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98" r:id="rId3"/>
    <p:sldId id="304" r:id="rId4"/>
    <p:sldId id="275" r:id="rId5"/>
    <p:sldId id="303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07"/>
  </p:normalViewPr>
  <p:slideViewPr>
    <p:cSldViewPr snapToGrid="0" snapToObjects="1" showGuides="1">
      <p:cViewPr>
        <p:scale>
          <a:sx n="118" d="100"/>
          <a:sy n="118" d="100"/>
        </p:scale>
        <p:origin x="2024" y="32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9/22/17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9/22/17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9/22/17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9/22/17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9/22/17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Marty Murphy</a:t>
            </a:r>
          </a:p>
          <a:p>
            <a:r>
              <a:rPr lang="en-US" dirty="0" smtClean="0"/>
              <a:t>AD 09:00 Scheduling Meeting</a:t>
            </a:r>
          </a:p>
          <a:p>
            <a:r>
              <a:rPr lang="en-US" dirty="0" smtClean="0"/>
              <a:t>22</a:t>
            </a:r>
            <a:r>
              <a:rPr lang="en-US" dirty="0" smtClean="0"/>
              <a:t> </a:t>
            </a:r>
            <a:r>
              <a:rPr lang="en-US" dirty="0" smtClean="0"/>
              <a:t>September 2017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NuMI Shutdown Activities – Week </a:t>
            </a: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pipe fitting of Multistack Chiller HX.  Preliminary pressure testing is good.  Insulation will be installed on Monday.</a:t>
            </a:r>
          </a:p>
          <a:p>
            <a:r>
              <a:rPr lang="en-US" dirty="0" smtClean="0"/>
              <a:t>All cable terminations are complete and devices successfully tested.</a:t>
            </a:r>
          </a:p>
          <a:p>
            <a:r>
              <a:rPr lang="en-US" dirty="0" smtClean="0"/>
              <a:t>R-Blocks dry-set over Horn-1 and Target Sections.</a:t>
            </a:r>
          </a:p>
          <a:p>
            <a:r>
              <a:rPr lang="en-US" dirty="0" smtClean="0"/>
              <a:t>Stripline fastener inspection and torqueing is 90% complete.</a:t>
            </a:r>
          </a:p>
          <a:p>
            <a:pPr lvl="1"/>
            <a:r>
              <a:rPr lang="en-US" dirty="0" smtClean="0"/>
              <a:t>Found two broken Bellville washers on joint between penetration section and TH section.  Replacing those today.</a:t>
            </a:r>
          </a:p>
          <a:p>
            <a:r>
              <a:rPr lang="en-US" dirty="0" smtClean="0"/>
              <a:t>Horn-2 RAW skid tripped on Thursday for no obvious reason; all the water was recovered, so there does NOT appear to be a leak.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Week-11 </a:t>
            </a:r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175552"/>
            <a:ext cx="8686800" cy="427877"/>
          </a:xfrm>
        </p:spPr>
        <p:txBody>
          <a:bodyPr/>
          <a:lstStyle/>
          <a:p>
            <a:pPr algn="ctr"/>
            <a:r>
              <a:rPr lang="en-US" dirty="0" smtClean="0"/>
              <a:t>R-Block Installation &amp; Stripline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5" y="679629"/>
            <a:ext cx="8193398" cy="54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8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Week-12</a:t>
            </a:r>
            <a:endParaRPr lang="en-US" dirty="0" smtClean="0"/>
          </a:p>
          <a:p>
            <a:pPr lvl="1"/>
            <a:r>
              <a:rPr lang="en-US" dirty="0" smtClean="0"/>
              <a:t>MI-65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Install insolation on new HX piping for Multistack Chiller system. </a:t>
            </a:r>
          </a:p>
          <a:p>
            <a:pPr lvl="2"/>
            <a:r>
              <a:rPr lang="en-US" dirty="0"/>
              <a:t>PM Multistack chiller – Prism techs.</a:t>
            </a:r>
          </a:p>
          <a:p>
            <a:pPr lvl="1"/>
            <a:r>
              <a:rPr lang="en-US" dirty="0" smtClean="0"/>
              <a:t>Target hall</a:t>
            </a:r>
            <a:endParaRPr lang="en-US" dirty="0"/>
          </a:p>
          <a:p>
            <a:pPr lvl="2"/>
            <a:r>
              <a:rPr lang="en-US" dirty="0" smtClean="0"/>
              <a:t>Install cooling coil in Target Pile fan system – fitters (2-3 days)</a:t>
            </a:r>
          </a:p>
          <a:p>
            <a:pPr lvl="2"/>
            <a:r>
              <a:rPr lang="en-US" dirty="0" smtClean="0"/>
              <a:t>Clean enclosure, remove remaining rad. </a:t>
            </a:r>
            <a:r>
              <a:rPr lang="en-US" dirty="0"/>
              <a:t>w</a:t>
            </a:r>
            <a:r>
              <a:rPr lang="en-US" dirty="0" smtClean="0"/>
              <a:t>aste, etc.</a:t>
            </a:r>
            <a:endParaRPr lang="en-US" dirty="0" smtClean="0"/>
          </a:p>
          <a:p>
            <a:pPr lvl="1"/>
            <a:r>
              <a:rPr lang="en-US" dirty="0" err="1" smtClean="0"/>
              <a:t>Pretarget</a:t>
            </a:r>
            <a:r>
              <a:rPr lang="en-US" dirty="0" smtClean="0"/>
              <a:t> Area:</a:t>
            </a:r>
          </a:p>
          <a:p>
            <a:pPr lvl="2"/>
            <a:r>
              <a:rPr lang="en-US" dirty="0" smtClean="0"/>
              <a:t>Start drain cleaning.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Week-12 </a:t>
            </a:r>
            <a:r>
              <a:rPr lang="en-US" dirty="0" smtClean="0"/>
              <a:t>Jobs: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</a:t>
            </a:r>
            <a:r>
              <a:rPr lang="en-US" dirty="0" smtClean="0"/>
              <a:t>PBTC &amp; Hydrogen Peroxide systems operational</a:t>
            </a:r>
          </a:p>
          <a:p>
            <a:r>
              <a:rPr lang="en-US" dirty="0" smtClean="0"/>
              <a:t>Replace TH chiller coil (fitters; 2-3 days)</a:t>
            </a:r>
          </a:p>
          <a:p>
            <a:r>
              <a:rPr lang="en-US" dirty="0" smtClean="0"/>
              <a:t>PM of </a:t>
            </a:r>
            <a:r>
              <a:rPr lang="en-US" dirty="0" err="1" smtClean="0"/>
              <a:t>multistack</a:t>
            </a:r>
            <a:r>
              <a:rPr lang="en-US" dirty="0" smtClean="0"/>
              <a:t> chiller (Prism techs; one week)</a:t>
            </a:r>
          </a:p>
          <a:p>
            <a:r>
              <a:rPr lang="en-US" dirty="0" smtClean="0"/>
              <a:t>Continue </a:t>
            </a:r>
            <a:r>
              <a:rPr lang="en-US" dirty="0" smtClean="0"/>
              <a:t>construction of C0 storage facility</a:t>
            </a:r>
          </a:p>
          <a:p>
            <a:r>
              <a:rPr lang="en-US" dirty="0" smtClean="0"/>
              <a:t>pH test of Decay Pipe under drains</a:t>
            </a:r>
          </a:p>
          <a:p>
            <a:r>
              <a:rPr lang="en-US" dirty="0" smtClean="0"/>
              <a:t>Clean drains in Pre-target; TH; &amp; Decay Pipe (two weeks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Goal is to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“close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”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 by middle of </a:t>
            </a:r>
            <a:r>
              <a:rPr lang="en-US" b="1" strike="sngStrike" dirty="0" smtClean="0">
                <a:solidFill>
                  <a:schemeClr val="accent6">
                    <a:lumMod val="50000"/>
                  </a:schemeClr>
                </a:solidFill>
              </a:rPr>
              <a:t>Week-11 (Sept. 20</a:t>
            </a:r>
            <a:r>
              <a:rPr lang="en-US" b="1" strike="sngStrike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Week-12 (Sept. 28)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“close” means – finish big jobs and await cleaning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024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177</TotalTime>
  <Words>302</Words>
  <Application>Microsoft Macintosh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Week-11 Jobs</vt:lpstr>
      <vt:lpstr>R-Block Installation &amp; Stripline View</vt:lpstr>
      <vt:lpstr>Week-12 Jobs:</vt:lpstr>
      <vt:lpstr>To-do List: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Murphy</dc:creator>
  <cp:lastModifiedBy>Martin Murphy</cp:lastModifiedBy>
  <cp:revision>24</cp:revision>
  <cp:lastPrinted>2014-01-20T19:40:21Z</cp:lastPrinted>
  <dcterms:created xsi:type="dcterms:W3CDTF">2017-07-21T13:14:46Z</dcterms:created>
  <dcterms:modified xsi:type="dcterms:W3CDTF">2017-09-22T14:02:16Z</dcterms:modified>
</cp:coreProperties>
</file>