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8"/>
  </p:notesMasterIdLst>
  <p:handoutMasterIdLst>
    <p:handoutMasterId r:id="rId9"/>
  </p:handoutMasterIdLst>
  <p:sldIdLst>
    <p:sldId id="265" r:id="rId3"/>
    <p:sldId id="266" r:id="rId4"/>
    <p:sldId id="270" r:id="rId5"/>
    <p:sldId id="271" r:id="rId6"/>
    <p:sldId id="272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90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9/21/2017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9/21/2017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50889BEA-2B91-403F-ADA4-053DEE04721E}" type="datetime1">
              <a:rPr lang="en-US" altLang="en-US"/>
              <a:pPr/>
              <a:t>9/21/2017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6A3537A3-8C6B-43C4-A25C-FC2CE8D9D9BB}" type="datetime1">
              <a:rPr lang="en-US" altLang="en-US"/>
              <a:pPr/>
              <a:t>9/21/2017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2B1CF01D-1604-4C8E-BF6F-5634B5B9B0FA}" type="datetime1">
              <a:rPr lang="en-US" altLang="en-US"/>
              <a:pPr/>
              <a:t>9/21/2017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5E62D87C-608A-49B4-979E-2C9EC8FFFA3E}" type="datetime1">
              <a:rPr lang="en-US" altLang="en-US"/>
              <a:pPr/>
              <a:t>9/21/2017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EAD63FCB-C847-421A-A82C-644CA8D55BDB}" type="datetime1">
              <a:rPr lang="en-US" altLang="en-US"/>
              <a:pPr/>
              <a:t>9/21/2017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A0E092C4-48F6-48C5-B2B3-815670E99CE7}" type="datetime1">
              <a:rPr lang="en-US" altLang="en-US"/>
              <a:pPr/>
              <a:t>9/21/2017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DD380D08-F2CA-47D3-B2B9-BCFDF76A6561}" type="datetime1">
              <a:rPr lang="en-US" altLang="en-US"/>
              <a:pPr/>
              <a:t>9/21/2017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866E9CA-C242-476E-AC96-726DAD61F4C9}" type="datetime1">
              <a:rPr lang="en-US" altLang="en-US"/>
              <a:pPr/>
              <a:t>9/21/2017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D594D8DC-1801-43BE-B437-DF92E32BA858}" type="datetime1">
              <a:rPr lang="en-US" altLang="en-US"/>
              <a:pPr/>
              <a:t>9/21/2017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F478486A-2EA2-4759-824C-EE1AD3861CE4}" type="datetime1">
              <a:rPr lang="en-US" altLang="en-US"/>
              <a:pPr/>
              <a:t>9/21/2017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Proton Source</a:t>
            </a:r>
            <a:b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</a:b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Week 11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Todd Sullivan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9am Meeting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9/22/2017</a:t>
            </a:r>
          </a:p>
          <a:p>
            <a:pPr eaLnBrk="1" hangingPunct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RIL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Integrated the flow switch status for the water skid into ACNET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General maintenance continues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9/21/2017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6328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Linac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LRF2 Marx powering the 7835, going well</a:t>
            </a:r>
          </a:p>
          <a:p>
            <a:r>
              <a:rPr lang="en-US" sz="2800" dirty="0"/>
              <a:t>LRF3 pre-installation activities in preparation to receive P1 Marx</a:t>
            </a:r>
          </a:p>
          <a:p>
            <a:r>
              <a:rPr lang="en-US" sz="2800" dirty="0"/>
              <a:t>LRF5 Marx powering the dummy load, setting up for extending running today.</a:t>
            </a:r>
          </a:p>
          <a:p>
            <a:r>
              <a:rPr lang="en-US" sz="2800" dirty="0"/>
              <a:t>LE general maintenance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F01D-1604-4C8E-BF6F-5634B5B9B0FA}" type="datetime1">
              <a:rPr lang="en-US" altLang="en-US" smtClean="0"/>
              <a:pPr/>
              <a:t>9/21/2017</a:t>
            </a:fld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FBCB-9629-4487-8658-FCC7F72DA46F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2005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RF group Hi-potted cables for BRF21 &amp; BRF22</a:t>
            </a:r>
          </a:p>
          <a:p>
            <a:pPr lvl="1"/>
            <a:r>
              <a:rPr lang="en-US" dirty="0"/>
              <a:t>Tests were successful</a:t>
            </a:r>
          </a:p>
          <a:p>
            <a:pPr lvl="1"/>
            <a:r>
              <a:rPr lang="en-US" dirty="0"/>
              <a:t>Next week, increase water flow to continue checking RF stations</a:t>
            </a:r>
          </a:p>
          <a:p>
            <a:r>
              <a:rPr lang="en-US" dirty="0"/>
              <a:t>CHG0 tunnel electronics and tunnel work continues</a:t>
            </a:r>
          </a:p>
          <a:p>
            <a:r>
              <a:rPr lang="en-US" dirty="0"/>
              <a:t>Looking into issues with GMPS transformers</a:t>
            </a:r>
          </a:p>
          <a:p>
            <a:pPr lvl="1"/>
            <a:r>
              <a:rPr lang="en-US" dirty="0"/>
              <a:t>Bus wrapping loosening</a:t>
            </a:r>
          </a:p>
          <a:p>
            <a:pPr lvl="1"/>
            <a:r>
              <a:rPr lang="en-US" dirty="0"/>
              <a:t>Bus flag bent</a:t>
            </a:r>
          </a:p>
          <a:p>
            <a:r>
              <a:rPr lang="en-US" dirty="0"/>
              <a:t>Sump pump maintenance continues</a:t>
            </a:r>
          </a:p>
          <a:p>
            <a:r>
              <a:rPr lang="en-US" dirty="0"/>
              <a:t>General maintenance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9/21/2017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516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GMPS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9/21/2017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9" y="1678241"/>
            <a:ext cx="4241801" cy="3181351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714" y="1678242"/>
            <a:ext cx="4206686" cy="315501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3629" y="5496877"/>
            <a:ext cx="2195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Loose Wrapping</a:t>
            </a:r>
          </a:p>
        </p:txBody>
      </p:sp>
      <p:sp>
        <p:nvSpPr>
          <p:cNvPr id="17" name="Arrow: Right 16"/>
          <p:cNvSpPr/>
          <p:nvPr/>
        </p:nvSpPr>
        <p:spPr>
          <a:xfrm rot="17018619">
            <a:off x="304112" y="4348434"/>
            <a:ext cx="2010169" cy="241204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994400" y="5535263"/>
            <a:ext cx="133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Bent Flag</a:t>
            </a:r>
          </a:p>
        </p:txBody>
      </p:sp>
      <p:sp>
        <p:nvSpPr>
          <p:cNvPr id="19" name="Arrow: Right 18"/>
          <p:cNvSpPr/>
          <p:nvPr/>
        </p:nvSpPr>
        <p:spPr>
          <a:xfrm rot="18280251">
            <a:off x="6378698" y="4634798"/>
            <a:ext cx="1723823" cy="244254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21177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2696</TotalTime>
  <Words>119</Words>
  <Application>Microsoft Office PowerPoint</Application>
  <PresentationFormat>On-screen Show (4:3)</PresentationFormat>
  <Paragraphs>34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MS PGothic</vt:lpstr>
      <vt:lpstr>MS PGothic</vt:lpstr>
      <vt:lpstr>Arial</vt:lpstr>
      <vt:lpstr>Calibri</vt:lpstr>
      <vt:lpstr>Geneva</vt:lpstr>
      <vt:lpstr>Helvetica</vt:lpstr>
      <vt:lpstr>FNAL_TemplateMac_060514</vt:lpstr>
      <vt:lpstr>Fermilab: Footer Only</vt:lpstr>
      <vt:lpstr>Proton Source Week 11</vt:lpstr>
      <vt:lpstr>RIL</vt:lpstr>
      <vt:lpstr>Linac</vt:lpstr>
      <vt:lpstr>Booster</vt:lpstr>
      <vt:lpstr>GMPS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Proton Source Week 1</dc:title>
  <dc:creator>Joe D. Compton x3721,4977 13467N</dc:creator>
  <cp:lastModifiedBy>Todd M Sullivan</cp:lastModifiedBy>
  <cp:revision>89</cp:revision>
  <cp:lastPrinted>2014-01-20T19:40:21Z</cp:lastPrinted>
  <dcterms:created xsi:type="dcterms:W3CDTF">2016-08-04T18:06:40Z</dcterms:created>
  <dcterms:modified xsi:type="dcterms:W3CDTF">2017-09-22T13:24:08Z</dcterms:modified>
</cp:coreProperties>
</file>