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88" r:id="rId3"/>
    <p:sldId id="268" r:id="rId4"/>
    <p:sldId id="269" r:id="rId5"/>
    <p:sldId id="270" r:id="rId6"/>
    <p:sldId id="261" r:id="rId7"/>
    <p:sldId id="262" r:id="rId8"/>
    <p:sldId id="263" r:id="rId9"/>
    <p:sldId id="274" r:id="rId10"/>
    <p:sldId id="275" r:id="rId11"/>
    <p:sldId id="258" r:id="rId12"/>
    <p:sldId id="259" r:id="rId13"/>
    <p:sldId id="287" r:id="rId14"/>
    <p:sldId id="264" r:id="rId15"/>
    <p:sldId id="272" r:id="rId16"/>
    <p:sldId id="265" r:id="rId17"/>
    <p:sldId id="292" r:id="rId18"/>
    <p:sldId id="298" r:id="rId19"/>
    <p:sldId id="295" r:id="rId20"/>
    <p:sldId id="293" r:id="rId21"/>
    <p:sldId id="291" r:id="rId22"/>
    <p:sldId id="282" r:id="rId23"/>
    <p:sldId id="277" r:id="rId24"/>
    <p:sldId id="278" r:id="rId25"/>
    <p:sldId id="301" r:id="rId26"/>
    <p:sldId id="302" r:id="rId27"/>
    <p:sldId id="286" r:id="rId28"/>
    <p:sldId id="276" r:id="rId29"/>
    <p:sldId id="299" r:id="rId30"/>
    <p:sldId id="273" r:id="rId31"/>
    <p:sldId id="296" r:id="rId32"/>
    <p:sldId id="297" r:id="rId33"/>
    <p:sldId id="280" r:id="rId34"/>
    <p:sldId id="279" r:id="rId35"/>
    <p:sldId id="283" r:id="rId36"/>
    <p:sldId id="285" r:id="rId37"/>
    <p:sldId id="300" r:id="rId38"/>
    <p:sldId id="29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333"/>
    <a:srgbClr val="981B1D"/>
    <a:srgbClr val="FB7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8" autoAdjust="0"/>
    <p:restoredTop sz="69256" autoAdjust="0"/>
  </p:normalViewPr>
  <p:slideViewPr>
    <p:cSldViewPr snapToGrid="0">
      <p:cViewPr varScale="1">
        <p:scale>
          <a:sx n="53" d="100"/>
          <a:sy n="53" d="100"/>
        </p:scale>
        <p:origin x="500" y="36"/>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Blaylock" userId="633fadff92d04bd2" providerId="LiveId" clId="{D56D7821-55ED-4BB2-9579-3D9063AEDE3C}"/>
    <pc:docChg chg="undo redo custSel addSld delSld modSld sldOrd modMainMaster">
      <pc:chgData name="Brian Blaylock" userId="633fadff92d04bd2" providerId="LiveId" clId="{D56D7821-55ED-4BB2-9579-3D9063AEDE3C}" dt="2018-03-20T19:16:37.174" v="39653" actId="20577"/>
      <pc:docMkLst>
        <pc:docMk/>
      </pc:docMkLst>
      <pc:sldChg chg="addSp delSp modSp setBg modNotesTx">
        <pc:chgData name="Brian Blaylock" userId="633fadff92d04bd2" providerId="LiveId" clId="{D56D7821-55ED-4BB2-9579-3D9063AEDE3C}" dt="2018-03-20T16:07:24.842" v="30786" actId="6549"/>
        <pc:sldMkLst>
          <pc:docMk/>
          <pc:sldMk cId="841124261" sldId="256"/>
        </pc:sldMkLst>
        <pc:spChg chg="mod">
          <ac:chgData name="Brian Blaylock" userId="633fadff92d04bd2" providerId="LiveId" clId="{D56D7821-55ED-4BB2-9579-3D9063AEDE3C}" dt="2018-02-26T20:54:32.868" v="2683" actId="2711"/>
          <ac:spMkLst>
            <pc:docMk/>
            <pc:sldMk cId="841124261" sldId="256"/>
            <ac:spMk id="2" creationId="{61CE0425-B54C-4EF8-9171-2C696A22E657}"/>
          </ac:spMkLst>
        </pc:spChg>
        <pc:spChg chg="del mod">
          <ac:chgData name="Brian Blaylock" userId="633fadff92d04bd2" providerId="LiveId" clId="{D56D7821-55ED-4BB2-9579-3D9063AEDE3C}" dt="2018-02-26T20:54:04.171" v="2675" actId="478"/>
          <ac:spMkLst>
            <pc:docMk/>
            <pc:sldMk cId="841124261" sldId="256"/>
            <ac:spMk id="3" creationId="{BA043D01-92BC-42F9-8352-E0B9D395FC68}"/>
          </ac:spMkLst>
        </pc:spChg>
        <pc:spChg chg="mod">
          <ac:chgData name="Brian Blaylock" userId="633fadff92d04bd2" providerId="LiveId" clId="{D56D7821-55ED-4BB2-9579-3D9063AEDE3C}" dt="2018-02-26T20:55:46.164" v="2710" actId="120"/>
          <ac:spMkLst>
            <pc:docMk/>
            <pc:sldMk cId="841124261" sldId="256"/>
            <ac:spMk id="8" creationId="{13D407C9-C7F5-4ED1-8F76-F59D14614BB6}"/>
          </ac:spMkLst>
        </pc:spChg>
        <pc:spChg chg="add del mod">
          <ac:chgData name="Brian Blaylock" userId="633fadff92d04bd2" providerId="LiveId" clId="{D56D7821-55ED-4BB2-9579-3D9063AEDE3C}" dt="2018-02-26T20:54:06.552" v="2676" actId="478"/>
          <ac:spMkLst>
            <pc:docMk/>
            <pc:sldMk cId="841124261" sldId="256"/>
            <ac:spMk id="9" creationId="{89240A47-EC01-4421-A43B-B1E6326B195B}"/>
          </ac:spMkLst>
        </pc:spChg>
        <pc:spChg chg="add mod">
          <ac:chgData name="Brian Blaylock" userId="633fadff92d04bd2" providerId="LiveId" clId="{D56D7821-55ED-4BB2-9579-3D9063AEDE3C}" dt="2018-03-06T18:16:57.694" v="17701" actId="20577"/>
          <ac:spMkLst>
            <pc:docMk/>
            <pc:sldMk cId="841124261" sldId="256"/>
            <ac:spMk id="10" creationId="{33705F63-5850-4195-BC8D-9895E05DF59B}"/>
          </ac:spMkLst>
        </pc:spChg>
        <pc:picChg chg="add mod ord modCrop">
          <ac:chgData name="Brian Blaylock" userId="633fadff92d04bd2" providerId="LiveId" clId="{D56D7821-55ED-4BB2-9579-3D9063AEDE3C}" dt="2018-02-26T20:56:15.397" v="2713" actId="732"/>
          <ac:picMkLst>
            <pc:docMk/>
            <pc:sldMk cId="841124261" sldId="256"/>
            <ac:picMk id="6" creationId="{7EF43D47-5060-42C9-B700-7870BDB1825E}"/>
          </ac:picMkLst>
        </pc:picChg>
      </pc:sldChg>
      <pc:sldChg chg="addSp delSp modSp modNotesTx">
        <pc:chgData name="Brian Blaylock" userId="633fadff92d04bd2" providerId="LiveId" clId="{D56D7821-55ED-4BB2-9579-3D9063AEDE3C}" dt="2018-03-20T18:34:16.028" v="35655" actId="20577"/>
        <pc:sldMkLst>
          <pc:docMk/>
          <pc:sldMk cId="2373498919" sldId="258"/>
        </pc:sldMkLst>
        <pc:spChg chg="mod">
          <ac:chgData name="Brian Blaylock" userId="633fadff92d04bd2" providerId="LiveId" clId="{D56D7821-55ED-4BB2-9579-3D9063AEDE3C}" dt="2018-02-26T20:37:09.566" v="1615" actId="122"/>
          <ac:spMkLst>
            <pc:docMk/>
            <pc:sldMk cId="2373498919" sldId="258"/>
            <ac:spMk id="2" creationId="{5AF86051-9608-4A8B-9213-6AD30EF60396}"/>
          </ac:spMkLst>
        </pc:spChg>
        <pc:spChg chg="add del mod">
          <ac:chgData name="Brian Blaylock" userId="633fadff92d04bd2" providerId="LiveId" clId="{D56D7821-55ED-4BB2-9579-3D9063AEDE3C}" dt="2018-02-27T16:57:59.775" v="7628" actId="767"/>
          <ac:spMkLst>
            <pc:docMk/>
            <pc:sldMk cId="2373498919" sldId="258"/>
            <ac:spMk id="3" creationId="{CD37E7D4-79BC-4A72-8800-84EC85852A81}"/>
          </ac:spMkLst>
        </pc:spChg>
        <pc:spChg chg="add mod">
          <ac:chgData name="Brian Blaylock" userId="633fadff92d04bd2" providerId="LiveId" clId="{D56D7821-55ED-4BB2-9579-3D9063AEDE3C}" dt="2018-03-20T16:20:32.173" v="31156" actId="14100"/>
          <ac:spMkLst>
            <pc:docMk/>
            <pc:sldMk cId="2373498919" sldId="258"/>
            <ac:spMk id="6" creationId="{5514C099-4F52-4928-98D4-1BDA457E0215}"/>
          </ac:spMkLst>
        </pc:spChg>
        <pc:spChg chg="add mod">
          <ac:chgData name="Brian Blaylock" userId="633fadff92d04bd2" providerId="LiveId" clId="{D56D7821-55ED-4BB2-9579-3D9063AEDE3C}" dt="2018-03-20T16:21:57.056" v="31212" actId="1038"/>
          <ac:spMkLst>
            <pc:docMk/>
            <pc:sldMk cId="2373498919" sldId="258"/>
            <ac:spMk id="7" creationId="{8CFCC47A-3592-426E-BCAF-BCA3432F7CDA}"/>
          </ac:spMkLst>
        </pc:spChg>
        <pc:spChg chg="mod">
          <ac:chgData name="Brian Blaylock" userId="633fadff92d04bd2" providerId="LiveId" clId="{D56D7821-55ED-4BB2-9579-3D9063AEDE3C}" dt="2018-02-27T16:50:40.501" v="7209" actId="1582"/>
          <ac:spMkLst>
            <pc:docMk/>
            <pc:sldMk cId="2373498919" sldId="258"/>
            <ac:spMk id="33" creationId="{B75A066B-A262-40D3-9E4E-31FA8335FF87}"/>
          </ac:spMkLst>
        </pc:spChg>
        <pc:spChg chg="mod">
          <ac:chgData name="Brian Blaylock" userId="633fadff92d04bd2" providerId="LiveId" clId="{D56D7821-55ED-4BB2-9579-3D9063AEDE3C}" dt="2018-03-20T16:21:12.802" v="31187" actId="20577"/>
          <ac:spMkLst>
            <pc:docMk/>
            <pc:sldMk cId="2373498919" sldId="258"/>
            <ac:spMk id="35" creationId="{FC2C72E2-40E6-4C00-850B-ACD1AD3A4100}"/>
          </ac:spMkLst>
        </pc:spChg>
        <pc:spChg chg="mod">
          <ac:chgData name="Brian Blaylock" userId="633fadff92d04bd2" providerId="LiveId" clId="{D56D7821-55ED-4BB2-9579-3D9063AEDE3C}" dt="2018-03-05T21:11:03.079" v="14622" actId="1076"/>
          <ac:spMkLst>
            <pc:docMk/>
            <pc:sldMk cId="2373498919" sldId="258"/>
            <ac:spMk id="36" creationId="{1E3B3CFA-64BC-442F-9116-8F3FC24110FE}"/>
          </ac:spMkLst>
        </pc:spChg>
        <pc:spChg chg="add del mod">
          <ac:chgData name="Brian Blaylock" userId="633fadff92d04bd2" providerId="LiveId" clId="{D56D7821-55ED-4BB2-9579-3D9063AEDE3C}" dt="2018-02-27T16:58:18.147" v="7633" actId="478"/>
          <ac:spMkLst>
            <pc:docMk/>
            <pc:sldMk cId="2373498919" sldId="258"/>
            <ac:spMk id="38" creationId="{075E2AC3-67E2-4A4B-A8BB-72478D6656C2}"/>
          </ac:spMkLst>
        </pc:spChg>
        <pc:spChg chg="mod">
          <ac:chgData name="Brian Blaylock" userId="633fadff92d04bd2" providerId="LiveId" clId="{D56D7821-55ED-4BB2-9579-3D9063AEDE3C}" dt="2018-02-27T16:50:40.501" v="7209" actId="1582"/>
          <ac:spMkLst>
            <pc:docMk/>
            <pc:sldMk cId="2373498919" sldId="258"/>
            <ac:spMk id="51" creationId="{11C2EF34-3071-449C-AC3F-2A560911A3B1}"/>
          </ac:spMkLst>
        </pc:spChg>
        <pc:spChg chg="mod">
          <ac:chgData name="Brian Blaylock" userId="633fadff92d04bd2" providerId="LiveId" clId="{D56D7821-55ED-4BB2-9579-3D9063AEDE3C}" dt="2018-02-27T16:50:34.709" v="7208" actId="1582"/>
          <ac:spMkLst>
            <pc:docMk/>
            <pc:sldMk cId="2373498919" sldId="258"/>
            <ac:spMk id="60" creationId="{9568B271-2521-43BE-9B0F-3B0D2937452D}"/>
          </ac:spMkLst>
        </pc:spChg>
        <pc:spChg chg="mod">
          <ac:chgData name="Brian Blaylock" userId="633fadff92d04bd2" providerId="LiveId" clId="{D56D7821-55ED-4BB2-9579-3D9063AEDE3C}" dt="2018-03-02T20:40:09.900" v="13938" actId="1076"/>
          <ac:spMkLst>
            <pc:docMk/>
            <pc:sldMk cId="2373498919" sldId="258"/>
            <ac:spMk id="62" creationId="{7B9E326B-2500-4DD8-90D6-EEA69BE8A361}"/>
          </ac:spMkLst>
        </pc:spChg>
        <pc:spChg chg="mod">
          <ac:chgData name="Brian Blaylock" userId="633fadff92d04bd2" providerId="LiveId" clId="{D56D7821-55ED-4BB2-9579-3D9063AEDE3C}" dt="2018-03-02T20:40:53.185" v="13948" actId="1038"/>
          <ac:spMkLst>
            <pc:docMk/>
            <pc:sldMk cId="2373498919" sldId="258"/>
            <ac:spMk id="63" creationId="{7C2A9ECE-30B7-4D21-BA69-56F7645F098A}"/>
          </ac:spMkLst>
        </pc:spChg>
        <pc:spChg chg="mod">
          <ac:chgData name="Brian Blaylock" userId="633fadff92d04bd2" providerId="LiveId" clId="{D56D7821-55ED-4BB2-9579-3D9063AEDE3C}" dt="2018-03-02T20:40:53.185" v="13948" actId="1038"/>
          <ac:spMkLst>
            <pc:docMk/>
            <pc:sldMk cId="2373498919" sldId="258"/>
            <ac:spMk id="64" creationId="{1BEF66A9-6473-4BD9-AA92-682D21532ED0}"/>
          </ac:spMkLst>
        </pc:spChg>
        <pc:spChg chg="mod">
          <ac:chgData name="Brian Blaylock" userId="633fadff92d04bd2" providerId="LiveId" clId="{D56D7821-55ED-4BB2-9579-3D9063AEDE3C}" dt="2018-03-02T20:40:53.185" v="13948" actId="1038"/>
          <ac:spMkLst>
            <pc:docMk/>
            <pc:sldMk cId="2373498919" sldId="258"/>
            <ac:spMk id="65" creationId="{2441B4CE-953E-462C-A4F6-C1EDC31D63A0}"/>
          </ac:spMkLst>
        </pc:spChg>
        <pc:spChg chg="mod">
          <ac:chgData name="Brian Blaylock" userId="633fadff92d04bd2" providerId="LiveId" clId="{D56D7821-55ED-4BB2-9579-3D9063AEDE3C}" dt="2018-03-02T20:40:53.185" v="13948" actId="1038"/>
          <ac:spMkLst>
            <pc:docMk/>
            <pc:sldMk cId="2373498919" sldId="258"/>
            <ac:spMk id="66" creationId="{C7D309A4-ED38-4F62-A506-55C8A1D1CC93}"/>
          </ac:spMkLst>
        </pc:spChg>
        <pc:spChg chg="mod">
          <ac:chgData name="Brian Blaylock" userId="633fadff92d04bd2" providerId="LiveId" clId="{D56D7821-55ED-4BB2-9579-3D9063AEDE3C}" dt="2018-03-02T20:40:53.185" v="13948" actId="1038"/>
          <ac:spMkLst>
            <pc:docMk/>
            <pc:sldMk cId="2373498919" sldId="258"/>
            <ac:spMk id="67" creationId="{284FC4B8-1851-48A2-97AB-E4E7FC946D22}"/>
          </ac:spMkLst>
        </pc:spChg>
        <pc:spChg chg="mod">
          <ac:chgData name="Brian Blaylock" userId="633fadff92d04bd2" providerId="LiveId" clId="{D56D7821-55ED-4BB2-9579-3D9063AEDE3C}" dt="2018-03-02T20:40:53.185" v="13948" actId="1038"/>
          <ac:spMkLst>
            <pc:docMk/>
            <pc:sldMk cId="2373498919" sldId="258"/>
            <ac:spMk id="68" creationId="{3E52A24A-0342-46CB-8314-B91B4A0F6045}"/>
          </ac:spMkLst>
        </pc:spChg>
        <pc:spChg chg="mod">
          <ac:chgData name="Brian Blaylock" userId="633fadff92d04bd2" providerId="LiveId" clId="{D56D7821-55ED-4BB2-9579-3D9063AEDE3C}" dt="2018-03-02T20:40:59.776" v="13954" actId="1038"/>
          <ac:spMkLst>
            <pc:docMk/>
            <pc:sldMk cId="2373498919" sldId="258"/>
            <ac:spMk id="69" creationId="{3F5F30E1-3FB5-4A78-920A-659228437EC7}"/>
          </ac:spMkLst>
        </pc:spChg>
        <pc:spChg chg="mod">
          <ac:chgData name="Brian Blaylock" userId="633fadff92d04bd2" providerId="LiveId" clId="{D56D7821-55ED-4BB2-9579-3D9063AEDE3C}" dt="2018-03-02T20:40:59.776" v="13954" actId="1038"/>
          <ac:spMkLst>
            <pc:docMk/>
            <pc:sldMk cId="2373498919" sldId="258"/>
            <ac:spMk id="70" creationId="{7ACC9075-8824-4FC0-B16B-58A44B1BA1D3}"/>
          </ac:spMkLst>
        </pc:spChg>
        <pc:spChg chg="mod">
          <ac:chgData name="Brian Blaylock" userId="633fadff92d04bd2" providerId="LiveId" clId="{D56D7821-55ED-4BB2-9579-3D9063AEDE3C}" dt="2018-03-02T20:40:59.776" v="13954" actId="1038"/>
          <ac:spMkLst>
            <pc:docMk/>
            <pc:sldMk cId="2373498919" sldId="258"/>
            <ac:spMk id="71" creationId="{A25A2A3B-FC9C-40AC-9243-3477B8E26955}"/>
          </ac:spMkLst>
        </pc:spChg>
        <pc:spChg chg="mod">
          <ac:chgData name="Brian Blaylock" userId="633fadff92d04bd2" providerId="LiveId" clId="{D56D7821-55ED-4BB2-9579-3D9063AEDE3C}" dt="2018-03-02T20:40:59.776" v="13954" actId="1038"/>
          <ac:spMkLst>
            <pc:docMk/>
            <pc:sldMk cId="2373498919" sldId="258"/>
            <ac:spMk id="72" creationId="{0DDD9C35-9DAF-468D-B4CA-3C2ADFCB55DC}"/>
          </ac:spMkLst>
        </pc:spChg>
        <pc:spChg chg="mod">
          <ac:chgData name="Brian Blaylock" userId="633fadff92d04bd2" providerId="LiveId" clId="{D56D7821-55ED-4BB2-9579-3D9063AEDE3C}" dt="2018-03-02T20:40:59.776" v="13954" actId="1038"/>
          <ac:spMkLst>
            <pc:docMk/>
            <pc:sldMk cId="2373498919" sldId="258"/>
            <ac:spMk id="73" creationId="{965477A1-ADD3-4FB4-99AB-057849B9D937}"/>
          </ac:spMkLst>
        </pc:spChg>
        <pc:spChg chg="mod">
          <ac:chgData name="Brian Blaylock" userId="633fadff92d04bd2" providerId="LiveId" clId="{D56D7821-55ED-4BB2-9579-3D9063AEDE3C}" dt="2018-03-02T20:40:59.776" v="13954" actId="1038"/>
          <ac:spMkLst>
            <pc:docMk/>
            <pc:sldMk cId="2373498919" sldId="258"/>
            <ac:spMk id="74" creationId="{CCC69C5B-5FC1-485A-AC72-5697AA06D119}"/>
          </ac:spMkLst>
        </pc:spChg>
        <pc:spChg chg="mod">
          <ac:chgData name="Brian Blaylock" userId="633fadff92d04bd2" providerId="LiveId" clId="{D56D7821-55ED-4BB2-9579-3D9063AEDE3C}" dt="2018-03-02T20:40:59.776" v="13954" actId="1038"/>
          <ac:spMkLst>
            <pc:docMk/>
            <pc:sldMk cId="2373498919" sldId="258"/>
            <ac:spMk id="75" creationId="{106186EB-9E2C-4DC2-BA8B-236C1D3607BA}"/>
          </ac:spMkLst>
        </pc:spChg>
        <pc:spChg chg="mod">
          <ac:chgData name="Brian Blaylock" userId="633fadff92d04bd2" providerId="LiveId" clId="{D56D7821-55ED-4BB2-9579-3D9063AEDE3C}" dt="2018-03-02T20:42:41.920" v="14009" actId="1037"/>
          <ac:spMkLst>
            <pc:docMk/>
            <pc:sldMk cId="2373498919" sldId="258"/>
            <ac:spMk id="76" creationId="{6AC2032C-507D-4B9B-92D2-C6E92D743E3B}"/>
          </ac:spMkLst>
        </pc:spChg>
        <pc:spChg chg="mod">
          <ac:chgData name="Brian Blaylock" userId="633fadff92d04bd2" providerId="LiveId" clId="{D56D7821-55ED-4BB2-9579-3D9063AEDE3C}" dt="2018-03-02T20:42:41.920" v="14009" actId="1037"/>
          <ac:spMkLst>
            <pc:docMk/>
            <pc:sldMk cId="2373498919" sldId="258"/>
            <ac:spMk id="77" creationId="{3D30BF47-689E-4E3E-ABBC-93EDD480E640}"/>
          </ac:spMkLst>
        </pc:spChg>
        <pc:spChg chg="mod">
          <ac:chgData name="Brian Blaylock" userId="633fadff92d04bd2" providerId="LiveId" clId="{D56D7821-55ED-4BB2-9579-3D9063AEDE3C}" dt="2018-03-02T20:42:41.920" v="14009" actId="1037"/>
          <ac:spMkLst>
            <pc:docMk/>
            <pc:sldMk cId="2373498919" sldId="258"/>
            <ac:spMk id="78" creationId="{1A776FFE-0669-40A4-BECC-49B553890769}"/>
          </ac:spMkLst>
        </pc:spChg>
        <pc:spChg chg="mod">
          <ac:chgData name="Brian Blaylock" userId="633fadff92d04bd2" providerId="LiveId" clId="{D56D7821-55ED-4BB2-9579-3D9063AEDE3C}" dt="2018-03-02T20:42:41.920" v="14009" actId="1037"/>
          <ac:spMkLst>
            <pc:docMk/>
            <pc:sldMk cId="2373498919" sldId="258"/>
            <ac:spMk id="79" creationId="{F61AE958-8E5C-46C9-AD07-9C455435945E}"/>
          </ac:spMkLst>
        </pc:spChg>
        <pc:spChg chg="mod">
          <ac:chgData name="Brian Blaylock" userId="633fadff92d04bd2" providerId="LiveId" clId="{D56D7821-55ED-4BB2-9579-3D9063AEDE3C}" dt="2018-03-02T20:42:41.920" v="14009" actId="1037"/>
          <ac:spMkLst>
            <pc:docMk/>
            <pc:sldMk cId="2373498919" sldId="258"/>
            <ac:spMk id="80" creationId="{CF8785C3-8887-421C-A309-531984275498}"/>
          </ac:spMkLst>
        </pc:spChg>
        <pc:spChg chg="mod">
          <ac:chgData name="Brian Blaylock" userId="633fadff92d04bd2" providerId="LiveId" clId="{D56D7821-55ED-4BB2-9579-3D9063AEDE3C}" dt="2018-03-02T20:42:41.920" v="14009" actId="1037"/>
          <ac:spMkLst>
            <pc:docMk/>
            <pc:sldMk cId="2373498919" sldId="258"/>
            <ac:spMk id="81" creationId="{42011233-8216-4A03-BBEA-101A148CA53B}"/>
          </ac:spMkLst>
        </pc:spChg>
        <pc:spChg chg="mod">
          <ac:chgData name="Brian Blaylock" userId="633fadff92d04bd2" providerId="LiveId" clId="{D56D7821-55ED-4BB2-9579-3D9063AEDE3C}" dt="2018-03-02T20:43:06.880" v="14019" actId="1036"/>
          <ac:spMkLst>
            <pc:docMk/>
            <pc:sldMk cId="2373498919" sldId="258"/>
            <ac:spMk id="82" creationId="{C9DC720B-EA46-4230-87B5-B96EC85F3968}"/>
          </ac:spMkLst>
        </pc:spChg>
        <pc:grpChg chg="add mod">
          <ac:chgData name="Brian Blaylock" userId="633fadff92d04bd2" providerId="LiveId" clId="{D56D7821-55ED-4BB2-9579-3D9063AEDE3C}" dt="2018-03-20T16:21:50.681" v="31198" actId="164"/>
          <ac:grpSpMkLst>
            <pc:docMk/>
            <pc:sldMk cId="2373498919" sldId="258"/>
            <ac:grpSpMk id="8" creationId="{A5055557-DCB6-41F8-9736-D145C760A00A}"/>
          </ac:grpSpMkLst>
        </pc:grpChg>
        <pc:grpChg chg="add mod">
          <ac:chgData name="Brian Blaylock" userId="633fadff92d04bd2" providerId="LiveId" clId="{D56D7821-55ED-4BB2-9579-3D9063AEDE3C}" dt="2018-03-05T21:11:07.039" v="14623" actId="1076"/>
          <ac:grpSpMkLst>
            <pc:docMk/>
            <pc:sldMk cId="2373498919" sldId="258"/>
            <ac:grpSpMk id="40" creationId="{1EAB9F6B-ED5B-4BA8-96A0-DD4106856C76}"/>
          </ac:grpSpMkLst>
        </pc:grpChg>
        <pc:grpChg chg="mod">
          <ac:chgData name="Brian Blaylock" userId="633fadff92d04bd2" providerId="LiveId" clId="{D56D7821-55ED-4BB2-9579-3D9063AEDE3C}" dt="2018-02-27T16:50:56.288" v="7210" actId="14861"/>
          <ac:grpSpMkLst>
            <pc:docMk/>
            <pc:sldMk cId="2373498919" sldId="258"/>
            <ac:grpSpMk id="42" creationId="{CB175FD1-2CDD-4722-B5EB-D4BA2CF414CC}"/>
          </ac:grpSpMkLst>
        </pc:grpChg>
        <pc:grpChg chg="mod">
          <ac:chgData name="Brian Blaylock" userId="633fadff92d04bd2" providerId="LiveId" clId="{D56D7821-55ED-4BB2-9579-3D9063AEDE3C}" dt="2018-02-27T16:50:56.288" v="7210" actId="14861"/>
          <ac:grpSpMkLst>
            <pc:docMk/>
            <pc:sldMk cId="2373498919" sldId="258"/>
            <ac:grpSpMk id="43" creationId="{F5849110-E87F-49C6-BEE1-694AB29C7624}"/>
          </ac:grpSpMkLst>
        </pc:grpChg>
        <pc:grpChg chg="mod">
          <ac:chgData name="Brian Blaylock" userId="633fadff92d04bd2" providerId="LiveId" clId="{D56D7821-55ED-4BB2-9579-3D9063AEDE3C}" dt="2018-02-27T16:50:56.288" v="7210" actId="14861"/>
          <ac:grpSpMkLst>
            <pc:docMk/>
            <pc:sldMk cId="2373498919" sldId="258"/>
            <ac:grpSpMk id="52" creationId="{86B70FCA-CD47-4DFC-A581-8D16BCB0006E}"/>
          </ac:grpSpMkLst>
        </pc:grpChg>
        <pc:picChg chg="add mod">
          <ac:chgData name="Brian Blaylock" userId="633fadff92d04bd2" providerId="LiveId" clId="{D56D7821-55ED-4BB2-9579-3D9063AEDE3C}" dt="2018-03-20T16:21:50.681" v="31198" actId="164"/>
          <ac:picMkLst>
            <pc:docMk/>
            <pc:sldMk cId="2373498919" sldId="258"/>
            <ac:picMk id="5" creationId="{F2E33478-877A-4753-9624-7DCE7E526741}"/>
          </ac:picMkLst>
        </pc:picChg>
        <pc:picChg chg="mod">
          <ac:chgData name="Brian Blaylock" userId="633fadff92d04bd2" providerId="LiveId" clId="{D56D7821-55ED-4BB2-9579-3D9063AEDE3C}" dt="2018-02-27T16:50:40.501" v="7209" actId="1582"/>
          <ac:picMkLst>
            <pc:docMk/>
            <pc:sldMk cId="2373498919" sldId="258"/>
            <ac:picMk id="9" creationId="{7742932B-6CAD-4685-95A7-24A617D06835}"/>
          </ac:picMkLst>
        </pc:picChg>
        <pc:picChg chg="mod">
          <ac:chgData name="Brian Blaylock" userId="633fadff92d04bd2" providerId="LiveId" clId="{D56D7821-55ED-4BB2-9579-3D9063AEDE3C}" dt="2018-02-27T16:50:40.501" v="7209" actId="1582"/>
          <ac:picMkLst>
            <pc:docMk/>
            <pc:sldMk cId="2373498919" sldId="258"/>
            <ac:picMk id="10" creationId="{5542EE7D-E6E3-41D5-8637-6C0BB1CA76EA}"/>
          </ac:picMkLst>
        </pc:picChg>
        <pc:picChg chg="mod">
          <ac:chgData name="Brian Blaylock" userId="633fadff92d04bd2" providerId="LiveId" clId="{D56D7821-55ED-4BB2-9579-3D9063AEDE3C}" dt="2018-02-27T16:50:40.501" v="7209" actId="1582"/>
          <ac:picMkLst>
            <pc:docMk/>
            <pc:sldMk cId="2373498919" sldId="258"/>
            <ac:picMk id="11" creationId="{DDDEA852-82F7-4BE2-A7D5-50734755BB96}"/>
          </ac:picMkLst>
        </pc:picChg>
        <pc:picChg chg="mod">
          <ac:chgData name="Brian Blaylock" userId="633fadff92d04bd2" providerId="LiveId" clId="{D56D7821-55ED-4BB2-9579-3D9063AEDE3C}" dt="2018-02-27T16:50:40.501" v="7209" actId="1582"/>
          <ac:picMkLst>
            <pc:docMk/>
            <pc:sldMk cId="2373498919" sldId="258"/>
            <ac:picMk id="12" creationId="{05137CA3-1117-4FBA-9556-E134FBE3F380}"/>
          </ac:picMkLst>
        </pc:picChg>
        <pc:picChg chg="mod">
          <ac:chgData name="Brian Blaylock" userId="633fadff92d04bd2" providerId="LiveId" clId="{D56D7821-55ED-4BB2-9579-3D9063AEDE3C}" dt="2018-02-27T16:50:40.501" v="7209" actId="1582"/>
          <ac:picMkLst>
            <pc:docMk/>
            <pc:sldMk cId="2373498919" sldId="258"/>
            <ac:picMk id="13" creationId="{96B5818C-30F5-40B4-94A4-6609C7DCDE3B}"/>
          </ac:picMkLst>
        </pc:picChg>
        <pc:picChg chg="mod">
          <ac:chgData name="Brian Blaylock" userId="633fadff92d04bd2" providerId="LiveId" clId="{D56D7821-55ED-4BB2-9579-3D9063AEDE3C}" dt="2018-02-27T16:50:40.501" v="7209" actId="1582"/>
          <ac:picMkLst>
            <pc:docMk/>
            <pc:sldMk cId="2373498919" sldId="258"/>
            <ac:picMk id="14" creationId="{2CD9ECF4-1993-4C05-914A-A28BD3F24F4D}"/>
          </ac:picMkLst>
        </pc:picChg>
        <pc:picChg chg="mod">
          <ac:chgData name="Brian Blaylock" userId="633fadff92d04bd2" providerId="LiveId" clId="{D56D7821-55ED-4BB2-9579-3D9063AEDE3C}" dt="2018-02-27T16:50:40.501" v="7209" actId="1582"/>
          <ac:picMkLst>
            <pc:docMk/>
            <pc:sldMk cId="2373498919" sldId="258"/>
            <ac:picMk id="15" creationId="{FD355E3B-A85E-4FFF-A796-CE5CDE8A06FE}"/>
          </ac:picMkLst>
        </pc:picChg>
        <pc:picChg chg="del">
          <ac:chgData name="Brian Blaylock" userId="633fadff92d04bd2" providerId="LiveId" clId="{D56D7821-55ED-4BB2-9579-3D9063AEDE3C}" dt="2018-03-20T16:19:59.153" v="31144" actId="478"/>
          <ac:picMkLst>
            <pc:docMk/>
            <pc:sldMk cId="2373498919" sldId="258"/>
            <ac:picMk id="39" creationId="{70DF93BD-77FE-4835-ABF9-AF1D36F05FE4}"/>
          </ac:picMkLst>
        </pc:picChg>
        <pc:picChg chg="mod">
          <ac:chgData name="Brian Blaylock" userId="633fadff92d04bd2" providerId="LiveId" clId="{D56D7821-55ED-4BB2-9579-3D9063AEDE3C}" dt="2018-02-27T16:50:40.501" v="7209" actId="1582"/>
          <ac:picMkLst>
            <pc:docMk/>
            <pc:sldMk cId="2373498919" sldId="258"/>
            <ac:picMk id="44" creationId="{CE9C865F-61A6-4286-8663-A5549718A46B}"/>
          </ac:picMkLst>
        </pc:picChg>
        <pc:picChg chg="mod">
          <ac:chgData name="Brian Blaylock" userId="633fadff92d04bd2" providerId="LiveId" clId="{D56D7821-55ED-4BB2-9579-3D9063AEDE3C}" dt="2018-02-27T16:50:40.501" v="7209" actId="1582"/>
          <ac:picMkLst>
            <pc:docMk/>
            <pc:sldMk cId="2373498919" sldId="258"/>
            <ac:picMk id="45" creationId="{A85C4B22-D17C-4E60-A650-F0B2A5F10C14}"/>
          </ac:picMkLst>
        </pc:picChg>
        <pc:picChg chg="mod">
          <ac:chgData name="Brian Blaylock" userId="633fadff92d04bd2" providerId="LiveId" clId="{D56D7821-55ED-4BB2-9579-3D9063AEDE3C}" dt="2018-02-27T16:50:40.501" v="7209" actId="1582"/>
          <ac:picMkLst>
            <pc:docMk/>
            <pc:sldMk cId="2373498919" sldId="258"/>
            <ac:picMk id="46" creationId="{C83F0DF1-5ED0-4583-88F8-59E3ED5E425F}"/>
          </ac:picMkLst>
        </pc:picChg>
        <pc:picChg chg="mod">
          <ac:chgData name="Brian Blaylock" userId="633fadff92d04bd2" providerId="LiveId" clId="{D56D7821-55ED-4BB2-9579-3D9063AEDE3C}" dt="2018-02-27T16:50:40.501" v="7209" actId="1582"/>
          <ac:picMkLst>
            <pc:docMk/>
            <pc:sldMk cId="2373498919" sldId="258"/>
            <ac:picMk id="47" creationId="{A71CFF75-69C9-446E-B18C-35BDAA268A82}"/>
          </ac:picMkLst>
        </pc:picChg>
        <pc:picChg chg="mod">
          <ac:chgData name="Brian Blaylock" userId="633fadff92d04bd2" providerId="LiveId" clId="{D56D7821-55ED-4BB2-9579-3D9063AEDE3C}" dt="2018-02-27T16:50:40.501" v="7209" actId="1582"/>
          <ac:picMkLst>
            <pc:docMk/>
            <pc:sldMk cId="2373498919" sldId="258"/>
            <ac:picMk id="48" creationId="{874EB1FA-AECE-49C0-94DC-392E6BD1468C}"/>
          </ac:picMkLst>
        </pc:picChg>
        <pc:picChg chg="mod">
          <ac:chgData name="Brian Blaylock" userId="633fadff92d04bd2" providerId="LiveId" clId="{D56D7821-55ED-4BB2-9579-3D9063AEDE3C}" dt="2018-02-27T16:50:40.501" v="7209" actId="1582"/>
          <ac:picMkLst>
            <pc:docMk/>
            <pc:sldMk cId="2373498919" sldId="258"/>
            <ac:picMk id="49" creationId="{0091B990-5241-45AC-8BF0-05BA63EEF2DA}"/>
          </ac:picMkLst>
        </pc:picChg>
        <pc:picChg chg="mod">
          <ac:chgData name="Brian Blaylock" userId="633fadff92d04bd2" providerId="LiveId" clId="{D56D7821-55ED-4BB2-9579-3D9063AEDE3C}" dt="2018-02-27T16:50:40.501" v="7209" actId="1582"/>
          <ac:picMkLst>
            <pc:docMk/>
            <pc:sldMk cId="2373498919" sldId="258"/>
            <ac:picMk id="50" creationId="{F4B0287B-CE81-497D-A1A9-F129F1205309}"/>
          </ac:picMkLst>
        </pc:picChg>
        <pc:picChg chg="mod">
          <ac:chgData name="Brian Blaylock" userId="633fadff92d04bd2" providerId="LiveId" clId="{D56D7821-55ED-4BB2-9579-3D9063AEDE3C}" dt="2018-02-27T16:50:34.709" v="7208" actId="1582"/>
          <ac:picMkLst>
            <pc:docMk/>
            <pc:sldMk cId="2373498919" sldId="258"/>
            <ac:picMk id="53" creationId="{E309013C-062C-4319-B322-9A2DFD524F53}"/>
          </ac:picMkLst>
        </pc:picChg>
        <pc:picChg chg="mod">
          <ac:chgData name="Brian Blaylock" userId="633fadff92d04bd2" providerId="LiveId" clId="{D56D7821-55ED-4BB2-9579-3D9063AEDE3C}" dt="2018-02-27T16:50:34.709" v="7208" actId="1582"/>
          <ac:picMkLst>
            <pc:docMk/>
            <pc:sldMk cId="2373498919" sldId="258"/>
            <ac:picMk id="54" creationId="{1BE200C5-CF48-4EFD-90D1-6B1184A09D98}"/>
          </ac:picMkLst>
        </pc:picChg>
        <pc:picChg chg="mod">
          <ac:chgData name="Brian Blaylock" userId="633fadff92d04bd2" providerId="LiveId" clId="{D56D7821-55ED-4BB2-9579-3D9063AEDE3C}" dt="2018-02-27T16:50:34.709" v="7208" actId="1582"/>
          <ac:picMkLst>
            <pc:docMk/>
            <pc:sldMk cId="2373498919" sldId="258"/>
            <ac:picMk id="55" creationId="{94ADF67D-E933-4343-A443-68DC49287C76}"/>
          </ac:picMkLst>
        </pc:picChg>
        <pc:picChg chg="mod">
          <ac:chgData name="Brian Blaylock" userId="633fadff92d04bd2" providerId="LiveId" clId="{D56D7821-55ED-4BB2-9579-3D9063AEDE3C}" dt="2018-02-27T16:50:34.709" v="7208" actId="1582"/>
          <ac:picMkLst>
            <pc:docMk/>
            <pc:sldMk cId="2373498919" sldId="258"/>
            <ac:picMk id="56" creationId="{1E72B703-8650-4E2D-B524-941DD369CEDC}"/>
          </ac:picMkLst>
        </pc:picChg>
        <pc:picChg chg="mod">
          <ac:chgData name="Brian Blaylock" userId="633fadff92d04bd2" providerId="LiveId" clId="{D56D7821-55ED-4BB2-9579-3D9063AEDE3C}" dt="2018-02-27T16:50:34.709" v="7208" actId="1582"/>
          <ac:picMkLst>
            <pc:docMk/>
            <pc:sldMk cId="2373498919" sldId="258"/>
            <ac:picMk id="57" creationId="{7BF2DA3E-D44E-425F-921C-05CEB1BB3E8D}"/>
          </ac:picMkLst>
        </pc:picChg>
        <pc:picChg chg="mod">
          <ac:chgData name="Brian Blaylock" userId="633fadff92d04bd2" providerId="LiveId" clId="{D56D7821-55ED-4BB2-9579-3D9063AEDE3C}" dt="2018-02-27T16:50:34.709" v="7208" actId="1582"/>
          <ac:picMkLst>
            <pc:docMk/>
            <pc:sldMk cId="2373498919" sldId="258"/>
            <ac:picMk id="58" creationId="{C3CBAE63-CDBE-4E02-810A-4D991E4DB27F}"/>
          </ac:picMkLst>
        </pc:picChg>
        <pc:picChg chg="mod">
          <ac:chgData name="Brian Blaylock" userId="633fadff92d04bd2" providerId="LiveId" clId="{D56D7821-55ED-4BB2-9579-3D9063AEDE3C}" dt="2018-02-27T16:50:34.709" v="7208" actId="1582"/>
          <ac:picMkLst>
            <pc:docMk/>
            <pc:sldMk cId="2373498919" sldId="258"/>
            <ac:picMk id="59" creationId="{66A2BCEB-47D8-4C8B-B24F-45F8561E177E}"/>
          </ac:picMkLst>
        </pc:picChg>
      </pc:sldChg>
      <pc:sldChg chg="addSp delSp modSp modNotesTx">
        <pc:chgData name="Brian Blaylock" userId="633fadff92d04bd2" providerId="LiveId" clId="{D56D7821-55ED-4BB2-9579-3D9063AEDE3C}" dt="2018-03-20T16:23:47.136" v="31267" actId="6549"/>
        <pc:sldMkLst>
          <pc:docMk/>
          <pc:sldMk cId="3981348335" sldId="259"/>
        </pc:sldMkLst>
        <pc:spChg chg="mod">
          <ac:chgData name="Brian Blaylock" userId="633fadff92d04bd2" providerId="LiveId" clId="{D56D7821-55ED-4BB2-9579-3D9063AEDE3C}" dt="2018-02-27T16:52:14.308" v="7218" actId="6549"/>
          <ac:spMkLst>
            <pc:docMk/>
            <pc:sldMk cId="3981348335" sldId="259"/>
            <ac:spMk id="2" creationId="{33031B88-E84D-4279-B9AD-675A0E86EF3A}"/>
          </ac:spMkLst>
        </pc:spChg>
        <pc:spChg chg="mod">
          <ac:chgData name="Brian Blaylock" userId="633fadff92d04bd2" providerId="LiveId" clId="{D56D7821-55ED-4BB2-9579-3D9063AEDE3C}" dt="2018-03-06T21:37:30.793" v="23862" actId="1076"/>
          <ac:spMkLst>
            <pc:docMk/>
            <pc:sldMk cId="3981348335" sldId="259"/>
            <ac:spMk id="3" creationId="{0604001A-5F08-4024-AF32-3118242DE17D}"/>
          </ac:spMkLst>
        </pc:spChg>
        <pc:spChg chg="add del">
          <ac:chgData name="Brian Blaylock" userId="633fadff92d04bd2" providerId="LiveId" clId="{D56D7821-55ED-4BB2-9579-3D9063AEDE3C}" dt="2018-02-27T16:52:12.771" v="7217" actId="478"/>
          <ac:spMkLst>
            <pc:docMk/>
            <pc:sldMk cId="3981348335" sldId="259"/>
            <ac:spMk id="5" creationId="{C8D171FA-53DF-44AB-8877-410D43341616}"/>
          </ac:spMkLst>
        </pc:spChg>
        <pc:spChg chg="add mod">
          <ac:chgData name="Brian Blaylock" userId="633fadff92d04bd2" providerId="LiveId" clId="{D56D7821-55ED-4BB2-9579-3D9063AEDE3C}" dt="2018-03-05T21:21:11.030" v="15056" actId="1076"/>
          <ac:spMkLst>
            <pc:docMk/>
            <pc:sldMk cId="3981348335" sldId="259"/>
            <ac:spMk id="5" creationId="{EBAE6D8C-3E87-444B-AC31-A958AB76C6D6}"/>
          </ac:spMkLst>
        </pc:spChg>
        <pc:spChg chg="add del mod">
          <ac:chgData name="Brian Blaylock" userId="633fadff92d04bd2" providerId="LiveId" clId="{D56D7821-55ED-4BB2-9579-3D9063AEDE3C}" dt="2018-03-05T21:20:32.408" v="15030" actId="478"/>
          <ac:spMkLst>
            <pc:docMk/>
            <pc:sldMk cId="3981348335" sldId="259"/>
            <ac:spMk id="6" creationId="{0BFB0165-5040-46E5-8A05-33A31D6F1ED8}"/>
          </ac:spMkLst>
        </pc:spChg>
        <pc:spChg chg="add mod">
          <ac:chgData name="Brian Blaylock" userId="633fadff92d04bd2" providerId="LiveId" clId="{D56D7821-55ED-4BB2-9579-3D9063AEDE3C}" dt="2018-03-05T21:21:12.575" v="15057" actId="1076"/>
          <ac:spMkLst>
            <pc:docMk/>
            <pc:sldMk cId="3981348335" sldId="259"/>
            <ac:spMk id="7" creationId="{B2FC29FF-5F28-4229-B45C-AEB301084C3E}"/>
          </ac:spMkLst>
        </pc:spChg>
      </pc:sldChg>
      <pc:sldChg chg="addSp delSp modSp modNotesTx">
        <pc:chgData name="Brian Blaylock" userId="633fadff92d04bd2" providerId="LiveId" clId="{D56D7821-55ED-4BB2-9579-3D9063AEDE3C}" dt="2018-03-20T18:29:11.854" v="35592" actId="20577"/>
        <pc:sldMkLst>
          <pc:docMk/>
          <pc:sldMk cId="2316100540" sldId="261"/>
        </pc:sldMkLst>
        <pc:spChg chg="mod">
          <ac:chgData name="Brian Blaylock" userId="633fadff92d04bd2" providerId="LiveId" clId="{D56D7821-55ED-4BB2-9579-3D9063AEDE3C}" dt="2018-03-06T21:35:50.708" v="23828" actId="403"/>
          <ac:spMkLst>
            <pc:docMk/>
            <pc:sldMk cId="2316100540" sldId="261"/>
            <ac:spMk id="2" creationId="{A8BA007C-F12E-41B7-A23A-45B1657BFFF5}"/>
          </ac:spMkLst>
        </pc:spChg>
        <pc:spChg chg="mod">
          <ac:chgData name="Brian Blaylock" userId="633fadff92d04bd2" providerId="LiveId" clId="{D56D7821-55ED-4BB2-9579-3D9063AEDE3C}" dt="2018-03-06T21:36:32.585" v="23855" actId="20577"/>
          <ac:spMkLst>
            <pc:docMk/>
            <pc:sldMk cId="2316100540" sldId="261"/>
            <ac:spMk id="3" creationId="{7BAECEAC-88D0-4D69-95F9-B8FE22DE059E}"/>
          </ac:spMkLst>
        </pc:spChg>
        <pc:spChg chg="add mod">
          <ac:chgData name="Brian Blaylock" userId="633fadff92d04bd2" providerId="LiveId" clId="{D56D7821-55ED-4BB2-9579-3D9063AEDE3C}" dt="2018-03-02T17:39:18.292" v="10060" actId="1076"/>
          <ac:spMkLst>
            <pc:docMk/>
            <pc:sldMk cId="2316100540" sldId="261"/>
            <ac:spMk id="5" creationId="{0960E5EF-AA35-43F8-824F-8A392061DD43}"/>
          </ac:spMkLst>
        </pc:spChg>
        <pc:spChg chg="add del mod">
          <ac:chgData name="Brian Blaylock" userId="633fadff92d04bd2" providerId="LiveId" clId="{D56D7821-55ED-4BB2-9579-3D9063AEDE3C}" dt="2018-02-27T17:08:58.852" v="7905" actId="478"/>
          <ac:spMkLst>
            <pc:docMk/>
            <pc:sldMk cId="2316100540" sldId="261"/>
            <ac:spMk id="12" creationId="{49569B6E-34A6-40B4-862B-D11441FB4BF0}"/>
          </ac:spMkLst>
        </pc:spChg>
        <pc:spChg chg="add mod">
          <ac:chgData name="Brian Blaylock" userId="633fadff92d04bd2" providerId="LiveId" clId="{D56D7821-55ED-4BB2-9579-3D9063AEDE3C}" dt="2018-03-20T14:18:03.140" v="29637" actId="20577"/>
          <ac:spMkLst>
            <pc:docMk/>
            <pc:sldMk cId="2316100540" sldId="261"/>
            <ac:spMk id="15" creationId="{B3278F02-3102-498B-9254-8927A7C3F27A}"/>
          </ac:spMkLst>
        </pc:spChg>
        <pc:spChg chg="add mod">
          <ac:chgData name="Brian Blaylock" userId="633fadff92d04bd2" providerId="LiveId" clId="{D56D7821-55ED-4BB2-9579-3D9063AEDE3C}" dt="2018-03-02T17:39:09.782" v="10056" actId="164"/>
          <ac:spMkLst>
            <pc:docMk/>
            <pc:sldMk cId="2316100540" sldId="261"/>
            <ac:spMk id="18" creationId="{3821DFEB-CBF9-4CB4-ACE2-5396E2215D1C}"/>
          </ac:spMkLst>
        </pc:spChg>
        <pc:grpChg chg="add mod">
          <ac:chgData name="Brian Blaylock" userId="633fadff92d04bd2" providerId="LiveId" clId="{D56D7821-55ED-4BB2-9579-3D9063AEDE3C}" dt="2018-03-02T17:39:15.178" v="10058" actId="164"/>
          <ac:grpSpMkLst>
            <pc:docMk/>
            <pc:sldMk cId="2316100540" sldId="261"/>
            <ac:grpSpMk id="19" creationId="{BAAAB56B-63D2-4B99-AB3E-8CD0738663D3}"/>
          </ac:grpSpMkLst>
        </pc:grpChg>
        <pc:grpChg chg="add mod">
          <ac:chgData name="Brian Blaylock" userId="633fadff92d04bd2" providerId="LiveId" clId="{D56D7821-55ED-4BB2-9579-3D9063AEDE3C}" dt="2018-03-02T17:47:16.801" v="10418" actId="14100"/>
          <ac:grpSpMkLst>
            <pc:docMk/>
            <pc:sldMk cId="2316100540" sldId="261"/>
            <ac:grpSpMk id="21" creationId="{76514D64-F811-4473-8511-DDEFA8C274C0}"/>
          </ac:grpSpMkLst>
        </pc:grpChg>
        <pc:grpChg chg="add mod">
          <ac:chgData name="Brian Blaylock" userId="633fadff92d04bd2" providerId="LiveId" clId="{D56D7821-55ED-4BB2-9579-3D9063AEDE3C}" dt="2018-03-06T21:36:00.691" v="23834" actId="1036"/>
          <ac:grpSpMkLst>
            <pc:docMk/>
            <pc:sldMk cId="2316100540" sldId="261"/>
            <ac:grpSpMk id="22" creationId="{F5DE818E-B10C-4FA2-94D6-FBD883F440BD}"/>
          </ac:grpSpMkLst>
        </pc:grpChg>
        <pc:picChg chg="add del">
          <ac:chgData name="Brian Blaylock" userId="633fadff92d04bd2" providerId="LiveId" clId="{D56D7821-55ED-4BB2-9579-3D9063AEDE3C}" dt="2018-02-26T21:13:58.348" v="3890" actId="478"/>
          <ac:picMkLst>
            <pc:docMk/>
            <pc:sldMk cId="2316100540" sldId="261"/>
            <ac:picMk id="6" creationId="{7FADB3D3-8BEF-4163-9279-93D5F97C8A32}"/>
          </ac:picMkLst>
        </pc:picChg>
        <pc:picChg chg="add del">
          <ac:chgData name="Brian Blaylock" userId="633fadff92d04bd2" providerId="LiveId" clId="{D56D7821-55ED-4BB2-9579-3D9063AEDE3C}" dt="2018-02-26T21:13:54.044" v="3887" actId="20577"/>
          <ac:picMkLst>
            <pc:docMk/>
            <pc:sldMk cId="2316100540" sldId="261"/>
            <ac:picMk id="7" creationId="{67ED4089-C4AD-4921-AF31-84328E9FCF6D}"/>
          </ac:picMkLst>
        </pc:picChg>
        <pc:picChg chg="add del">
          <ac:chgData name="Brian Blaylock" userId="633fadff92d04bd2" providerId="LiveId" clId="{D56D7821-55ED-4BB2-9579-3D9063AEDE3C}" dt="2018-02-26T21:39:36.814" v="5796" actId="478"/>
          <ac:picMkLst>
            <pc:docMk/>
            <pc:sldMk cId="2316100540" sldId="261"/>
            <ac:picMk id="8" creationId="{6C2EDFED-AF2C-4BEF-ADB2-F10F22DBAD1F}"/>
          </ac:picMkLst>
        </pc:picChg>
        <pc:picChg chg="add mod">
          <ac:chgData name="Brian Blaylock" userId="633fadff92d04bd2" providerId="LiveId" clId="{D56D7821-55ED-4BB2-9579-3D9063AEDE3C}" dt="2018-03-02T17:39:29.329" v="10062" actId="164"/>
          <ac:picMkLst>
            <pc:docMk/>
            <pc:sldMk cId="2316100540" sldId="261"/>
            <ac:picMk id="9" creationId="{071D04DE-28C1-4974-AAE6-0A0CE5D1F039}"/>
          </ac:picMkLst>
        </pc:picChg>
        <pc:picChg chg="add mod">
          <ac:chgData name="Brian Blaylock" userId="633fadff92d04bd2" providerId="LiveId" clId="{D56D7821-55ED-4BB2-9579-3D9063AEDE3C}" dt="2018-03-02T17:39:09.782" v="10056" actId="164"/>
          <ac:picMkLst>
            <pc:docMk/>
            <pc:sldMk cId="2316100540" sldId="261"/>
            <ac:picMk id="11" creationId="{739ADB62-2F3C-4D25-8D47-A0F7FCD842D5}"/>
          </ac:picMkLst>
        </pc:picChg>
        <pc:picChg chg="add mod">
          <ac:chgData name="Brian Blaylock" userId="633fadff92d04bd2" providerId="LiveId" clId="{D56D7821-55ED-4BB2-9579-3D9063AEDE3C}" dt="2018-03-02T17:39:29.329" v="10062" actId="164"/>
          <ac:picMkLst>
            <pc:docMk/>
            <pc:sldMk cId="2316100540" sldId="261"/>
            <ac:picMk id="13" creationId="{5DF18ABF-2C7C-498E-AA56-0C08733BDC90}"/>
          </ac:picMkLst>
        </pc:picChg>
        <pc:picChg chg="add mod">
          <ac:chgData name="Brian Blaylock" userId="633fadff92d04bd2" providerId="LiveId" clId="{D56D7821-55ED-4BB2-9579-3D9063AEDE3C}" dt="2018-03-02T17:39:29.329" v="10062" actId="164"/>
          <ac:picMkLst>
            <pc:docMk/>
            <pc:sldMk cId="2316100540" sldId="261"/>
            <ac:picMk id="14" creationId="{92F556D9-A63E-4857-90C0-D59FBFB63290}"/>
          </ac:picMkLst>
        </pc:picChg>
        <pc:picChg chg="add del mod">
          <ac:chgData name="Brian Blaylock" userId="633fadff92d04bd2" providerId="LiveId" clId="{D56D7821-55ED-4BB2-9579-3D9063AEDE3C}" dt="2018-02-27T17:13:55.623" v="7994" actId="478"/>
          <ac:picMkLst>
            <pc:docMk/>
            <pc:sldMk cId="2316100540" sldId="261"/>
            <ac:picMk id="17" creationId="{44E54A43-3930-40BF-A069-2C745D62309F}"/>
          </ac:picMkLst>
        </pc:picChg>
        <pc:picChg chg="del mod">
          <ac:chgData name="Brian Blaylock" userId="633fadff92d04bd2" providerId="LiveId" clId="{D56D7821-55ED-4BB2-9579-3D9063AEDE3C}" dt="2018-02-26T21:09:07.080" v="3770" actId="478"/>
          <ac:picMkLst>
            <pc:docMk/>
            <pc:sldMk cId="2316100540" sldId="261"/>
            <ac:picMk id="20" creationId="{2673838F-2E7D-4914-B1A2-E72E202A1E62}"/>
          </ac:picMkLst>
        </pc:picChg>
      </pc:sldChg>
      <pc:sldChg chg="modSp ord modNotesTx">
        <pc:chgData name="Brian Blaylock" userId="633fadff92d04bd2" providerId="LiveId" clId="{D56D7821-55ED-4BB2-9579-3D9063AEDE3C}" dt="2018-03-20T18:31:48.154" v="35635" actId="20577"/>
        <pc:sldMkLst>
          <pc:docMk/>
          <pc:sldMk cId="2835068433" sldId="262"/>
        </pc:sldMkLst>
        <pc:spChg chg="mod">
          <ac:chgData name="Brian Blaylock" userId="633fadff92d04bd2" providerId="LiveId" clId="{D56D7821-55ED-4BB2-9579-3D9063AEDE3C}" dt="2018-02-26T21:00:00.318" v="3036" actId="20577"/>
          <ac:spMkLst>
            <pc:docMk/>
            <pc:sldMk cId="2835068433" sldId="262"/>
            <ac:spMk id="2" creationId="{E283B454-C039-4247-B383-BF6EB69DB9D7}"/>
          </ac:spMkLst>
        </pc:spChg>
        <pc:spChg chg="mod">
          <ac:chgData name="Brian Blaylock" userId="633fadff92d04bd2" providerId="LiveId" clId="{D56D7821-55ED-4BB2-9579-3D9063AEDE3C}" dt="2018-03-02T18:43:42.367" v="12396" actId="20577"/>
          <ac:spMkLst>
            <pc:docMk/>
            <pc:sldMk cId="2835068433" sldId="262"/>
            <ac:spMk id="3" creationId="{941CACAE-27B0-4DF7-A264-6CBF5B0F6F58}"/>
          </ac:spMkLst>
        </pc:spChg>
      </pc:sldChg>
      <pc:sldChg chg="modSp add modNotesTx">
        <pc:chgData name="Brian Blaylock" userId="633fadff92d04bd2" providerId="LiveId" clId="{D56D7821-55ED-4BB2-9579-3D9063AEDE3C}" dt="2018-03-20T16:17:20.078" v="30960" actId="20577"/>
        <pc:sldMkLst>
          <pc:docMk/>
          <pc:sldMk cId="106392163" sldId="263"/>
        </pc:sldMkLst>
        <pc:spChg chg="mod">
          <ac:chgData name="Brian Blaylock" userId="633fadff92d04bd2" providerId="LiveId" clId="{D56D7821-55ED-4BB2-9579-3D9063AEDE3C}" dt="2018-02-26T20:37:15.625" v="1616" actId="122"/>
          <ac:spMkLst>
            <pc:docMk/>
            <pc:sldMk cId="106392163" sldId="263"/>
            <ac:spMk id="2" creationId="{0D09D4D1-E165-4970-A922-31AA630FC2B5}"/>
          </ac:spMkLst>
        </pc:spChg>
        <pc:spChg chg="mod">
          <ac:chgData name="Brian Blaylock" userId="633fadff92d04bd2" providerId="LiveId" clId="{D56D7821-55ED-4BB2-9579-3D9063AEDE3C}" dt="2018-03-06T21:36:55.594" v="23857" actId="20577"/>
          <ac:spMkLst>
            <pc:docMk/>
            <pc:sldMk cId="106392163" sldId="263"/>
            <ac:spMk id="3" creationId="{F29BFF3B-5F70-4D1F-BE87-B9EA85A3A358}"/>
          </ac:spMkLst>
        </pc:spChg>
      </pc:sldChg>
      <pc:sldChg chg="addSp delSp modSp add ord modNotesTx">
        <pc:chgData name="Brian Blaylock" userId="633fadff92d04bd2" providerId="LiveId" clId="{D56D7821-55ED-4BB2-9579-3D9063AEDE3C}" dt="2018-03-20T18:36:55.305" v="35725" actId="20577"/>
        <pc:sldMkLst>
          <pc:docMk/>
          <pc:sldMk cId="2016687634" sldId="264"/>
        </pc:sldMkLst>
        <pc:spChg chg="mod">
          <ac:chgData name="Brian Blaylock" userId="633fadff92d04bd2" providerId="LiveId" clId="{D56D7821-55ED-4BB2-9579-3D9063AEDE3C}" dt="2018-03-05T21:21:43" v="15091" actId="20577"/>
          <ac:spMkLst>
            <pc:docMk/>
            <pc:sldMk cId="2016687634" sldId="264"/>
            <ac:spMk id="2" creationId="{22FFE034-CA6C-4C6D-AE19-31831A312E20}"/>
          </ac:spMkLst>
        </pc:spChg>
        <pc:spChg chg="mod">
          <ac:chgData name="Brian Blaylock" userId="633fadff92d04bd2" providerId="LiveId" clId="{D56D7821-55ED-4BB2-9579-3D9063AEDE3C}" dt="2018-03-15T19:56:11.405" v="28317" actId="114"/>
          <ac:spMkLst>
            <pc:docMk/>
            <pc:sldMk cId="2016687634" sldId="264"/>
            <ac:spMk id="3" creationId="{944CB45A-CC09-48CF-BEB7-65B8F6007C7D}"/>
          </ac:spMkLst>
        </pc:spChg>
        <pc:spChg chg="add del mod">
          <ac:chgData name="Brian Blaylock" userId="633fadff92d04bd2" providerId="LiveId" clId="{D56D7821-55ED-4BB2-9579-3D9063AEDE3C}" dt="2018-03-05T21:21:28.777" v="15060" actId="478"/>
          <ac:spMkLst>
            <pc:docMk/>
            <pc:sldMk cId="2016687634" sldId="264"/>
            <ac:spMk id="5" creationId="{19EFBBC2-70FC-4143-AA41-2B5859923CD0}"/>
          </ac:spMkLst>
        </pc:spChg>
        <pc:spChg chg="add del mod">
          <ac:chgData name="Brian Blaylock" userId="633fadff92d04bd2" providerId="LiveId" clId="{D56D7821-55ED-4BB2-9579-3D9063AEDE3C}" dt="2018-03-05T21:21:28.104" v="15059" actId="478"/>
          <ac:spMkLst>
            <pc:docMk/>
            <pc:sldMk cId="2016687634" sldId="264"/>
            <ac:spMk id="6" creationId="{2D98C536-87C4-462D-B42D-86161CC9FB02}"/>
          </ac:spMkLst>
        </pc:spChg>
        <pc:picChg chg="add mod">
          <ac:chgData name="Brian Blaylock" userId="633fadff92d04bd2" providerId="LiveId" clId="{D56D7821-55ED-4BB2-9579-3D9063AEDE3C}" dt="2018-03-15T19:55:45.240" v="28311" actId="1076"/>
          <ac:picMkLst>
            <pc:docMk/>
            <pc:sldMk cId="2016687634" sldId="264"/>
            <ac:picMk id="5" creationId="{5E04D34D-BD19-4BAA-8979-F0F2421BBEB2}"/>
          </ac:picMkLst>
        </pc:picChg>
        <pc:picChg chg="add mod modCrop">
          <ac:chgData name="Brian Blaylock" userId="633fadff92d04bd2" providerId="LiveId" clId="{D56D7821-55ED-4BB2-9579-3D9063AEDE3C}" dt="2018-03-15T19:55:49.297" v="28313" actId="1076"/>
          <ac:picMkLst>
            <pc:docMk/>
            <pc:sldMk cId="2016687634" sldId="264"/>
            <ac:picMk id="7" creationId="{D43A9F22-247D-4CB8-93D8-BF7FB0C0362B}"/>
          </ac:picMkLst>
        </pc:picChg>
        <pc:picChg chg="add mod">
          <ac:chgData name="Brian Blaylock" userId="633fadff92d04bd2" providerId="LiveId" clId="{D56D7821-55ED-4BB2-9579-3D9063AEDE3C}" dt="2018-03-15T19:55:47.179" v="28312" actId="1076"/>
          <ac:picMkLst>
            <pc:docMk/>
            <pc:sldMk cId="2016687634" sldId="264"/>
            <ac:picMk id="9" creationId="{D97B1B74-6573-47F3-AD53-29305EAA2CE3}"/>
          </ac:picMkLst>
        </pc:picChg>
      </pc:sldChg>
      <pc:sldChg chg="modSp add modNotesTx">
        <pc:chgData name="Brian Blaylock" userId="633fadff92d04bd2" providerId="LiveId" clId="{D56D7821-55ED-4BB2-9579-3D9063AEDE3C}" dt="2018-03-20T19:05:00.765" v="37713" actId="5793"/>
        <pc:sldMkLst>
          <pc:docMk/>
          <pc:sldMk cId="1726255520" sldId="265"/>
        </pc:sldMkLst>
        <pc:spChg chg="mod">
          <ac:chgData name="Brian Blaylock" userId="633fadff92d04bd2" providerId="LiveId" clId="{D56D7821-55ED-4BB2-9579-3D9063AEDE3C}" dt="2018-02-15T23:53:42.169" v="1315" actId="6549"/>
          <ac:spMkLst>
            <pc:docMk/>
            <pc:sldMk cId="1726255520" sldId="265"/>
            <ac:spMk id="2" creationId="{135E496E-4202-4744-8C15-E6605F929695}"/>
          </ac:spMkLst>
        </pc:spChg>
        <pc:spChg chg="mod">
          <ac:chgData name="Brian Blaylock" userId="633fadff92d04bd2" providerId="LiveId" clId="{D56D7821-55ED-4BB2-9579-3D9063AEDE3C}" dt="2018-03-20T16:27:49.892" v="31458" actId="20577"/>
          <ac:spMkLst>
            <pc:docMk/>
            <pc:sldMk cId="1726255520" sldId="265"/>
            <ac:spMk id="3" creationId="{A7C2A032-EBF5-4557-B947-96E11D6DDA79}"/>
          </ac:spMkLst>
        </pc:spChg>
      </pc:sldChg>
      <pc:sldChg chg="addSp delSp modSp add ord modNotesTx">
        <pc:chgData name="Brian Blaylock" userId="633fadff92d04bd2" providerId="LiveId" clId="{D56D7821-55ED-4BB2-9579-3D9063AEDE3C}" dt="2018-03-20T14:17:42.799" v="29627" actId="478"/>
        <pc:sldMkLst>
          <pc:docMk/>
          <pc:sldMk cId="3981929929" sldId="266"/>
        </pc:sldMkLst>
        <pc:spChg chg="mod">
          <ac:chgData name="Brian Blaylock" userId="633fadff92d04bd2" providerId="LiveId" clId="{D56D7821-55ED-4BB2-9579-3D9063AEDE3C}" dt="2018-03-15T17:42:59.359" v="25053" actId="113"/>
          <ac:spMkLst>
            <pc:docMk/>
            <pc:sldMk cId="3981929929" sldId="266"/>
            <ac:spMk id="2" creationId="{A8BA007C-F12E-41B7-A23A-45B1657BFFF5}"/>
          </ac:spMkLst>
        </pc:spChg>
        <pc:spChg chg="del mod">
          <ac:chgData name="Brian Blaylock" userId="633fadff92d04bd2" providerId="LiveId" clId="{D56D7821-55ED-4BB2-9579-3D9063AEDE3C}" dt="2018-02-26T20:40:24.756" v="1661" actId="478"/>
          <ac:spMkLst>
            <pc:docMk/>
            <pc:sldMk cId="3981929929" sldId="266"/>
            <ac:spMk id="3" creationId="{7BAECEAC-88D0-4D69-95F9-B8FE22DE059E}"/>
          </ac:spMkLst>
        </pc:spChg>
        <pc:spChg chg="add del mod">
          <ac:chgData name="Brian Blaylock" userId="633fadff92d04bd2" providerId="LiveId" clId="{D56D7821-55ED-4BB2-9579-3D9063AEDE3C}" dt="2018-02-26T21:04:30.071" v="3442" actId="478"/>
          <ac:spMkLst>
            <pc:docMk/>
            <pc:sldMk cId="3981929929" sldId="266"/>
            <ac:spMk id="5" creationId="{5918FE5E-23B7-4880-9C0C-8D7FD4C13CA0}"/>
          </ac:spMkLst>
        </pc:spChg>
        <pc:picChg chg="add del mod modCrop">
          <ac:chgData name="Brian Blaylock" userId="633fadff92d04bd2" providerId="LiveId" clId="{D56D7821-55ED-4BB2-9579-3D9063AEDE3C}" dt="2018-03-20T14:17:42.799" v="29627" actId="478"/>
          <ac:picMkLst>
            <pc:docMk/>
            <pc:sldMk cId="3981929929" sldId="266"/>
            <ac:picMk id="5" creationId="{2B2F9622-5EA6-490D-9219-E7F28BC6370A}"/>
          </ac:picMkLst>
        </pc:picChg>
        <pc:picChg chg="mod modCrop">
          <ac:chgData name="Brian Blaylock" userId="633fadff92d04bd2" providerId="LiveId" clId="{D56D7821-55ED-4BB2-9579-3D9063AEDE3C}" dt="2018-02-26T21:33:49.897" v="5673" actId="1076"/>
          <ac:picMkLst>
            <pc:docMk/>
            <pc:sldMk cId="3981929929" sldId="266"/>
            <ac:picMk id="20" creationId="{2673838F-2E7D-4914-B1A2-E72E202A1E62}"/>
          </ac:picMkLst>
        </pc:picChg>
      </pc:sldChg>
      <pc:sldChg chg="addSp delSp modSp add modNotesTx">
        <pc:chgData name="Brian Blaylock" userId="633fadff92d04bd2" providerId="LiveId" clId="{D56D7821-55ED-4BB2-9579-3D9063AEDE3C}" dt="2018-03-20T18:24:29.062" v="35220" actId="20577"/>
        <pc:sldMkLst>
          <pc:docMk/>
          <pc:sldMk cId="4156257888" sldId="268"/>
        </pc:sldMkLst>
        <pc:spChg chg="del">
          <ac:chgData name="Brian Blaylock" userId="633fadff92d04bd2" providerId="LiveId" clId="{D56D7821-55ED-4BB2-9579-3D9063AEDE3C}" dt="2018-02-26T21:34:12.381" v="5677" actId="478"/>
          <ac:spMkLst>
            <pc:docMk/>
            <pc:sldMk cId="4156257888" sldId="268"/>
            <ac:spMk id="2" creationId="{A8BA007C-F12E-41B7-A23A-45B1657BFFF5}"/>
          </ac:spMkLst>
        </pc:spChg>
        <pc:spChg chg="add del">
          <ac:chgData name="Brian Blaylock" userId="633fadff92d04bd2" providerId="LiveId" clId="{D56D7821-55ED-4BB2-9579-3D9063AEDE3C}" dt="2018-02-26T21:15:35.248" v="3968" actId="20577"/>
          <ac:spMkLst>
            <pc:docMk/>
            <pc:sldMk cId="4156257888" sldId="268"/>
            <ac:spMk id="3" creationId="{53448413-43F1-4F2E-9A0D-8478B7E9D476}"/>
          </ac:spMkLst>
        </pc:spChg>
        <pc:spChg chg="add del mod">
          <ac:chgData name="Brian Blaylock" userId="633fadff92d04bd2" providerId="LiveId" clId="{D56D7821-55ED-4BB2-9579-3D9063AEDE3C}" dt="2018-02-26T21:15:41.214" v="3970" actId="478"/>
          <ac:spMkLst>
            <pc:docMk/>
            <pc:sldMk cId="4156257888" sldId="268"/>
            <ac:spMk id="5" creationId="{5B915F21-3307-4A5D-AB0A-78A08EA4ACDA}"/>
          </ac:spMkLst>
        </pc:spChg>
        <pc:spChg chg="add del mod">
          <ac:chgData name="Brian Blaylock" userId="633fadff92d04bd2" providerId="LiveId" clId="{D56D7821-55ED-4BB2-9579-3D9063AEDE3C}" dt="2018-02-26T21:15:29.582" v="3965" actId="478"/>
          <ac:spMkLst>
            <pc:docMk/>
            <pc:sldMk cId="4156257888" sldId="268"/>
            <ac:spMk id="6" creationId="{7F716E66-FFE9-4FD0-BF1F-1BDC49CA9667}"/>
          </ac:spMkLst>
        </pc:spChg>
        <pc:spChg chg="add del">
          <ac:chgData name="Brian Blaylock" userId="633fadff92d04bd2" providerId="LiveId" clId="{D56D7821-55ED-4BB2-9579-3D9063AEDE3C}" dt="2018-02-26T21:16:50.254" v="4012" actId="478"/>
          <ac:spMkLst>
            <pc:docMk/>
            <pc:sldMk cId="4156257888" sldId="268"/>
            <ac:spMk id="8" creationId="{D765CB26-42C0-4188-A918-334E5CF2EC13}"/>
          </ac:spMkLst>
        </pc:spChg>
        <pc:spChg chg="add del">
          <ac:chgData name="Brian Blaylock" userId="633fadff92d04bd2" providerId="LiveId" clId="{D56D7821-55ED-4BB2-9579-3D9063AEDE3C}" dt="2018-02-26T21:16:49.182" v="4011" actId="20577"/>
          <ac:spMkLst>
            <pc:docMk/>
            <pc:sldMk cId="4156257888" sldId="268"/>
            <ac:spMk id="9" creationId="{F8F2737B-3A42-4D48-BDA2-94C4220CF011}"/>
          </ac:spMkLst>
        </pc:spChg>
        <pc:spChg chg="add del">
          <ac:chgData name="Brian Blaylock" userId="633fadff92d04bd2" providerId="LiveId" clId="{D56D7821-55ED-4BB2-9579-3D9063AEDE3C}" dt="2018-02-26T21:16:49.182" v="4011" actId="20577"/>
          <ac:spMkLst>
            <pc:docMk/>
            <pc:sldMk cId="4156257888" sldId="268"/>
            <ac:spMk id="10" creationId="{8E377145-42A8-4445-B510-C31FE9609745}"/>
          </ac:spMkLst>
        </pc:spChg>
        <pc:spChg chg="add del">
          <ac:chgData name="Brian Blaylock" userId="633fadff92d04bd2" providerId="LiveId" clId="{D56D7821-55ED-4BB2-9579-3D9063AEDE3C}" dt="2018-02-26T21:19:48.241" v="4335" actId="478"/>
          <ac:spMkLst>
            <pc:docMk/>
            <pc:sldMk cId="4156257888" sldId="268"/>
            <ac:spMk id="11" creationId="{FF23464B-B56A-43E7-8957-3A47D17523BF}"/>
          </ac:spMkLst>
        </pc:spChg>
        <pc:spChg chg="add del mod">
          <ac:chgData name="Brian Blaylock" userId="633fadff92d04bd2" providerId="LiveId" clId="{D56D7821-55ED-4BB2-9579-3D9063AEDE3C}" dt="2018-02-26T21:16:55.199" v="4015" actId="478"/>
          <ac:spMkLst>
            <pc:docMk/>
            <pc:sldMk cId="4156257888" sldId="268"/>
            <ac:spMk id="12" creationId="{F4B0C3B6-ACFE-4A1C-9390-22A894CCCA50}"/>
          </ac:spMkLst>
        </pc:spChg>
        <pc:spChg chg="add del">
          <ac:chgData name="Brian Blaylock" userId="633fadff92d04bd2" providerId="LiveId" clId="{D56D7821-55ED-4BB2-9579-3D9063AEDE3C}" dt="2018-02-26T21:19:52.096" v="4337" actId="478"/>
          <ac:spMkLst>
            <pc:docMk/>
            <pc:sldMk cId="4156257888" sldId="268"/>
            <ac:spMk id="13" creationId="{01FECDBD-7632-43ED-BADE-13D56BBB7AEC}"/>
          </ac:spMkLst>
        </pc:spChg>
        <pc:spChg chg="add mod">
          <ac:chgData name="Brian Blaylock" userId="633fadff92d04bd2" providerId="LiveId" clId="{D56D7821-55ED-4BB2-9579-3D9063AEDE3C}" dt="2018-03-20T17:48:16.979" v="35049" actId="2711"/>
          <ac:spMkLst>
            <pc:docMk/>
            <pc:sldMk cId="4156257888" sldId="268"/>
            <ac:spMk id="14" creationId="{2B0F4030-FE99-4D63-B47F-A2FB3AFE88C6}"/>
          </ac:spMkLst>
        </pc:spChg>
        <pc:spChg chg="add del mod">
          <ac:chgData name="Brian Blaylock" userId="633fadff92d04bd2" providerId="LiveId" clId="{D56D7821-55ED-4BB2-9579-3D9063AEDE3C}" dt="2018-02-26T21:34:23.697" v="5682" actId="20577"/>
          <ac:spMkLst>
            <pc:docMk/>
            <pc:sldMk cId="4156257888" sldId="268"/>
            <ac:spMk id="16" creationId="{141E5A5A-EDB9-4578-A36E-EBAFE27D94A8}"/>
          </ac:spMkLst>
        </pc:spChg>
        <pc:spChg chg="add del">
          <ac:chgData name="Brian Blaylock" userId="633fadff92d04bd2" providerId="LiveId" clId="{D56D7821-55ED-4BB2-9579-3D9063AEDE3C}" dt="2018-02-26T21:34:22.219" v="5681" actId="20577"/>
          <ac:spMkLst>
            <pc:docMk/>
            <pc:sldMk cId="4156257888" sldId="268"/>
            <ac:spMk id="18" creationId="{977A9201-9152-4C4B-980C-A5E5428A0754}"/>
          </ac:spMkLst>
        </pc:spChg>
        <pc:picChg chg="add ord">
          <ac:chgData name="Brian Blaylock" userId="633fadff92d04bd2" providerId="LiveId" clId="{D56D7821-55ED-4BB2-9579-3D9063AEDE3C}" dt="2018-02-26T21:33:59.211" v="5676" actId="167"/>
          <ac:picMkLst>
            <pc:docMk/>
            <pc:sldMk cId="4156257888" sldId="268"/>
            <ac:picMk id="15" creationId="{EAEBC277-D0DB-4EA9-AAF7-EB442E25237D}"/>
          </ac:picMkLst>
        </pc:picChg>
        <pc:picChg chg="del">
          <ac:chgData name="Brian Blaylock" userId="633fadff92d04bd2" providerId="LiveId" clId="{D56D7821-55ED-4BB2-9579-3D9063AEDE3C}" dt="2018-02-26T21:33:56.218" v="5675" actId="478"/>
          <ac:picMkLst>
            <pc:docMk/>
            <pc:sldMk cId="4156257888" sldId="268"/>
            <ac:picMk id="20" creationId="{2673838F-2E7D-4914-B1A2-E72E202A1E62}"/>
          </ac:picMkLst>
        </pc:picChg>
      </pc:sldChg>
      <pc:sldChg chg="addSp delSp modSp add modNotesTx">
        <pc:chgData name="Brian Blaylock" userId="633fadff92d04bd2" providerId="LiveId" clId="{D56D7821-55ED-4BB2-9579-3D9063AEDE3C}" dt="2018-03-20T17:49:49.093" v="35081" actId="1076"/>
        <pc:sldMkLst>
          <pc:docMk/>
          <pc:sldMk cId="1803978036" sldId="269"/>
        </pc:sldMkLst>
        <pc:spChg chg="mod">
          <ac:chgData name="Brian Blaylock" userId="633fadff92d04bd2" providerId="LiveId" clId="{D56D7821-55ED-4BB2-9579-3D9063AEDE3C}" dt="2018-02-26T21:34:35.329" v="5685" actId="20577"/>
          <ac:spMkLst>
            <pc:docMk/>
            <pc:sldMk cId="1803978036" sldId="269"/>
            <ac:spMk id="2" creationId="{A8BA007C-F12E-41B7-A23A-45B1657BFFF5}"/>
          </ac:spMkLst>
        </pc:spChg>
        <pc:spChg chg="add del">
          <ac:chgData name="Brian Blaylock" userId="633fadff92d04bd2" providerId="LiveId" clId="{D56D7821-55ED-4BB2-9579-3D9063AEDE3C}" dt="2018-02-26T21:34:48.205" v="5689" actId="20577"/>
          <ac:spMkLst>
            <pc:docMk/>
            <pc:sldMk cId="1803978036" sldId="269"/>
            <ac:spMk id="3" creationId="{9E4984C2-9745-4A2F-92CD-07E6B52B0871}"/>
          </ac:spMkLst>
        </pc:spChg>
        <pc:spChg chg="mod ord">
          <ac:chgData name="Brian Blaylock" userId="633fadff92d04bd2" providerId="LiveId" clId="{D56D7821-55ED-4BB2-9579-3D9063AEDE3C}" dt="2018-03-20T17:49:45.212" v="35080" actId="20577"/>
          <ac:spMkLst>
            <pc:docMk/>
            <pc:sldMk cId="1803978036" sldId="269"/>
            <ac:spMk id="5" creationId="{5B915F21-3307-4A5D-AB0A-78A08EA4ACDA}"/>
          </ac:spMkLst>
        </pc:spChg>
        <pc:spChg chg="del mod">
          <ac:chgData name="Brian Blaylock" userId="633fadff92d04bd2" providerId="LiveId" clId="{D56D7821-55ED-4BB2-9579-3D9063AEDE3C}" dt="2018-02-26T21:32:25.721" v="5663" actId="478"/>
          <ac:spMkLst>
            <pc:docMk/>
            <pc:sldMk cId="1803978036" sldId="269"/>
            <ac:spMk id="6" creationId="{7F716E66-FFE9-4FD0-BF1F-1BDC49CA9667}"/>
          </ac:spMkLst>
        </pc:spChg>
        <pc:spChg chg="add mod">
          <ac:chgData name="Brian Blaylock" userId="633fadff92d04bd2" providerId="LiveId" clId="{D56D7821-55ED-4BB2-9579-3D9063AEDE3C}" dt="2018-03-20T17:48:21.452" v="35050" actId="2711"/>
          <ac:spMkLst>
            <pc:docMk/>
            <pc:sldMk cId="1803978036" sldId="269"/>
            <ac:spMk id="7" creationId="{0B52162B-3C1A-443D-9431-F6F0947AAEAA}"/>
          </ac:spMkLst>
        </pc:spChg>
        <pc:spChg chg="add del mod">
          <ac:chgData name="Brian Blaylock" userId="633fadff92d04bd2" providerId="LiveId" clId="{D56D7821-55ED-4BB2-9579-3D9063AEDE3C}" dt="2018-02-26T21:36:55.855" v="5706" actId="20577"/>
          <ac:spMkLst>
            <pc:docMk/>
            <pc:sldMk cId="1803978036" sldId="269"/>
            <ac:spMk id="9" creationId="{911A0017-4CFB-4024-B4E0-40EDD88BED9E}"/>
          </ac:spMkLst>
        </pc:spChg>
        <pc:picChg chg="add del mod">
          <ac:chgData name="Brian Blaylock" userId="633fadff92d04bd2" providerId="LiveId" clId="{D56D7821-55ED-4BB2-9579-3D9063AEDE3C}" dt="2018-03-06T18:26:21.095" v="17769" actId="478"/>
          <ac:picMkLst>
            <pc:docMk/>
            <pc:sldMk cId="1803978036" sldId="269"/>
            <ac:picMk id="6" creationId="{6AD26138-61E3-4597-9BAB-8B8548D1ACDC}"/>
          </ac:picMkLst>
        </pc:picChg>
        <pc:picChg chg="add mod">
          <ac:chgData name="Brian Blaylock" userId="633fadff92d04bd2" providerId="LiveId" clId="{D56D7821-55ED-4BB2-9579-3D9063AEDE3C}" dt="2018-03-20T17:49:49.093" v="35081" actId="1076"/>
          <ac:picMkLst>
            <pc:docMk/>
            <pc:sldMk cId="1803978036" sldId="269"/>
            <ac:picMk id="9" creationId="{EAF65A3C-EC41-47A5-BB99-A196A98C1C5C}"/>
          </ac:picMkLst>
        </pc:picChg>
        <pc:picChg chg="del">
          <ac:chgData name="Brian Blaylock" userId="633fadff92d04bd2" providerId="LiveId" clId="{D56D7821-55ED-4BB2-9579-3D9063AEDE3C}" dt="2018-02-26T21:34:46.411" v="5687" actId="478"/>
          <ac:picMkLst>
            <pc:docMk/>
            <pc:sldMk cId="1803978036" sldId="269"/>
            <ac:picMk id="20" creationId="{2673838F-2E7D-4914-B1A2-E72E202A1E62}"/>
          </ac:picMkLst>
        </pc:picChg>
      </pc:sldChg>
      <pc:sldChg chg="addSp delSp modSp add modNotesTx">
        <pc:chgData name="Brian Blaylock" userId="633fadff92d04bd2" providerId="LiveId" clId="{D56D7821-55ED-4BB2-9579-3D9063AEDE3C}" dt="2018-03-20T18:26:20.531" v="35265" actId="20577"/>
        <pc:sldMkLst>
          <pc:docMk/>
          <pc:sldMk cId="1493082911" sldId="270"/>
        </pc:sldMkLst>
        <pc:spChg chg="add del mod">
          <ac:chgData name="Brian Blaylock" userId="633fadff92d04bd2" providerId="LiveId" clId="{D56D7821-55ED-4BB2-9579-3D9063AEDE3C}" dt="2018-02-26T21:37:01.980" v="5708" actId="478"/>
          <ac:spMkLst>
            <pc:docMk/>
            <pc:sldMk cId="1493082911" sldId="270"/>
            <ac:spMk id="5" creationId="{5B915F21-3307-4A5D-AB0A-78A08EA4ACDA}"/>
          </ac:spMkLst>
        </pc:spChg>
        <pc:spChg chg="del mod">
          <ac:chgData name="Brian Blaylock" userId="633fadff92d04bd2" providerId="LiveId" clId="{D56D7821-55ED-4BB2-9579-3D9063AEDE3C}" dt="2018-02-26T21:25:42.419" v="5363" actId="478"/>
          <ac:spMkLst>
            <pc:docMk/>
            <pc:sldMk cId="1493082911" sldId="270"/>
            <ac:spMk id="6" creationId="{7F716E66-FFE9-4FD0-BF1F-1BDC49CA9667}"/>
          </ac:spMkLst>
        </pc:spChg>
        <pc:spChg chg="add mod">
          <ac:chgData name="Brian Blaylock" userId="633fadff92d04bd2" providerId="LiveId" clId="{D56D7821-55ED-4BB2-9579-3D9063AEDE3C}" dt="2018-03-20T17:48:29.022" v="35051" actId="2711"/>
          <ac:spMkLst>
            <pc:docMk/>
            <pc:sldMk cId="1493082911" sldId="270"/>
            <ac:spMk id="8" creationId="{3FA084E6-05B0-4E62-8DC0-731DF3BE9472}"/>
          </ac:spMkLst>
        </pc:spChg>
        <pc:graphicFrameChg chg="add del mod modGraphic">
          <ac:chgData name="Brian Blaylock" userId="633fadff92d04bd2" providerId="LiveId" clId="{D56D7821-55ED-4BB2-9579-3D9063AEDE3C}" dt="2018-02-26T21:30:15.672" v="5442" actId="478"/>
          <ac:graphicFrameMkLst>
            <pc:docMk/>
            <pc:sldMk cId="1493082911" sldId="270"/>
            <ac:graphicFrameMk id="3" creationId="{020860FC-894B-4E6B-A1A8-D227FA7C93CF}"/>
          </ac:graphicFrameMkLst>
        </pc:graphicFrameChg>
        <pc:picChg chg="del">
          <ac:chgData name="Brian Blaylock" userId="633fadff92d04bd2" providerId="LiveId" clId="{D56D7821-55ED-4BB2-9579-3D9063AEDE3C}" dt="2018-02-26T21:36:36.044" v="5700" actId="478"/>
          <ac:picMkLst>
            <pc:docMk/>
            <pc:sldMk cId="1493082911" sldId="270"/>
            <ac:picMk id="20" creationId="{2673838F-2E7D-4914-B1A2-E72E202A1E62}"/>
          </ac:picMkLst>
        </pc:picChg>
      </pc:sldChg>
      <pc:sldChg chg="addSp delSp modSp add delAnim modAnim modNotesTx">
        <pc:chgData name="Brian Blaylock" userId="633fadff92d04bd2" providerId="LiveId" clId="{D56D7821-55ED-4BB2-9579-3D9063AEDE3C}" dt="2018-03-20T18:27:51.273" v="35499" actId="20577"/>
        <pc:sldMkLst>
          <pc:docMk/>
          <pc:sldMk cId="3506859930" sldId="271"/>
        </pc:sldMkLst>
        <pc:spChg chg="del">
          <ac:chgData name="Brian Blaylock" userId="633fadff92d04bd2" providerId="LiveId" clId="{D56D7821-55ED-4BB2-9579-3D9063AEDE3C}" dt="2018-02-26T21:44:54.708" v="5984" actId="478"/>
          <ac:spMkLst>
            <pc:docMk/>
            <pc:sldMk cId="3506859930" sldId="271"/>
            <ac:spMk id="2" creationId="{A8BA007C-F12E-41B7-A23A-45B1657BFFF5}"/>
          </ac:spMkLst>
        </pc:spChg>
        <pc:spChg chg="add del mod">
          <ac:chgData name="Brian Blaylock" userId="633fadff92d04bd2" providerId="LiveId" clId="{D56D7821-55ED-4BB2-9579-3D9063AEDE3C}" dt="2018-02-26T21:44:56.402" v="5985" actId="478"/>
          <ac:spMkLst>
            <pc:docMk/>
            <pc:sldMk cId="3506859930" sldId="271"/>
            <ac:spMk id="6" creationId="{ED1ACE7E-765A-463E-B1C4-46695B948EE4}"/>
          </ac:spMkLst>
        </pc:spChg>
        <pc:spChg chg="del mod">
          <ac:chgData name="Brian Blaylock" userId="633fadff92d04bd2" providerId="LiveId" clId="{D56D7821-55ED-4BB2-9579-3D9063AEDE3C}" dt="2018-02-26T21:40:56.703" v="5802" actId="478"/>
          <ac:spMkLst>
            <pc:docMk/>
            <pc:sldMk cId="3506859930" sldId="271"/>
            <ac:spMk id="8" creationId="{3FA084E6-05B0-4E62-8DC0-731DF3BE9472}"/>
          </ac:spMkLst>
        </pc:spChg>
        <pc:picChg chg="add del mod">
          <ac:chgData name="Brian Blaylock" userId="633fadff92d04bd2" providerId="LiveId" clId="{D56D7821-55ED-4BB2-9579-3D9063AEDE3C}" dt="2018-03-15T19:28:36.181" v="26156" actId="478"/>
          <ac:picMkLst>
            <pc:docMk/>
            <pc:sldMk cId="3506859930" sldId="271"/>
            <ac:picMk id="2" creationId="{EF8F4A0C-CCD3-4D82-A6B8-CB322DCC70DB}"/>
          </ac:picMkLst>
        </pc:picChg>
        <pc:picChg chg="add del mod">
          <ac:chgData name="Brian Blaylock" userId="633fadff92d04bd2" providerId="LiveId" clId="{D56D7821-55ED-4BB2-9579-3D9063AEDE3C}" dt="2018-03-15T19:13:16.255" v="26138" actId="478"/>
          <ac:picMkLst>
            <pc:docMk/>
            <pc:sldMk cId="3506859930" sldId="271"/>
            <ac:picMk id="3" creationId="{A90CE49D-7C63-4962-9959-2A44428529A2}"/>
          </ac:picMkLst>
        </pc:picChg>
        <pc:picChg chg="add mod">
          <ac:chgData name="Brian Blaylock" userId="633fadff92d04bd2" providerId="LiveId" clId="{D56D7821-55ED-4BB2-9579-3D9063AEDE3C}" dt="2018-03-20T16:11:47.447" v="30787" actId="1036"/>
          <ac:picMkLst>
            <pc:docMk/>
            <pc:sldMk cId="3506859930" sldId="271"/>
            <ac:picMk id="5" creationId="{F1F6A2A9-AF70-4EA9-99E6-C91077C519D3}"/>
          </ac:picMkLst>
        </pc:picChg>
      </pc:sldChg>
      <pc:sldChg chg="addSp delSp modSp add ord modNotesTx">
        <pc:chgData name="Brian Blaylock" userId="633fadff92d04bd2" providerId="LiveId" clId="{D56D7821-55ED-4BB2-9579-3D9063AEDE3C}" dt="2018-03-20T16:26:08.675" v="31406" actId="6549"/>
        <pc:sldMkLst>
          <pc:docMk/>
          <pc:sldMk cId="1496178331" sldId="272"/>
        </pc:sldMkLst>
        <pc:spChg chg="mod">
          <ac:chgData name="Brian Blaylock" userId="633fadff92d04bd2" providerId="LiveId" clId="{D56D7821-55ED-4BB2-9579-3D9063AEDE3C}" dt="2018-03-06T21:40:34.060" v="24329" actId="20577"/>
          <ac:spMkLst>
            <pc:docMk/>
            <pc:sldMk cId="1496178331" sldId="272"/>
            <ac:spMk id="2" creationId="{6720734A-ECD4-4278-A791-4EB02A003657}"/>
          </ac:spMkLst>
        </pc:spChg>
        <pc:spChg chg="mod">
          <ac:chgData name="Brian Blaylock" userId="633fadff92d04bd2" providerId="LiveId" clId="{D56D7821-55ED-4BB2-9579-3D9063AEDE3C}" dt="2018-03-05T21:35:18.434" v="15622" actId="113"/>
          <ac:spMkLst>
            <pc:docMk/>
            <pc:sldMk cId="1496178331" sldId="272"/>
            <ac:spMk id="3" creationId="{088BC1A5-D436-4CE8-B342-4AF979E88F8B}"/>
          </ac:spMkLst>
        </pc:spChg>
        <pc:spChg chg="add mod">
          <ac:chgData name="Brian Blaylock" userId="633fadff92d04bd2" providerId="LiveId" clId="{D56D7821-55ED-4BB2-9579-3D9063AEDE3C}" dt="2018-03-06T21:27:15.428" v="23825" actId="14100"/>
          <ac:spMkLst>
            <pc:docMk/>
            <pc:sldMk cId="1496178331" sldId="272"/>
            <ac:spMk id="5" creationId="{925FDFC5-DD0E-43F4-ACD1-4AEEEAF8F948}"/>
          </ac:spMkLst>
        </pc:spChg>
        <pc:spChg chg="add mod">
          <ac:chgData name="Brian Blaylock" userId="633fadff92d04bd2" providerId="LiveId" clId="{D56D7821-55ED-4BB2-9579-3D9063AEDE3C}" dt="2018-03-07T15:08:40.738" v="24604" actId="20577"/>
          <ac:spMkLst>
            <pc:docMk/>
            <pc:sldMk cId="1496178331" sldId="272"/>
            <ac:spMk id="6" creationId="{BC838F96-62B0-433B-A177-694A271B7898}"/>
          </ac:spMkLst>
        </pc:spChg>
        <pc:spChg chg="add del mod">
          <ac:chgData name="Brian Blaylock" userId="633fadff92d04bd2" providerId="LiveId" clId="{D56D7821-55ED-4BB2-9579-3D9063AEDE3C}" dt="2018-02-26T22:08:33.761" v="7051" actId="478"/>
          <ac:spMkLst>
            <pc:docMk/>
            <pc:sldMk cId="1496178331" sldId="272"/>
            <ac:spMk id="7" creationId="{A6BA8AC5-3981-4BE5-BCD9-A34E5BA3F2A2}"/>
          </ac:spMkLst>
        </pc:spChg>
        <pc:spChg chg="add del mod">
          <ac:chgData name="Brian Blaylock" userId="633fadff92d04bd2" providerId="LiveId" clId="{D56D7821-55ED-4BB2-9579-3D9063AEDE3C}" dt="2018-02-26T22:08:33.761" v="7051" actId="478"/>
          <ac:spMkLst>
            <pc:docMk/>
            <pc:sldMk cId="1496178331" sldId="272"/>
            <ac:spMk id="8" creationId="{185A664C-3F7C-4071-8D11-84F65EB96228}"/>
          </ac:spMkLst>
        </pc:spChg>
        <pc:spChg chg="mod">
          <ac:chgData name="Brian Blaylock" userId="633fadff92d04bd2" providerId="LiveId" clId="{D56D7821-55ED-4BB2-9579-3D9063AEDE3C}" dt="2018-03-06T21:27:13.987" v="23824" actId="14100"/>
          <ac:spMkLst>
            <pc:docMk/>
            <pc:sldMk cId="1496178331" sldId="272"/>
            <ac:spMk id="11" creationId="{421209CE-0B4F-4690-9D9A-8F296101FE7F}"/>
          </ac:spMkLst>
        </pc:spChg>
        <pc:spChg chg="mod">
          <ac:chgData name="Brian Blaylock" userId="633fadff92d04bd2" providerId="LiveId" clId="{D56D7821-55ED-4BB2-9579-3D9063AEDE3C}" dt="2018-03-07T15:08:45.560" v="24612" actId="20577"/>
          <ac:spMkLst>
            <pc:docMk/>
            <pc:sldMk cId="1496178331" sldId="272"/>
            <ac:spMk id="12" creationId="{F31E366A-211A-464C-83D4-D79675828189}"/>
          </ac:spMkLst>
        </pc:spChg>
        <pc:spChg chg="add mod">
          <ac:chgData name="Brian Blaylock" userId="633fadff92d04bd2" providerId="LiveId" clId="{D56D7821-55ED-4BB2-9579-3D9063AEDE3C}" dt="2018-02-26T22:12:16.907" v="7200" actId="164"/>
          <ac:spMkLst>
            <pc:docMk/>
            <pc:sldMk cId="1496178331" sldId="272"/>
            <ac:spMk id="13" creationId="{06DE7CC7-B504-445F-801E-CF9EDC77EF3F}"/>
          </ac:spMkLst>
        </pc:spChg>
        <pc:grpChg chg="add mod">
          <ac:chgData name="Brian Blaylock" userId="633fadff92d04bd2" providerId="LiveId" clId="{D56D7821-55ED-4BB2-9579-3D9063AEDE3C}" dt="2018-02-26T22:12:16.907" v="7200" actId="164"/>
          <ac:grpSpMkLst>
            <pc:docMk/>
            <pc:sldMk cId="1496178331" sldId="272"/>
            <ac:grpSpMk id="9" creationId="{55162A65-6635-4A94-8CCF-4240EB21DEB7}"/>
          </ac:grpSpMkLst>
        </pc:grpChg>
        <pc:grpChg chg="add mod">
          <ac:chgData name="Brian Blaylock" userId="633fadff92d04bd2" providerId="LiveId" clId="{D56D7821-55ED-4BB2-9579-3D9063AEDE3C}" dt="2018-02-26T22:12:16.907" v="7200" actId="164"/>
          <ac:grpSpMkLst>
            <pc:docMk/>
            <pc:sldMk cId="1496178331" sldId="272"/>
            <ac:grpSpMk id="10" creationId="{2E55EBE8-BE93-4A44-BE65-3C996028AAA1}"/>
          </ac:grpSpMkLst>
        </pc:grpChg>
        <pc:grpChg chg="add mod">
          <ac:chgData name="Brian Blaylock" userId="633fadff92d04bd2" providerId="LiveId" clId="{D56D7821-55ED-4BB2-9579-3D9063AEDE3C}" dt="2018-02-26T22:12:25.083" v="7203" actId="1076"/>
          <ac:grpSpMkLst>
            <pc:docMk/>
            <pc:sldMk cId="1496178331" sldId="272"/>
            <ac:grpSpMk id="14" creationId="{C29C2741-FE91-468B-84A0-26C0FEE5DD3E}"/>
          </ac:grpSpMkLst>
        </pc:grpChg>
      </pc:sldChg>
      <pc:sldChg chg="addSp delSp modSp add mod setBg modNotesTx">
        <pc:chgData name="Brian Blaylock" userId="633fadff92d04bd2" providerId="LiveId" clId="{D56D7821-55ED-4BB2-9579-3D9063AEDE3C}" dt="2018-03-20T19:16:37.174" v="39653" actId="20577"/>
        <pc:sldMkLst>
          <pc:docMk/>
          <pc:sldMk cId="2810207791" sldId="273"/>
        </pc:sldMkLst>
        <pc:spChg chg="mod">
          <ac:chgData name="Brian Blaylock" userId="633fadff92d04bd2" providerId="LiveId" clId="{D56D7821-55ED-4BB2-9579-3D9063AEDE3C}" dt="2018-03-05T21:56:29.970" v="17578" actId="404"/>
          <ac:spMkLst>
            <pc:docMk/>
            <pc:sldMk cId="2810207791" sldId="273"/>
            <ac:spMk id="2" creationId="{BE9A504C-18D0-4807-979F-3CE11A66F758}"/>
          </ac:spMkLst>
        </pc:spChg>
        <pc:spChg chg="mod">
          <ac:chgData name="Brian Blaylock" userId="633fadff92d04bd2" providerId="LiveId" clId="{D56D7821-55ED-4BB2-9579-3D9063AEDE3C}" dt="2018-03-20T19:16:37.174" v="39653" actId="20577"/>
          <ac:spMkLst>
            <pc:docMk/>
            <pc:sldMk cId="2810207791" sldId="273"/>
            <ac:spMk id="3" creationId="{F8F4E540-D1E5-4318-B048-F61861057BD5}"/>
          </ac:spMkLst>
        </pc:spChg>
        <pc:spChg chg="mod">
          <ac:chgData name="Brian Blaylock" userId="633fadff92d04bd2" providerId="LiveId" clId="{D56D7821-55ED-4BB2-9579-3D9063AEDE3C}" dt="2018-03-02T18:16:13.358" v="11153" actId="26606"/>
          <ac:spMkLst>
            <pc:docMk/>
            <pc:sldMk cId="2810207791" sldId="273"/>
            <ac:spMk id="4" creationId="{2AC6AC57-C173-48A9-BDF8-D4706CDEDCC2}"/>
          </ac:spMkLst>
        </pc:spChg>
        <pc:spChg chg="add del">
          <ac:chgData name="Brian Blaylock" userId="633fadff92d04bd2" providerId="LiveId" clId="{D56D7821-55ED-4BB2-9579-3D9063AEDE3C}" dt="2018-03-02T18:16:13.358" v="11153" actId="26606"/>
          <ac:spMkLst>
            <pc:docMk/>
            <pc:sldMk cId="2810207791" sldId="273"/>
            <ac:spMk id="11" creationId="{64965EAE-E41A-435F-B993-07E824B6C977}"/>
          </ac:spMkLst>
        </pc:spChg>
        <pc:spChg chg="add del">
          <ac:chgData name="Brian Blaylock" userId="633fadff92d04bd2" providerId="LiveId" clId="{D56D7821-55ED-4BB2-9579-3D9063AEDE3C}" dt="2018-03-02T18:16:13.358" v="11153" actId="26606"/>
          <ac:spMkLst>
            <pc:docMk/>
            <pc:sldMk cId="2810207791" sldId="273"/>
            <ac:spMk id="13" creationId="{152F8994-E6D4-4311-9548-C3607BC43645}"/>
          </ac:spMkLst>
        </pc:spChg>
        <pc:picChg chg="add del">
          <ac:chgData name="Brian Blaylock" userId="633fadff92d04bd2" providerId="LiveId" clId="{D56D7821-55ED-4BB2-9579-3D9063AEDE3C}" dt="2018-03-19T13:21:20.378" v="29145" actId="478"/>
          <ac:picMkLst>
            <pc:docMk/>
            <pc:sldMk cId="2810207791" sldId="273"/>
            <ac:picMk id="5" creationId="{087088F4-7BCE-4303-9A01-544BE40169C6}"/>
          </ac:picMkLst>
        </pc:picChg>
        <pc:picChg chg="add del mod ord">
          <ac:chgData name="Brian Blaylock" userId="633fadff92d04bd2" providerId="LiveId" clId="{D56D7821-55ED-4BB2-9579-3D9063AEDE3C}" dt="2018-03-15T20:03:59.289" v="28860" actId="478"/>
          <ac:picMkLst>
            <pc:docMk/>
            <pc:sldMk cId="2810207791" sldId="273"/>
            <ac:picMk id="6" creationId="{B4A59E97-36AB-4E4A-81A0-9943394586C8}"/>
          </ac:picMkLst>
        </pc:picChg>
        <pc:picChg chg="add del mod">
          <ac:chgData name="Brian Blaylock" userId="633fadff92d04bd2" providerId="LiveId" clId="{D56D7821-55ED-4BB2-9579-3D9063AEDE3C}" dt="2018-03-19T13:21:18.042" v="29144" actId="478"/>
          <ac:picMkLst>
            <pc:docMk/>
            <pc:sldMk cId="2810207791" sldId="273"/>
            <ac:picMk id="7" creationId="{54FA9F6B-894F-40C0-B497-463140501120}"/>
          </ac:picMkLst>
        </pc:picChg>
        <pc:picChg chg="add mod">
          <ac:chgData name="Brian Blaylock" userId="633fadff92d04bd2" providerId="LiveId" clId="{D56D7821-55ED-4BB2-9579-3D9063AEDE3C}" dt="2018-03-19T13:21:50.280" v="29150" actId="1076"/>
          <ac:picMkLst>
            <pc:docMk/>
            <pc:sldMk cId="2810207791" sldId="273"/>
            <ac:picMk id="8" creationId="{B586402C-A7C0-40B6-9D15-11B3439C69B7}"/>
          </ac:picMkLst>
        </pc:picChg>
      </pc:sldChg>
      <pc:sldChg chg="addSp delSp modSp add ord modNotesTx">
        <pc:chgData name="Brian Blaylock" userId="633fadff92d04bd2" providerId="LiveId" clId="{D56D7821-55ED-4BB2-9579-3D9063AEDE3C}" dt="2018-03-20T16:18:07.276" v="31005" actId="20577"/>
        <pc:sldMkLst>
          <pc:docMk/>
          <pc:sldMk cId="4015900338" sldId="274"/>
        </pc:sldMkLst>
        <pc:spChg chg="mod">
          <ac:chgData name="Brian Blaylock" userId="633fadff92d04bd2" providerId="LiveId" clId="{D56D7821-55ED-4BB2-9579-3D9063AEDE3C}" dt="2018-03-02T18:51:11.245" v="13249" actId="20577"/>
          <ac:spMkLst>
            <pc:docMk/>
            <pc:sldMk cId="4015900338" sldId="274"/>
            <ac:spMk id="2" creationId="{8A1E8D06-64B5-4F5F-9E72-7BB77E6325F8}"/>
          </ac:spMkLst>
        </pc:spChg>
        <pc:spChg chg="del mod">
          <ac:chgData name="Brian Blaylock" userId="633fadff92d04bd2" providerId="LiveId" clId="{D56D7821-55ED-4BB2-9579-3D9063AEDE3C}" dt="2018-03-02T19:00:16.378" v="13592" actId="478"/>
          <ac:spMkLst>
            <pc:docMk/>
            <pc:sldMk cId="4015900338" sldId="274"/>
            <ac:spMk id="3" creationId="{F02D154B-1AD7-4499-B2EE-E8F24767B860}"/>
          </ac:spMkLst>
        </pc:spChg>
        <pc:spChg chg="add del mod">
          <ac:chgData name="Brian Blaylock" userId="633fadff92d04bd2" providerId="LiveId" clId="{D56D7821-55ED-4BB2-9579-3D9063AEDE3C}" dt="2018-03-02T18:50:56.222" v="13247" actId="478"/>
          <ac:spMkLst>
            <pc:docMk/>
            <pc:sldMk cId="4015900338" sldId="274"/>
            <ac:spMk id="9" creationId="{D7A73B61-ECBF-4C99-9DC5-58F800C5C9E3}"/>
          </ac:spMkLst>
        </pc:spChg>
        <pc:spChg chg="add mod">
          <ac:chgData name="Brian Blaylock" userId="633fadff92d04bd2" providerId="LiveId" clId="{D56D7821-55ED-4BB2-9579-3D9063AEDE3C}" dt="2018-03-02T18:54:52.136" v="13355" actId="14861"/>
          <ac:spMkLst>
            <pc:docMk/>
            <pc:sldMk cId="4015900338" sldId="274"/>
            <ac:spMk id="10" creationId="{1E935BB5-C796-40FE-8D84-111828C3194B}"/>
          </ac:spMkLst>
        </pc:spChg>
        <pc:spChg chg="add mod">
          <ac:chgData name="Brian Blaylock" userId="633fadff92d04bd2" providerId="LiveId" clId="{D56D7821-55ED-4BB2-9579-3D9063AEDE3C}" dt="2018-03-02T18:54:44.253" v="13354" actId="14861"/>
          <ac:spMkLst>
            <pc:docMk/>
            <pc:sldMk cId="4015900338" sldId="274"/>
            <ac:spMk id="11" creationId="{627381FD-2F8D-4738-8C66-E35F1FA611FB}"/>
          </ac:spMkLst>
        </pc:spChg>
        <pc:spChg chg="add mod">
          <ac:chgData name="Brian Blaylock" userId="633fadff92d04bd2" providerId="LiveId" clId="{D56D7821-55ED-4BB2-9579-3D9063AEDE3C}" dt="2018-03-02T18:54:37.019" v="13353" actId="14861"/>
          <ac:spMkLst>
            <pc:docMk/>
            <pc:sldMk cId="4015900338" sldId="274"/>
            <ac:spMk id="12" creationId="{B661722C-B03E-47D3-860A-E041CF7D6CA9}"/>
          </ac:spMkLst>
        </pc:spChg>
        <pc:spChg chg="add del mod">
          <ac:chgData name="Brian Blaylock" userId="633fadff92d04bd2" providerId="LiveId" clId="{D56D7821-55ED-4BB2-9579-3D9063AEDE3C}" dt="2018-03-02T19:03:06.204" v="13833" actId="478"/>
          <ac:spMkLst>
            <pc:docMk/>
            <pc:sldMk cId="4015900338" sldId="274"/>
            <ac:spMk id="16" creationId="{B3A81707-5D81-4407-855F-FD2D9EAD32DC}"/>
          </ac:spMkLst>
        </pc:spChg>
        <pc:spChg chg="add del">
          <ac:chgData name="Brian Blaylock" userId="633fadff92d04bd2" providerId="LiveId" clId="{D56D7821-55ED-4BB2-9579-3D9063AEDE3C}" dt="2018-03-05T21:06:05.196" v="14333" actId="20577"/>
          <ac:spMkLst>
            <pc:docMk/>
            <pc:sldMk cId="4015900338" sldId="274"/>
            <ac:spMk id="17" creationId="{3E5B27C5-F1AD-4A6D-89F8-ED5D9D11C172}"/>
          </ac:spMkLst>
        </pc:spChg>
        <pc:spChg chg="add del mod">
          <ac:chgData name="Brian Blaylock" userId="633fadff92d04bd2" providerId="LiveId" clId="{D56D7821-55ED-4BB2-9579-3D9063AEDE3C}" dt="2018-03-02T19:03:06.204" v="13833" actId="478"/>
          <ac:spMkLst>
            <pc:docMk/>
            <pc:sldMk cId="4015900338" sldId="274"/>
            <ac:spMk id="17" creationId="{8410BE3E-0020-4078-AFCC-CA78FBE06D9A}"/>
          </ac:spMkLst>
        </pc:spChg>
        <pc:spChg chg="add del">
          <ac:chgData name="Brian Blaylock" userId="633fadff92d04bd2" providerId="LiveId" clId="{D56D7821-55ED-4BB2-9579-3D9063AEDE3C}" dt="2018-03-05T21:06:05.196" v="14333" actId="20577"/>
          <ac:spMkLst>
            <pc:docMk/>
            <pc:sldMk cId="4015900338" sldId="274"/>
            <ac:spMk id="18" creationId="{48EDC1E9-68CD-46F0-A784-60CFE745F78B}"/>
          </ac:spMkLst>
        </pc:spChg>
        <pc:spChg chg="add del">
          <ac:chgData name="Brian Blaylock" userId="633fadff92d04bd2" providerId="LiveId" clId="{D56D7821-55ED-4BB2-9579-3D9063AEDE3C}" dt="2018-03-02T19:00:14.603" v="13591" actId="20577"/>
          <ac:spMkLst>
            <pc:docMk/>
            <pc:sldMk cId="4015900338" sldId="274"/>
            <ac:spMk id="18" creationId="{294D2270-F4B0-4234-86A3-7715D75444D5}"/>
          </ac:spMkLst>
        </pc:spChg>
        <pc:spChg chg="add del">
          <ac:chgData name="Brian Blaylock" userId="633fadff92d04bd2" providerId="LiveId" clId="{D56D7821-55ED-4BB2-9579-3D9063AEDE3C}" dt="2018-03-05T21:06:05.196" v="14333" actId="20577"/>
          <ac:spMkLst>
            <pc:docMk/>
            <pc:sldMk cId="4015900338" sldId="274"/>
            <ac:spMk id="19" creationId="{751E6DDE-6603-4CE0-9EDE-DE1F5BD2A9E2}"/>
          </ac:spMkLst>
        </pc:spChg>
        <pc:spChg chg="add del mod">
          <ac:chgData name="Brian Blaylock" userId="633fadff92d04bd2" providerId="LiveId" clId="{D56D7821-55ED-4BB2-9579-3D9063AEDE3C}" dt="2018-03-02T19:00:18.858" v="13594" actId="478"/>
          <ac:spMkLst>
            <pc:docMk/>
            <pc:sldMk cId="4015900338" sldId="274"/>
            <ac:spMk id="20" creationId="{AE48CA54-401F-401C-AD81-724893B0185C}"/>
          </ac:spMkLst>
        </pc:spChg>
        <pc:spChg chg="add">
          <ac:chgData name="Brian Blaylock" userId="633fadff92d04bd2" providerId="LiveId" clId="{D56D7821-55ED-4BB2-9579-3D9063AEDE3C}" dt="2018-03-05T21:06:12.959" v="14334" actId="20577"/>
          <ac:spMkLst>
            <pc:docMk/>
            <pc:sldMk cId="4015900338" sldId="274"/>
            <ac:spMk id="20" creationId="{D09D5604-3AD2-4B8A-9BB4-8E4732EB5843}"/>
          </ac:spMkLst>
        </pc:spChg>
        <pc:spChg chg="add del mod">
          <ac:chgData name="Brian Blaylock" userId="633fadff92d04bd2" providerId="LiveId" clId="{D56D7821-55ED-4BB2-9579-3D9063AEDE3C}" dt="2018-03-02T19:04:06.429" v="13874" actId="478"/>
          <ac:spMkLst>
            <pc:docMk/>
            <pc:sldMk cId="4015900338" sldId="274"/>
            <ac:spMk id="21" creationId="{9F8E1FC1-69C0-4C21-816E-A2422A0622B4}"/>
          </ac:spMkLst>
        </pc:spChg>
        <pc:spChg chg="add">
          <ac:chgData name="Brian Blaylock" userId="633fadff92d04bd2" providerId="LiveId" clId="{D56D7821-55ED-4BB2-9579-3D9063AEDE3C}" dt="2018-03-05T21:06:12.959" v="14334" actId="20577"/>
          <ac:spMkLst>
            <pc:docMk/>
            <pc:sldMk cId="4015900338" sldId="274"/>
            <ac:spMk id="21" creationId="{5891EDFF-0BEB-4831-A2AF-86391A80DEB5}"/>
          </ac:spMkLst>
        </pc:spChg>
        <pc:spChg chg="add">
          <ac:chgData name="Brian Blaylock" userId="633fadff92d04bd2" providerId="LiveId" clId="{D56D7821-55ED-4BB2-9579-3D9063AEDE3C}" dt="2018-03-02T19:03:06.513" v="13834" actId="20577"/>
          <ac:spMkLst>
            <pc:docMk/>
            <pc:sldMk cId="4015900338" sldId="274"/>
            <ac:spMk id="22" creationId="{4C497C81-819C-49A1-823C-46A286F433A3}"/>
          </ac:spMkLst>
        </pc:spChg>
        <pc:spChg chg="add mod">
          <ac:chgData name="Brian Blaylock" userId="633fadff92d04bd2" providerId="LiveId" clId="{D56D7821-55ED-4BB2-9579-3D9063AEDE3C}" dt="2018-03-02T19:03:11.901" v="13835" actId="20577"/>
          <ac:spMkLst>
            <pc:docMk/>
            <pc:sldMk cId="4015900338" sldId="274"/>
            <ac:spMk id="23" creationId="{B94FD461-4929-47B9-9DA9-E33096255505}"/>
          </ac:spMkLst>
        </pc:spChg>
        <pc:spChg chg="del">
          <ac:chgData name="Brian Blaylock" userId="633fadff92d04bd2" providerId="LiveId" clId="{D56D7821-55ED-4BB2-9579-3D9063AEDE3C}" dt="2018-03-05T21:06:03.757" v="14331" actId="478"/>
          <ac:spMkLst>
            <pc:docMk/>
            <pc:sldMk cId="4015900338" sldId="274"/>
            <ac:spMk id="29" creationId="{39ACF2F3-4FD7-436B-995D-2E1E6A6FFB2E}"/>
          </ac:spMkLst>
        </pc:spChg>
        <pc:spChg chg="del">
          <ac:chgData name="Brian Blaylock" userId="633fadff92d04bd2" providerId="LiveId" clId="{D56D7821-55ED-4BB2-9579-3D9063AEDE3C}" dt="2018-03-05T21:06:03.757" v="14331" actId="478"/>
          <ac:spMkLst>
            <pc:docMk/>
            <pc:sldMk cId="4015900338" sldId="274"/>
            <ac:spMk id="31" creationId="{B708008F-A0B6-4BA7-9E10-F751AE31FC1A}"/>
          </ac:spMkLst>
        </pc:spChg>
        <pc:spChg chg="del">
          <ac:chgData name="Brian Blaylock" userId="633fadff92d04bd2" providerId="LiveId" clId="{D56D7821-55ED-4BB2-9579-3D9063AEDE3C}" dt="2018-03-05T21:06:03.757" v="14331" actId="478"/>
          <ac:spMkLst>
            <pc:docMk/>
            <pc:sldMk cId="4015900338" sldId="274"/>
            <ac:spMk id="33" creationId="{2BBBBC55-4F5A-415B-9170-32BFF4798C63}"/>
          </ac:spMkLst>
        </pc:spChg>
        <pc:spChg chg="add mod">
          <ac:chgData name="Brian Blaylock" userId="633fadff92d04bd2" providerId="LiveId" clId="{D56D7821-55ED-4BB2-9579-3D9063AEDE3C}" dt="2018-03-05T21:09:47.248" v="14585" actId="20577"/>
          <ac:spMkLst>
            <pc:docMk/>
            <pc:sldMk cId="4015900338" sldId="274"/>
            <ac:spMk id="34" creationId="{618397F6-439D-401A-89AA-B31132EEF080}"/>
          </ac:spMkLst>
        </pc:spChg>
        <pc:spChg chg="add">
          <ac:chgData name="Brian Blaylock" userId="633fadff92d04bd2" providerId="LiveId" clId="{D56D7821-55ED-4BB2-9579-3D9063AEDE3C}" dt="2018-03-05T21:06:12.959" v="14334" actId="20577"/>
          <ac:spMkLst>
            <pc:docMk/>
            <pc:sldMk cId="4015900338" sldId="274"/>
            <ac:spMk id="35" creationId="{88BF3380-2560-4EA8-AA4A-304D36A80A4A}"/>
          </ac:spMkLst>
        </pc:spChg>
        <pc:grpChg chg="add del mod">
          <ac:chgData name="Brian Blaylock" userId="633fadff92d04bd2" providerId="LiveId" clId="{D56D7821-55ED-4BB2-9579-3D9063AEDE3C}" dt="2018-03-02T18:51:58.204" v="13263" actId="165"/>
          <ac:grpSpMkLst>
            <pc:docMk/>
            <pc:sldMk cId="4015900338" sldId="274"/>
            <ac:grpSpMk id="5" creationId="{F184175E-0A9B-48A1-85DC-1061878B66F4}"/>
          </ac:grpSpMkLst>
        </pc:grpChg>
        <pc:grpChg chg="add del mod">
          <ac:chgData name="Brian Blaylock" userId="633fadff92d04bd2" providerId="LiveId" clId="{D56D7821-55ED-4BB2-9579-3D9063AEDE3C}" dt="2018-03-02T19:03:06.204" v="13833" actId="478"/>
          <ac:grpSpMkLst>
            <pc:docMk/>
            <pc:sldMk cId="4015900338" sldId="274"/>
            <ac:grpSpMk id="13" creationId="{4C8AB8CC-811A-438B-9F8D-5B3D1A1F876A}"/>
          </ac:grpSpMkLst>
        </pc:grpChg>
        <pc:grpChg chg="add del mod">
          <ac:chgData name="Brian Blaylock" userId="633fadff92d04bd2" providerId="LiveId" clId="{D56D7821-55ED-4BB2-9579-3D9063AEDE3C}" dt="2018-03-02T19:03:06.204" v="13833" actId="478"/>
          <ac:grpSpMkLst>
            <pc:docMk/>
            <pc:sldMk cId="4015900338" sldId="274"/>
            <ac:grpSpMk id="14" creationId="{0A1E8C5F-95FD-40FB-AFF0-CCC471FBC2A1}"/>
          </ac:grpSpMkLst>
        </pc:grpChg>
        <pc:grpChg chg="add del mod">
          <ac:chgData name="Brian Blaylock" userId="633fadff92d04bd2" providerId="LiveId" clId="{D56D7821-55ED-4BB2-9579-3D9063AEDE3C}" dt="2018-03-02T19:03:06.204" v="13833" actId="478"/>
          <ac:grpSpMkLst>
            <pc:docMk/>
            <pc:sldMk cId="4015900338" sldId="274"/>
            <ac:grpSpMk id="15" creationId="{2666ABF7-ED52-42A4-A93D-83E51123E5CC}"/>
          </ac:grpSpMkLst>
        </pc:grpChg>
        <pc:grpChg chg="add">
          <ac:chgData name="Brian Blaylock" userId="633fadff92d04bd2" providerId="LiveId" clId="{D56D7821-55ED-4BB2-9579-3D9063AEDE3C}" dt="2018-03-02T19:03:06.513" v="13834" actId="20577"/>
          <ac:grpSpMkLst>
            <pc:docMk/>
            <pc:sldMk cId="4015900338" sldId="274"/>
            <ac:grpSpMk id="24" creationId="{3EBCD4DD-635F-4232-B144-55B716B15072}"/>
          </ac:grpSpMkLst>
        </pc:grpChg>
        <pc:grpChg chg="del">
          <ac:chgData name="Brian Blaylock" userId="633fadff92d04bd2" providerId="LiveId" clId="{D56D7821-55ED-4BB2-9579-3D9063AEDE3C}" dt="2018-03-05T21:06:03.757" v="14331" actId="478"/>
          <ac:grpSpMkLst>
            <pc:docMk/>
            <pc:sldMk cId="4015900338" sldId="274"/>
            <ac:grpSpMk id="25" creationId="{AFA7A721-6822-4D02-8964-A68F497A9881}"/>
          </ac:grpSpMkLst>
        </pc:grpChg>
        <pc:grpChg chg="del">
          <ac:chgData name="Brian Blaylock" userId="633fadff92d04bd2" providerId="LiveId" clId="{D56D7821-55ED-4BB2-9579-3D9063AEDE3C}" dt="2018-03-05T21:06:03.757" v="14331" actId="478"/>
          <ac:grpSpMkLst>
            <pc:docMk/>
            <pc:sldMk cId="4015900338" sldId="274"/>
            <ac:grpSpMk id="26" creationId="{BAC7447C-29BF-4366-987D-F485D9DBA617}"/>
          </ac:grpSpMkLst>
        </pc:grpChg>
        <pc:grpChg chg="del">
          <ac:chgData name="Brian Blaylock" userId="633fadff92d04bd2" providerId="LiveId" clId="{D56D7821-55ED-4BB2-9579-3D9063AEDE3C}" dt="2018-03-05T21:06:03.757" v="14331" actId="478"/>
          <ac:grpSpMkLst>
            <pc:docMk/>
            <pc:sldMk cId="4015900338" sldId="274"/>
            <ac:grpSpMk id="27" creationId="{791AA054-E3F4-45D3-96E5-AD1E82F07101}"/>
          </ac:grpSpMkLst>
        </pc:grpChg>
        <pc:picChg chg="mod topLvl">
          <ac:chgData name="Brian Blaylock" userId="633fadff92d04bd2" providerId="LiveId" clId="{D56D7821-55ED-4BB2-9579-3D9063AEDE3C}" dt="2018-03-02T18:53:37.205" v="13318" actId="164"/>
          <ac:picMkLst>
            <pc:docMk/>
            <pc:sldMk cId="4015900338" sldId="274"/>
            <ac:picMk id="6" creationId="{0B05F5CA-EE12-4335-A60F-96352EDA3297}"/>
          </ac:picMkLst>
        </pc:picChg>
        <pc:picChg chg="mod topLvl">
          <ac:chgData name="Brian Blaylock" userId="633fadff92d04bd2" providerId="LiveId" clId="{D56D7821-55ED-4BB2-9579-3D9063AEDE3C}" dt="2018-03-02T18:53:34.702" v="13317" actId="164"/>
          <ac:picMkLst>
            <pc:docMk/>
            <pc:sldMk cId="4015900338" sldId="274"/>
            <ac:picMk id="7" creationId="{5E2B086B-5E12-43E8-8F2C-E819993D83B8}"/>
          </ac:picMkLst>
        </pc:picChg>
        <pc:picChg chg="mod topLvl">
          <ac:chgData name="Brian Blaylock" userId="633fadff92d04bd2" providerId="LiveId" clId="{D56D7821-55ED-4BB2-9579-3D9063AEDE3C}" dt="2018-03-02T18:53:31.406" v="13316" actId="164"/>
          <ac:picMkLst>
            <pc:docMk/>
            <pc:sldMk cId="4015900338" sldId="274"/>
            <ac:picMk id="8" creationId="{D11395C7-8F2E-4FBB-9B4B-3FEE2D0273A6}"/>
          </ac:picMkLst>
        </pc:picChg>
      </pc:sldChg>
      <pc:sldChg chg="addSp delSp modSp add modNotesTx">
        <pc:chgData name="Brian Blaylock" userId="633fadff92d04bd2" providerId="LiveId" clId="{D56D7821-55ED-4BB2-9579-3D9063AEDE3C}" dt="2018-03-20T16:19:09.422" v="31126" actId="20577"/>
        <pc:sldMkLst>
          <pc:docMk/>
          <pc:sldMk cId="2465728067" sldId="275"/>
        </pc:sldMkLst>
        <pc:spChg chg="mod">
          <ac:chgData name="Brian Blaylock" userId="633fadff92d04bd2" providerId="LiveId" clId="{D56D7821-55ED-4BB2-9579-3D9063AEDE3C}" dt="2018-03-05T21:10:17.776" v="14608" actId="20577"/>
          <ac:spMkLst>
            <pc:docMk/>
            <pc:sldMk cId="2465728067" sldId="275"/>
            <ac:spMk id="3" creationId="{F02D154B-1AD7-4499-B2EE-E8F24767B860}"/>
          </ac:spMkLst>
        </pc:spChg>
        <pc:spChg chg="mod">
          <ac:chgData name="Brian Blaylock" userId="633fadff92d04bd2" providerId="LiveId" clId="{D56D7821-55ED-4BB2-9579-3D9063AEDE3C}" dt="2018-03-05T21:05:22.717" v="14246" actId="1076"/>
          <ac:spMkLst>
            <pc:docMk/>
            <pc:sldMk cId="2465728067" sldId="275"/>
            <ac:spMk id="10" creationId="{1E935BB5-C796-40FE-8D84-111828C3194B}"/>
          </ac:spMkLst>
        </pc:spChg>
        <pc:spChg chg="mod">
          <ac:chgData name="Brian Blaylock" userId="633fadff92d04bd2" providerId="LiveId" clId="{D56D7821-55ED-4BB2-9579-3D9063AEDE3C}" dt="2018-03-05T21:05:22.717" v="14246" actId="1076"/>
          <ac:spMkLst>
            <pc:docMk/>
            <pc:sldMk cId="2465728067" sldId="275"/>
            <ac:spMk id="11" creationId="{627381FD-2F8D-4738-8C66-E35F1FA611FB}"/>
          </ac:spMkLst>
        </pc:spChg>
        <pc:spChg chg="mod">
          <ac:chgData name="Brian Blaylock" userId="633fadff92d04bd2" providerId="LiveId" clId="{D56D7821-55ED-4BB2-9579-3D9063AEDE3C}" dt="2018-03-05T21:05:22.717" v="14246" actId="1076"/>
          <ac:spMkLst>
            <pc:docMk/>
            <pc:sldMk cId="2465728067" sldId="275"/>
            <ac:spMk id="12" creationId="{B661722C-B03E-47D3-860A-E041CF7D6CA9}"/>
          </ac:spMkLst>
        </pc:spChg>
        <pc:spChg chg="mod">
          <ac:chgData name="Brian Blaylock" userId="633fadff92d04bd2" providerId="LiveId" clId="{D56D7821-55ED-4BB2-9579-3D9063AEDE3C}" dt="2018-03-05T21:12:58.336" v="14681" actId="14861"/>
          <ac:spMkLst>
            <pc:docMk/>
            <pc:sldMk cId="2465728067" sldId="275"/>
            <ac:spMk id="16" creationId="{B3A81707-5D81-4407-855F-FD2D9EAD32DC}"/>
          </ac:spMkLst>
        </pc:spChg>
        <pc:spChg chg="add del">
          <ac:chgData name="Brian Blaylock" userId="633fadff92d04bd2" providerId="LiveId" clId="{D56D7821-55ED-4BB2-9579-3D9063AEDE3C}" dt="2018-03-02T18:55:26.111" v="13358" actId="20578"/>
          <ac:spMkLst>
            <pc:docMk/>
            <pc:sldMk cId="2465728067" sldId="275"/>
            <ac:spMk id="26" creationId="{C34C70F5-7AE6-425B-BD9E-5ED1431653B2}"/>
          </ac:spMkLst>
        </pc:spChg>
        <pc:spChg chg="add mod">
          <ac:chgData name="Brian Blaylock" userId="633fadff92d04bd2" providerId="LiveId" clId="{D56D7821-55ED-4BB2-9579-3D9063AEDE3C}" dt="2018-03-05T21:12:58.336" v="14681" actId="14861"/>
          <ac:spMkLst>
            <pc:docMk/>
            <pc:sldMk cId="2465728067" sldId="275"/>
            <ac:spMk id="36" creationId="{42312B27-B25B-4937-9B1A-CCF68453C41A}"/>
          </ac:spMkLst>
        </pc:spChg>
        <pc:spChg chg="add mod">
          <ac:chgData name="Brian Blaylock" userId="633fadff92d04bd2" providerId="LiveId" clId="{D56D7821-55ED-4BB2-9579-3D9063AEDE3C}" dt="2018-03-05T21:12:58.336" v="14681" actId="14861"/>
          <ac:spMkLst>
            <pc:docMk/>
            <pc:sldMk cId="2465728067" sldId="275"/>
            <ac:spMk id="46" creationId="{B650464E-231D-4338-98DE-F7EC3BA56E51}"/>
          </ac:spMkLst>
        </pc:spChg>
        <pc:spChg chg="add mod">
          <ac:chgData name="Brian Blaylock" userId="633fadff92d04bd2" providerId="LiveId" clId="{D56D7821-55ED-4BB2-9579-3D9063AEDE3C}" dt="2018-03-02T19:02:45.004" v="13814" actId="1076"/>
          <ac:spMkLst>
            <pc:docMk/>
            <pc:sldMk cId="2465728067" sldId="275"/>
            <ac:spMk id="47" creationId="{03BA05E6-6458-4624-ACC1-15E5FBC3D427}"/>
          </ac:spMkLst>
        </pc:spChg>
        <pc:spChg chg="del">
          <ac:chgData name="Brian Blaylock" userId="633fadff92d04bd2" providerId="LiveId" clId="{D56D7821-55ED-4BB2-9579-3D9063AEDE3C}" dt="2018-03-05T21:05:36.239" v="14253" actId="478"/>
          <ac:spMkLst>
            <pc:docMk/>
            <pc:sldMk cId="2465728067" sldId="275"/>
            <ac:spMk id="92" creationId="{0945AF9B-9215-47A5-B3F3-85EE9BACA9DF}"/>
          </ac:spMkLst>
        </pc:spChg>
        <pc:spChg chg="del">
          <ac:chgData name="Brian Blaylock" userId="633fadff92d04bd2" providerId="LiveId" clId="{D56D7821-55ED-4BB2-9579-3D9063AEDE3C}" dt="2018-03-05T21:05:34.847" v="14252" actId="478"/>
          <ac:spMkLst>
            <pc:docMk/>
            <pc:sldMk cId="2465728067" sldId="275"/>
            <ac:spMk id="94" creationId="{B890B383-AE1F-4461-9E65-8AC3E6F8520F}"/>
          </ac:spMkLst>
        </pc:spChg>
        <pc:spChg chg="del">
          <ac:chgData name="Brian Blaylock" userId="633fadff92d04bd2" providerId="LiveId" clId="{D56D7821-55ED-4BB2-9579-3D9063AEDE3C}" dt="2018-03-05T21:05:33.310" v="14251" actId="478"/>
          <ac:spMkLst>
            <pc:docMk/>
            <pc:sldMk cId="2465728067" sldId="275"/>
            <ac:spMk id="96" creationId="{6841B47A-7BE8-45C5-9853-EE478BBB7678}"/>
          </ac:spMkLst>
        </pc:spChg>
        <pc:spChg chg="del">
          <ac:chgData name="Brian Blaylock" userId="633fadff92d04bd2" providerId="LiveId" clId="{D56D7821-55ED-4BB2-9579-3D9063AEDE3C}" dt="2018-03-05T21:05:26.720" v="14247" actId="478"/>
          <ac:spMkLst>
            <pc:docMk/>
            <pc:sldMk cId="2465728067" sldId="275"/>
            <ac:spMk id="107" creationId="{69960822-3A41-4D1A-B015-54EA50A99B7A}"/>
          </ac:spMkLst>
        </pc:spChg>
        <pc:spChg chg="del">
          <ac:chgData name="Brian Blaylock" userId="633fadff92d04bd2" providerId="LiveId" clId="{D56D7821-55ED-4BB2-9579-3D9063AEDE3C}" dt="2018-03-05T21:05:29.310" v="14248" actId="478"/>
          <ac:spMkLst>
            <pc:docMk/>
            <pc:sldMk cId="2465728067" sldId="275"/>
            <ac:spMk id="109" creationId="{8C5CB8FE-7E79-4CBE-9608-164091E62F2A}"/>
          </ac:spMkLst>
        </pc:spChg>
        <pc:spChg chg="del mod">
          <ac:chgData name="Brian Blaylock" userId="633fadff92d04bd2" providerId="LiveId" clId="{D56D7821-55ED-4BB2-9579-3D9063AEDE3C}" dt="2018-03-05T21:05:31.582" v="14250" actId="478"/>
          <ac:spMkLst>
            <pc:docMk/>
            <pc:sldMk cId="2465728067" sldId="275"/>
            <ac:spMk id="111" creationId="{7220355C-B770-418F-A539-ECCFF7D82C76}"/>
          </ac:spMkLst>
        </pc:spChg>
        <pc:spChg chg="add mod">
          <ac:chgData name="Brian Blaylock" userId="633fadff92d04bd2" providerId="LiveId" clId="{D56D7821-55ED-4BB2-9579-3D9063AEDE3C}" dt="2018-03-05T21:12:58.336" v="14681" actId="14861"/>
          <ac:spMkLst>
            <pc:docMk/>
            <pc:sldMk cId="2465728067" sldId="275"/>
            <ac:spMk id="149" creationId="{E3791F90-954B-4968-943F-4362565A1F48}"/>
          </ac:spMkLst>
        </pc:spChg>
        <pc:spChg chg="add mod">
          <ac:chgData name="Brian Blaylock" userId="633fadff92d04bd2" providerId="LiveId" clId="{D56D7821-55ED-4BB2-9579-3D9063AEDE3C}" dt="2018-03-05T21:12:58.336" v="14681" actId="14861"/>
          <ac:spMkLst>
            <pc:docMk/>
            <pc:sldMk cId="2465728067" sldId="275"/>
            <ac:spMk id="150" creationId="{A25AB47F-7CFB-4C00-8013-E7506AA748AF}"/>
          </ac:spMkLst>
        </pc:spChg>
        <pc:spChg chg="add mod">
          <ac:chgData name="Brian Blaylock" userId="633fadff92d04bd2" providerId="LiveId" clId="{D56D7821-55ED-4BB2-9579-3D9063AEDE3C}" dt="2018-03-05T21:12:58.336" v="14681" actId="14861"/>
          <ac:spMkLst>
            <pc:docMk/>
            <pc:sldMk cId="2465728067" sldId="275"/>
            <ac:spMk id="151" creationId="{1CB3C4B1-A2FF-4C71-9C68-24093A7DC6F8}"/>
          </ac:spMkLst>
        </pc:spChg>
        <pc:spChg chg="add mod">
          <ac:chgData name="Brian Blaylock" userId="633fadff92d04bd2" providerId="LiveId" clId="{D56D7821-55ED-4BB2-9579-3D9063AEDE3C}" dt="2018-03-05T21:12:58.336" v="14681" actId="14861"/>
          <ac:spMkLst>
            <pc:docMk/>
            <pc:sldMk cId="2465728067" sldId="275"/>
            <ac:spMk id="152" creationId="{063B6DCD-4660-49F8-BB37-625F32AA1357}"/>
          </ac:spMkLst>
        </pc:spChg>
        <pc:spChg chg="add mod">
          <ac:chgData name="Brian Blaylock" userId="633fadff92d04bd2" providerId="LiveId" clId="{D56D7821-55ED-4BB2-9579-3D9063AEDE3C}" dt="2018-03-05T21:12:58.336" v="14681" actId="14861"/>
          <ac:spMkLst>
            <pc:docMk/>
            <pc:sldMk cId="2465728067" sldId="275"/>
            <ac:spMk id="153" creationId="{732CF783-F30C-4340-85EF-2F6626FA319B}"/>
          </ac:spMkLst>
        </pc:spChg>
        <pc:spChg chg="add mod">
          <ac:chgData name="Brian Blaylock" userId="633fadff92d04bd2" providerId="LiveId" clId="{D56D7821-55ED-4BB2-9579-3D9063AEDE3C}" dt="2018-03-05T21:12:58.336" v="14681" actId="14861"/>
          <ac:spMkLst>
            <pc:docMk/>
            <pc:sldMk cId="2465728067" sldId="275"/>
            <ac:spMk id="154" creationId="{5BBB71D0-C6FB-4AE6-9BF8-CDC7126EAF0E}"/>
          </ac:spMkLst>
        </pc:spChg>
        <pc:grpChg chg="add mod">
          <ac:chgData name="Brian Blaylock" userId="633fadff92d04bd2" providerId="LiveId" clId="{D56D7821-55ED-4BB2-9579-3D9063AEDE3C}" dt="2018-03-02T19:02:08.685" v="13808" actId="164"/>
          <ac:grpSpMkLst>
            <pc:docMk/>
            <pc:sldMk cId="2465728067" sldId="275"/>
            <ac:grpSpMk id="5" creationId="{F6D5F5E9-1AB2-4E81-BF43-C3245C99DA3D}"/>
          </ac:grpSpMkLst>
        </pc:grpChg>
        <pc:grpChg chg="add mod">
          <ac:chgData name="Brian Blaylock" userId="633fadff92d04bd2" providerId="LiveId" clId="{D56D7821-55ED-4BB2-9579-3D9063AEDE3C}" dt="2018-03-05T21:12:58.336" v="14681" actId="14861"/>
          <ac:grpSpMkLst>
            <pc:docMk/>
            <pc:sldMk cId="2465728067" sldId="275"/>
            <ac:grpSpMk id="9" creationId="{3B443F57-C602-42E8-BABB-B25CDD13A230}"/>
          </ac:grpSpMkLst>
        </pc:grpChg>
        <pc:grpChg chg="mod">
          <ac:chgData name="Brian Blaylock" userId="633fadff92d04bd2" providerId="LiveId" clId="{D56D7821-55ED-4BB2-9579-3D9063AEDE3C}" dt="2018-03-02T19:02:25.703" v="13812" actId="164"/>
          <ac:grpSpMkLst>
            <pc:docMk/>
            <pc:sldMk cId="2465728067" sldId="275"/>
            <ac:grpSpMk id="13" creationId="{4C8AB8CC-811A-438B-9F8D-5B3D1A1F876A}"/>
          </ac:grpSpMkLst>
        </pc:grpChg>
        <pc:grpChg chg="mod">
          <ac:chgData name="Brian Blaylock" userId="633fadff92d04bd2" providerId="LiveId" clId="{D56D7821-55ED-4BB2-9579-3D9063AEDE3C}" dt="2018-03-02T19:02:25.703" v="13812" actId="164"/>
          <ac:grpSpMkLst>
            <pc:docMk/>
            <pc:sldMk cId="2465728067" sldId="275"/>
            <ac:grpSpMk id="14" creationId="{0A1E8C5F-95FD-40FB-AFF0-CCC471FBC2A1}"/>
          </ac:grpSpMkLst>
        </pc:grpChg>
        <pc:grpChg chg="mod">
          <ac:chgData name="Brian Blaylock" userId="633fadff92d04bd2" providerId="LiveId" clId="{D56D7821-55ED-4BB2-9579-3D9063AEDE3C}" dt="2018-03-02T19:02:25.703" v="13812" actId="164"/>
          <ac:grpSpMkLst>
            <pc:docMk/>
            <pc:sldMk cId="2465728067" sldId="275"/>
            <ac:grpSpMk id="15" creationId="{2666ABF7-ED52-42A4-A93D-83E51123E5CC}"/>
          </ac:grpSpMkLst>
        </pc:grpChg>
        <pc:grpChg chg="add del mod">
          <ac:chgData name="Brian Blaylock" userId="633fadff92d04bd2" providerId="LiveId" clId="{D56D7821-55ED-4BB2-9579-3D9063AEDE3C}" dt="2018-03-02T18:55:26.111" v="13358" actId="20578"/>
          <ac:grpSpMkLst>
            <pc:docMk/>
            <pc:sldMk cId="2465728067" sldId="275"/>
            <ac:grpSpMk id="17" creationId="{50FC28AC-8BAF-4075-95CA-E70E9F3624BE}"/>
          </ac:grpSpMkLst>
        </pc:grpChg>
        <pc:grpChg chg="add del mod">
          <ac:chgData name="Brian Blaylock" userId="633fadff92d04bd2" providerId="LiveId" clId="{D56D7821-55ED-4BB2-9579-3D9063AEDE3C}" dt="2018-03-02T18:55:26.111" v="13358" actId="20578"/>
          <ac:grpSpMkLst>
            <pc:docMk/>
            <pc:sldMk cId="2465728067" sldId="275"/>
            <ac:grpSpMk id="20" creationId="{D3445C5D-C4B0-4E39-9C58-B5B58DC04C20}"/>
          </ac:grpSpMkLst>
        </pc:grpChg>
        <pc:grpChg chg="add del mod">
          <ac:chgData name="Brian Blaylock" userId="633fadff92d04bd2" providerId="LiveId" clId="{D56D7821-55ED-4BB2-9579-3D9063AEDE3C}" dt="2018-03-02T18:55:26.111" v="13358" actId="20578"/>
          <ac:grpSpMkLst>
            <pc:docMk/>
            <pc:sldMk cId="2465728067" sldId="275"/>
            <ac:grpSpMk id="23" creationId="{9E1FED85-60DC-4E79-AE49-AD52C1D77952}"/>
          </ac:grpSpMkLst>
        </pc:grpChg>
        <pc:grpChg chg="add del mod">
          <ac:chgData name="Brian Blaylock" userId="633fadff92d04bd2" providerId="LiveId" clId="{D56D7821-55ED-4BB2-9579-3D9063AEDE3C}" dt="2018-03-02T19:02:14.062" v="13810" actId="478"/>
          <ac:grpSpMkLst>
            <pc:docMk/>
            <pc:sldMk cId="2465728067" sldId="275"/>
            <ac:grpSpMk id="27" creationId="{CEC49932-8588-4E37-8B7F-93C3D16E3709}"/>
          </ac:grpSpMkLst>
        </pc:grpChg>
        <pc:grpChg chg="add del mod">
          <ac:chgData name="Brian Blaylock" userId="633fadff92d04bd2" providerId="LiveId" clId="{D56D7821-55ED-4BB2-9579-3D9063AEDE3C}" dt="2018-03-02T19:02:14.062" v="13810" actId="478"/>
          <ac:grpSpMkLst>
            <pc:docMk/>
            <pc:sldMk cId="2465728067" sldId="275"/>
            <ac:grpSpMk id="30" creationId="{6DFB4AC3-DB4B-42E1-831B-C83B201654C6}"/>
          </ac:grpSpMkLst>
        </pc:grpChg>
        <pc:grpChg chg="add del mod">
          <ac:chgData name="Brian Blaylock" userId="633fadff92d04bd2" providerId="LiveId" clId="{D56D7821-55ED-4BB2-9579-3D9063AEDE3C}" dt="2018-03-02T19:02:14.062" v="13810" actId="478"/>
          <ac:grpSpMkLst>
            <pc:docMk/>
            <pc:sldMk cId="2465728067" sldId="275"/>
            <ac:grpSpMk id="33" creationId="{C3A3ADCF-4E36-4720-9F97-63D2BF02E9A9}"/>
          </ac:grpSpMkLst>
        </pc:grpChg>
        <pc:grpChg chg="add mod">
          <ac:chgData name="Brian Blaylock" userId="633fadff92d04bd2" providerId="LiveId" clId="{D56D7821-55ED-4BB2-9579-3D9063AEDE3C}" dt="2018-03-02T19:01:09.789" v="13633" actId="164"/>
          <ac:grpSpMkLst>
            <pc:docMk/>
            <pc:sldMk cId="2465728067" sldId="275"/>
            <ac:grpSpMk id="37" creationId="{C34B5470-1486-41CD-AB23-221E42069616}"/>
          </ac:grpSpMkLst>
        </pc:grpChg>
        <pc:grpChg chg="add mod ord">
          <ac:chgData name="Brian Blaylock" userId="633fadff92d04bd2" providerId="LiveId" clId="{D56D7821-55ED-4BB2-9579-3D9063AEDE3C}" dt="2018-03-02T19:01:09.789" v="13633" actId="164"/>
          <ac:grpSpMkLst>
            <pc:docMk/>
            <pc:sldMk cId="2465728067" sldId="275"/>
            <ac:grpSpMk id="40" creationId="{E3D67B0D-0D1E-442D-9EF9-1C9816017830}"/>
          </ac:grpSpMkLst>
        </pc:grpChg>
        <pc:grpChg chg="add mod ord">
          <ac:chgData name="Brian Blaylock" userId="633fadff92d04bd2" providerId="LiveId" clId="{D56D7821-55ED-4BB2-9579-3D9063AEDE3C}" dt="2018-03-02T19:01:09.789" v="13633" actId="164"/>
          <ac:grpSpMkLst>
            <pc:docMk/>
            <pc:sldMk cId="2465728067" sldId="275"/>
            <ac:grpSpMk id="43" creationId="{50009B8E-D5A5-4846-A955-1719045FC1FA}"/>
          </ac:grpSpMkLst>
        </pc:grpChg>
        <pc:grpChg chg="add del mod ord">
          <ac:chgData name="Brian Blaylock" userId="633fadff92d04bd2" providerId="LiveId" clId="{D56D7821-55ED-4BB2-9579-3D9063AEDE3C}" dt="2018-03-02T19:01:06.406" v="13632" actId="20578"/>
          <ac:grpSpMkLst>
            <pc:docMk/>
            <pc:sldMk cId="2465728067" sldId="275"/>
            <ac:grpSpMk id="48" creationId="{16BD2E3E-B4EB-44FF-93E8-1B1558F4AAED}"/>
          </ac:grpSpMkLst>
        </pc:grpChg>
        <pc:grpChg chg="add del mod">
          <ac:chgData name="Brian Blaylock" userId="633fadff92d04bd2" providerId="LiveId" clId="{D56D7821-55ED-4BB2-9579-3D9063AEDE3C}" dt="2018-03-02T19:01:06.406" v="13632" actId="20578"/>
          <ac:grpSpMkLst>
            <pc:docMk/>
            <pc:sldMk cId="2465728067" sldId="275"/>
            <ac:grpSpMk id="51" creationId="{82D4C65B-1F8C-4CD8-95C8-588CB5D7D302}"/>
          </ac:grpSpMkLst>
        </pc:grpChg>
        <pc:grpChg chg="add del mod">
          <ac:chgData name="Brian Blaylock" userId="633fadff92d04bd2" providerId="LiveId" clId="{D56D7821-55ED-4BB2-9579-3D9063AEDE3C}" dt="2018-03-02T19:01:06.406" v="13632" actId="20578"/>
          <ac:grpSpMkLst>
            <pc:docMk/>
            <pc:sldMk cId="2465728067" sldId="275"/>
            <ac:grpSpMk id="54" creationId="{D87DF69B-6219-4923-A760-BE5785BBEDFC}"/>
          </ac:grpSpMkLst>
        </pc:grpChg>
        <pc:grpChg chg="add mod">
          <ac:chgData name="Brian Blaylock" userId="633fadff92d04bd2" providerId="LiveId" clId="{D56D7821-55ED-4BB2-9579-3D9063AEDE3C}" dt="2018-03-02T19:02:08.685" v="13808" actId="164"/>
          <ac:grpSpMkLst>
            <pc:docMk/>
            <pc:sldMk cId="2465728067" sldId="275"/>
            <ac:grpSpMk id="57" creationId="{25D05B22-A3BE-43B4-AD74-37C2B983FF6D}"/>
          </ac:grpSpMkLst>
        </pc:grpChg>
        <pc:grpChg chg="mod">
          <ac:chgData name="Brian Blaylock" userId="633fadff92d04bd2" providerId="LiveId" clId="{D56D7821-55ED-4BB2-9579-3D9063AEDE3C}" dt="2018-03-02T19:01:11.221" v="13634" actId="20578"/>
          <ac:grpSpMkLst>
            <pc:docMk/>
            <pc:sldMk cId="2465728067" sldId="275"/>
            <ac:grpSpMk id="58" creationId="{49609A78-1356-4000-A9E4-8419969B5BCE}"/>
          </ac:grpSpMkLst>
        </pc:grpChg>
        <pc:grpChg chg="mod">
          <ac:chgData name="Brian Blaylock" userId="633fadff92d04bd2" providerId="LiveId" clId="{D56D7821-55ED-4BB2-9579-3D9063AEDE3C}" dt="2018-03-02T19:01:11.221" v="13634" actId="20578"/>
          <ac:grpSpMkLst>
            <pc:docMk/>
            <pc:sldMk cId="2465728067" sldId="275"/>
            <ac:grpSpMk id="59" creationId="{F3A604DF-8C82-4AB4-99C7-D66CA315D9D1}"/>
          </ac:grpSpMkLst>
        </pc:grpChg>
        <pc:grpChg chg="mod">
          <ac:chgData name="Brian Blaylock" userId="633fadff92d04bd2" providerId="LiveId" clId="{D56D7821-55ED-4BB2-9579-3D9063AEDE3C}" dt="2018-03-02T19:01:11.221" v="13634" actId="20578"/>
          <ac:grpSpMkLst>
            <pc:docMk/>
            <pc:sldMk cId="2465728067" sldId="275"/>
            <ac:grpSpMk id="60" creationId="{40884159-1883-4DB4-80C5-E222211FA183}"/>
          </ac:grpSpMkLst>
        </pc:grpChg>
        <pc:grpChg chg="add mod">
          <ac:chgData name="Brian Blaylock" userId="633fadff92d04bd2" providerId="LiveId" clId="{D56D7821-55ED-4BB2-9579-3D9063AEDE3C}" dt="2018-03-02T19:02:08.685" v="13808" actId="164"/>
          <ac:grpSpMkLst>
            <pc:docMk/>
            <pc:sldMk cId="2465728067" sldId="275"/>
            <ac:grpSpMk id="67" creationId="{E0194914-34B3-4621-89F7-7642F2FE06D1}"/>
          </ac:grpSpMkLst>
        </pc:grpChg>
        <pc:grpChg chg="mod">
          <ac:chgData name="Brian Blaylock" userId="633fadff92d04bd2" providerId="LiveId" clId="{D56D7821-55ED-4BB2-9579-3D9063AEDE3C}" dt="2018-03-02T19:01:12.116" v="13635" actId="20578"/>
          <ac:grpSpMkLst>
            <pc:docMk/>
            <pc:sldMk cId="2465728067" sldId="275"/>
            <ac:grpSpMk id="68" creationId="{219A8787-EBA6-46FE-B360-12A335890D78}"/>
          </ac:grpSpMkLst>
        </pc:grpChg>
        <pc:grpChg chg="mod">
          <ac:chgData name="Brian Blaylock" userId="633fadff92d04bd2" providerId="LiveId" clId="{D56D7821-55ED-4BB2-9579-3D9063AEDE3C}" dt="2018-03-02T19:01:12.116" v="13635" actId="20578"/>
          <ac:grpSpMkLst>
            <pc:docMk/>
            <pc:sldMk cId="2465728067" sldId="275"/>
            <ac:grpSpMk id="69" creationId="{CD28A1ED-3E6C-449C-AC37-07DF77D85F21}"/>
          </ac:grpSpMkLst>
        </pc:grpChg>
        <pc:grpChg chg="mod">
          <ac:chgData name="Brian Blaylock" userId="633fadff92d04bd2" providerId="LiveId" clId="{D56D7821-55ED-4BB2-9579-3D9063AEDE3C}" dt="2018-03-02T19:01:12.116" v="13635" actId="20578"/>
          <ac:grpSpMkLst>
            <pc:docMk/>
            <pc:sldMk cId="2465728067" sldId="275"/>
            <ac:grpSpMk id="70" creationId="{17914FE9-AF15-4100-83A5-52D126A85EA1}"/>
          </ac:grpSpMkLst>
        </pc:grpChg>
        <pc:grpChg chg="add mod">
          <ac:chgData name="Brian Blaylock" userId="633fadff92d04bd2" providerId="LiveId" clId="{D56D7821-55ED-4BB2-9579-3D9063AEDE3C}" dt="2018-03-02T19:02:08.685" v="13808" actId="164"/>
          <ac:grpSpMkLst>
            <pc:docMk/>
            <pc:sldMk cId="2465728067" sldId="275"/>
            <ac:grpSpMk id="77" creationId="{054B2C23-C316-46A4-A250-0E18A64EF999}"/>
          </ac:grpSpMkLst>
        </pc:grpChg>
        <pc:grpChg chg="mod">
          <ac:chgData name="Brian Blaylock" userId="633fadff92d04bd2" providerId="LiveId" clId="{D56D7821-55ED-4BB2-9579-3D9063AEDE3C}" dt="2018-03-02T19:01:12.627" v="13636" actId="20578"/>
          <ac:grpSpMkLst>
            <pc:docMk/>
            <pc:sldMk cId="2465728067" sldId="275"/>
            <ac:grpSpMk id="78" creationId="{03831024-C826-425B-A5DE-117B06B2504F}"/>
          </ac:grpSpMkLst>
        </pc:grpChg>
        <pc:grpChg chg="mod">
          <ac:chgData name="Brian Blaylock" userId="633fadff92d04bd2" providerId="LiveId" clId="{D56D7821-55ED-4BB2-9579-3D9063AEDE3C}" dt="2018-03-02T19:01:12.627" v="13636" actId="20578"/>
          <ac:grpSpMkLst>
            <pc:docMk/>
            <pc:sldMk cId="2465728067" sldId="275"/>
            <ac:grpSpMk id="79" creationId="{B9B1981E-EB25-4E70-A363-B97E86A59AAB}"/>
          </ac:grpSpMkLst>
        </pc:grpChg>
        <pc:grpChg chg="mod">
          <ac:chgData name="Brian Blaylock" userId="633fadff92d04bd2" providerId="LiveId" clId="{D56D7821-55ED-4BB2-9579-3D9063AEDE3C}" dt="2018-03-02T19:01:12.627" v="13636" actId="20578"/>
          <ac:grpSpMkLst>
            <pc:docMk/>
            <pc:sldMk cId="2465728067" sldId="275"/>
            <ac:grpSpMk id="80" creationId="{5439406F-D005-4F59-A7B0-56D5B9ABA784}"/>
          </ac:grpSpMkLst>
        </pc:grpChg>
        <pc:grpChg chg="add mod">
          <ac:chgData name="Brian Blaylock" userId="633fadff92d04bd2" providerId="LiveId" clId="{D56D7821-55ED-4BB2-9579-3D9063AEDE3C}" dt="2018-03-02T19:02:08.685" v="13808" actId="164"/>
          <ac:grpSpMkLst>
            <pc:docMk/>
            <pc:sldMk cId="2465728067" sldId="275"/>
            <ac:grpSpMk id="87" creationId="{B432F01C-6F89-434C-A590-316E74A58E35}"/>
          </ac:grpSpMkLst>
        </pc:grpChg>
        <pc:grpChg chg="del mod">
          <ac:chgData name="Brian Blaylock" userId="633fadff92d04bd2" providerId="LiveId" clId="{D56D7821-55ED-4BB2-9579-3D9063AEDE3C}" dt="2018-03-05T21:05:33.310" v="14251" actId="478"/>
          <ac:grpSpMkLst>
            <pc:docMk/>
            <pc:sldMk cId="2465728067" sldId="275"/>
            <ac:grpSpMk id="88" creationId="{83247E17-DD5D-426A-8244-5DB01D03D0CD}"/>
          </ac:grpSpMkLst>
        </pc:grpChg>
        <pc:grpChg chg="del mod">
          <ac:chgData name="Brian Blaylock" userId="633fadff92d04bd2" providerId="LiveId" clId="{D56D7821-55ED-4BB2-9579-3D9063AEDE3C}" dt="2018-03-05T21:05:34.847" v="14252" actId="478"/>
          <ac:grpSpMkLst>
            <pc:docMk/>
            <pc:sldMk cId="2465728067" sldId="275"/>
            <ac:grpSpMk id="89" creationId="{567FF90B-54C6-40E8-946C-415BD6B5607C}"/>
          </ac:grpSpMkLst>
        </pc:grpChg>
        <pc:grpChg chg="del mod">
          <ac:chgData name="Brian Blaylock" userId="633fadff92d04bd2" providerId="LiveId" clId="{D56D7821-55ED-4BB2-9579-3D9063AEDE3C}" dt="2018-03-05T21:05:36.239" v="14253" actId="478"/>
          <ac:grpSpMkLst>
            <pc:docMk/>
            <pc:sldMk cId="2465728067" sldId="275"/>
            <ac:grpSpMk id="90" creationId="{624668C1-6A5A-4608-843E-8C9714709FC0}"/>
          </ac:grpSpMkLst>
        </pc:grpChg>
        <pc:grpChg chg="add mod">
          <ac:chgData name="Brian Blaylock" userId="633fadff92d04bd2" providerId="LiveId" clId="{D56D7821-55ED-4BB2-9579-3D9063AEDE3C}" dt="2018-03-05T21:12:58.336" v="14681" actId="14861"/>
          <ac:grpSpMkLst>
            <pc:docMk/>
            <pc:sldMk cId="2465728067" sldId="275"/>
            <ac:grpSpMk id="97" creationId="{17BA9743-355B-40FF-B0A2-CBE568AAA4A4}"/>
          </ac:grpSpMkLst>
        </pc:grpChg>
        <pc:grpChg chg="mod">
          <ac:chgData name="Brian Blaylock" userId="633fadff92d04bd2" providerId="LiveId" clId="{D56D7821-55ED-4BB2-9579-3D9063AEDE3C}" dt="2018-03-02T19:02:10.565" v="13809" actId="20578"/>
          <ac:grpSpMkLst>
            <pc:docMk/>
            <pc:sldMk cId="2465728067" sldId="275"/>
            <ac:grpSpMk id="98" creationId="{310D0C10-1FDB-4FD4-96A2-3C0BB90B3AA0}"/>
          </ac:grpSpMkLst>
        </pc:grpChg>
        <pc:grpChg chg="mod">
          <ac:chgData name="Brian Blaylock" userId="633fadff92d04bd2" providerId="LiveId" clId="{D56D7821-55ED-4BB2-9579-3D9063AEDE3C}" dt="2018-03-02T19:02:10.565" v="13809" actId="20578"/>
          <ac:grpSpMkLst>
            <pc:docMk/>
            <pc:sldMk cId="2465728067" sldId="275"/>
            <ac:grpSpMk id="99" creationId="{90495E2E-E953-4132-BA0A-048F64E6BDC4}"/>
          </ac:grpSpMkLst>
        </pc:grpChg>
        <pc:grpChg chg="mod">
          <ac:chgData name="Brian Blaylock" userId="633fadff92d04bd2" providerId="LiveId" clId="{D56D7821-55ED-4BB2-9579-3D9063AEDE3C}" dt="2018-03-02T19:02:10.565" v="13809" actId="20578"/>
          <ac:grpSpMkLst>
            <pc:docMk/>
            <pc:sldMk cId="2465728067" sldId="275"/>
            <ac:grpSpMk id="100" creationId="{D6F7960C-646F-41D2-AA22-784A327C7B3D}"/>
          </ac:grpSpMkLst>
        </pc:grpChg>
        <pc:grpChg chg="mod">
          <ac:chgData name="Brian Blaylock" userId="633fadff92d04bd2" providerId="LiveId" clId="{D56D7821-55ED-4BB2-9579-3D9063AEDE3C}" dt="2018-03-02T19:02:10.565" v="13809" actId="20578"/>
          <ac:grpSpMkLst>
            <pc:docMk/>
            <pc:sldMk cId="2465728067" sldId="275"/>
            <ac:grpSpMk id="101" creationId="{9200B47B-FBFA-4522-ADDF-6F1ACB64DF4B}"/>
          </ac:grpSpMkLst>
        </pc:grpChg>
        <pc:grpChg chg="mod">
          <ac:chgData name="Brian Blaylock" userId="633fadff92d04bd2" providerId="LiveId" clId="{D56D7821-55ED-4BB2-9579-3D9063AEDE3C}" dt="2018-03-02T19:02:10.565" v="13809" actId="20578"/>
          <ac:grpSpMkLst>
            <pc:docMk/>
            <pc:sldMk cId="2465728067" sldId="275"/>
            <ac:grpSpMk id="102" creationId="{706C3AA1-8629-486F-9A1E-EDEB65BDC94F}"/>
          </ac:grpSpMkLst>
        </pc:grpChg>
        <pc:grpChg chg="del mod">
          <ac:chgData name="Brian Blaylock" userId="633fadff92d04bd2" providerId="LiveId" clId="{D56D7821-55ED-4BB2-9579-3D9063AEDE3C}" dt="2018-03-05T21:05:31.582" v="14250" actId="478"/>
          <ac:grpSpMkLst>
            <pc:docMk/>
            <pc:sldMk cId="2465728067" sldId="275"/>
            <ac:grpSpMk id="103" creationId="{C3BD807A-9D10-490C-8154-85CC548CDB76}"/>
          </ac:grpSpMkLst>
        </pc:grpChg>
        <pc:grpChg chg="del mod">
          <ac:chgData name="Brian Blaylock" userId="633fadff92d04bd2" providerId="LiveId" clId="{D56D7821-55ED-4BB2-9579-3D9063AEDE3C}" dt="2018-03-05T21:05:29.310" v="14248" actId="478"/>
          <ac:grpSpMkLst>
            <pc:docMk/>
            <pc:sldMk cId="2465728067" sldId="275"/>
            <ac:grpSpMk id="104" creationId="{9F7B13AA-2FBE-4B4A-82AF-E8652C782B82}"/>
          </ac:grpSpMkLst>
        </pc:grpChg>
        <pc:grpChg chg="del mod">
          <ac:chgData name="Brian Blaylock" userId="633fadff92d04bd2" providerId="LiveId" clId="{D56D7821-55ED-4BB2-9579-3D9063AEDE3C}" dt="2018-03-05T21:05:26.720" v="14247" actId="478"/>
          <ac:grpSpMkLst>
            <pc:docMk/>
            <pc:sldMk cId="2465728067" sldId="275"/>
            <ac:grpSpMk id="105" creationId="{19C1E6D7-9658-46E0-90B2-32A68A1E1523}"/>
          </ac:grpSpMkLst>
        </pc:grpChg>
        <pc:grpChg chg="mod">
          <ac:chgData name="Brian Blaylock" userId="633fadff92d04bd2" providerId="LiveId" clId="{D56D7821-55ED-4BB2-9579-3D9063AEDE3C}" dt="2018-03-02T19:02:10.565" v="13809" actId="20578"/>
          <ac:grpSpMkLst>
            <pc:docMk/>
            <pc:sldMk cId="2465728067" sldId="275"/>
            <ac:grpSpMk id="112" creationId="{B9D8B89F-EF52-4FC8-BECC-EC766B93AA11}"/>
          </ac:grpSpMkLst>
        </pc:grpChg>
        <pc:grpChg chg="mod">
          <ac:chgData name="Brian Blaylock" userId="633fadff92d04bd2" providerId="LiveId" clId="{D56D7821-55ED-4BB2-9579-3D9063AEDE3C}" dt="2018-03-02T19:02:10.565" v="13809" actId="20578"/>
          <ac:grpSpMkLst>
            <pc:docMk/>
            <pc:sldMk cId="2465728067" sldId="275"/>
            <ac:grpSpMk id="113" creationId="{A94A0AD9-B5E7-4296-9211-790210169437}"/>
          </ac:grpSpMkLst>
        </pc:grpChg>
        <pc:grpChg chg="mod">
          <ac:chgData name="Brian Blaylock" userId="633fadff92d04bd2" providerId="LiveId" clId="{D56D7821-55ED-4BB2-9579-3D9063AEDE3C}" dt="2018-03-02T19:02:10.565" v="13809" actId="20578"/>
          <ac:grpSpMkLst>
            <pc:docMk/>
            <pc:sldMk cId="2465728067" sldId="275"/>
            <ac:grpSpMk id="114" creationId="{A2EF3E2A-E54F-45D3-93C4-355C0CC035FE}"/>
          </ac:grpSpMkLst>
        </pc:grpChg>
        <pc:grpChg chg="mod">
          <ac:chgData name="Brian Blaylock" userId="633fadff92d04bd2" providerId="LiveId" clId="{D56D7821-55ED-4BB2-9579-3D9063AEDE3C}" dt="2018-03-02T19:02:10.565" v="13809" actId="20578"/>
          <ac:grpSpMkLst>
            <pc:docMk/>
            <pc:sldMk cId="2465728067" sldId="275"/>
            <ac:grpSpMk id="121" creationId="{066A8937-C4A0-4A60-9E76-F1D9A26E5CEE}"/>
          </ac:grpSpMkLst>
        </pc:grpChg>
        <pc:grpChg chg="mod">
          <ac:chgData name="Brian Blaylock" userId="633fadff92d04bd2" providerId="LiveId" clId="{D56D7821-55ED-4BB2-9579-3D9063AEDE3C}" dt="2018-03-02T19:02:10.565" v="13809" actId="20578"/>
          <ac:grpSpMkLst>
            <pc:docMk/>
            <pc:sldMk cId="2465728067" sldId="275"/>
            <ac:grpSpMk id="122" creationId="{78F21D28-191B-4EF5-9E91-F03138327C21}"/>
          </ac:grpSpMkLst>
        </pc:grpChg>
        <pc:grpChg chg="mod">
          <ac:chgData name="Brian Blaylock" userId="633fadff92d04bd2" providerId="LiveId" clId="{D56D7821-55ED-4BB2-9579-3D9063AEDE3C}" dt="2018-03-02T19:02:10.565" v="13809" actId="20578"/>
          <ac:grpSpMkLst>
            <pc:docMk/>
            <pc:sldMk cId="2465728067" sldId="275"/>
            <ac:grpSpMk id="123" creationId="{082539CD-57CF-4DCC-8F99-1694E57146C0}"/>
          </ac:grpSpMkLst>
        </pc:grpChg>
        <pc:grpChg chg="mod">
          <ac:chgData name="Brian Blaylock" userId="633fadff92d04bd2" providerId="LiveId" clId="{D56D7821-55ED-4BB2-9579-3D9063AEDE3C}" dt="2018-03-02T19:02:10.565" v="13809" actId="20578"/>
          <ac:grpSpMkLst>
            <pc:docMk/>
            <pc:sldMk cId="2465728067" sldId="275"/>
            <ac:grpSpMk id="130" creationId="{96536D26-71E4-47B5-AF84-5C8BD1B7A77C}"/>
          </ac:grpSpMkLst>
        </pc:grpChg>
        <pc:grpChg chg="mod">
          <ac:chgData name="Brian Blaylock" userId="633fadff92d04bd2" providerId="LiveId" clId="{D56D7821-55ED-4BB2-9579-3D9063AEDE3C}" dt="2018-03-02T19:02:10.565" v="13809" actId="20578"/>
          <ac:grpSpMkLst>
            <pc:docMk/>
            <pc:sldMk cId="2465728067" sldId="275"/>
            <ac:grpSpMk id="131" creationId="{1C526909-E0DA-43C5-99B5-29A8F9FB1975}"/>
          </ac:grpSpMkLst>
        </pc:grpChg>
        <pc:grpChg chg="mod">
          <ac:chgData name="Brian Blaylock" userId="633fadff92d04bd2" providerId="LiveId" clId="{D56D7821-55ED-4BB2-9579-3D9063AEDE3C}" dt="2018-03-02T19:02:10.565" v="13809" actId="20578"/>
          <ac:grpSpMkLst>
            <pc:docMk/>
            <pc:sldMk cId="2465728067" sldId="275"/>
            <ac:grpSpMk id="132" creationId="{088EF284-DF6A-4FAE-A534-88C25DCEAA7E}"/>
          </ac:grpSpMkLst>
        </pc:grpChg>
        <pc:grpChg chg="mod">
          <ac:chgData name="Brian Blaylock" userId="633fadff92d04bd2" providerId="LiveId" clId="{D56D7821-55ED-4BB2-9579-3D9063AEDE3C}" dt="2018-03-02T19:02:10.565" v="13809" actId="20578"/>
          <ac:grpSpMkLst>
            <pc:docMk/>
            <pc:sldMk cId="2465728067" sldId="275"/>
            <ac:grpSpMk id="139" creationId="{23A323F2-EB3B-442F-823F-D8EA330CE07B}"/>
          </ac:grpSpMkLst>
        </pc:grpChg>
        <pc:grpChg chg="mod">
          <ac:chgData name="Brian Blaylock" userId="633fadff92d04bd2" providerId="LiveId" clId="{D56D7821-55ED-4BB2-9579-3D9063AEDE3C}" dt="2018-03-02T19:02:10.565" v="13809" actId="20578"/>
          <ac:grpSpMkLst>
            <pc:docMk/>
            <pc:sldMk cId="2465728067" sldId="275"/>
            <ac:grpSpMk id="140" creationId="{DFABCC68-308F-43D1-97A7-1B66DF5E48E1}"/>
          </ac:grpSpMkLst>
        </pc:grpChg>
        <pc:grpChg chg="mod">
          <ac:chgData name="Brian Blaylock" userId="633fadff92d04bd2" providerId="LiveId" clId="{D56D7821-55ED-4BB2-9579-3D9063AEDE3C}" dt="2018-03-02T19:02:10.565" v="13809" actId="20578"/>
          <ac:grpSpMkLst>
            <pc:docMk/>
            <pc:sldMk cId="2465728067" sldId="275"/>
            <ac:grpSpMk id="141" creationId="{CCA0B679-21F8-4D93-AFFC-2C211C6371E7}"/>
          </ac:grpSpMkLst>
        </pc:grpChg>
        <pc:grpChg chg="add mod ord">
          <ac:chgData name="Brian Blaylock" userId="633fadff92d04bd2" providerId="LiveId" clId="{D56D7821-55ED-4BB2-9579-3D9063AEDE3C}" dt="2018-03-05T21:12:58.336" v="14681" actId="14861"/>
          <ac:grpSpMkLst>
            <pc:docMk/>
            <pc:sldMk cId="2465728067" sldId="275"/>
            <ac:grpSpMk id="148" creationId="{A1AE70EC-5AF6-4550-923D-0D58C8BDD122}"/>
          </ac:grpSpMkLst>
        </pc:grpChg>
      </pc:sldChg>
      <pc:sldChg chg="addSp delSp modSp add mod ord setBg modNotesTx">
        <pc:chgData name="Brian Blaylock" userId="633fadff92d04bd2" providerId="LiveId" clId="{D56D7821-55ED-4BB2-9579-3D9063AEDE3C}" dt="2018-03-20T17:31:32.106" v="34914" actId="20577"/>
        <pc:sldMkLst>
          <pc:docMk/>
          <pc:sldMk cId="3203626376" sldId="276"/>
        </pc:sldMkLst>
        <pc:spChg chg="mod">
          <ac:chgData name="Brian Blaylock" userId="633fadff92d04bd2" providerId="LiveId" clId="{D56D7821-55ED-4BB2-9579-3D9063AEDE3C}" dt="2018-03-06T21:07:15.333" v="23019" actId="20577"/>
          <ac:spMkLst>
            <pc:docMk/>
            <pc:sldMk cId="3203626376" sldId="276"/>
            <ac:spMk id="2" creationId="{5EA1545E-A584-4866-A8FC-1182490B3950}"/>
          </ac:spMkLst>
        </pc:spChg>
        <pc:spChg chg="add del mod">
          <ac:chgData name="Brian Blaylock" userId="633fadff92d04bd2" providerId="LiveId" clId="{D56D7821-55ED-4BB2-9579-3D9063AEDE3C}" dt="2018-03-05T21:59:27.730" v="17671" actId="20577"/>
          <ac:spMkLst>
            <pc:docMk/>
            <pc:sldMk cId="3203626376" sldId="276"/>
            <ac:spMk id="3" creationId="{147ED5C5-7260-405C-A575-8F0992F9A103}"/>
          </ac:spMkLst>
        </pc:spChg>
        <pc:spChg chg="mod">
          <ac:chgData name="Brian Blaylock" userId="633fadff92d04bd2" providerId="LiveId" clId="{D56D7821-55ED-4BB2-9579-3D9063AEDE3C}" dt="2018-03-05T21:39:54.389" v="16371" actId="26606"/>
          <ac:spMkLst>
            <pc:docMk/>
            <pc:sldMk cId="3203626376" sldId="276"/>
            <ac:spMk id="4" creationId="{50852161-1D58-4F66-9DA9-618EE6430FF8}"/>
          </ac:spMkLst>
        </pc:spChg>
        <pc:spChg chg="add del">
          <ac:chgData name="Brian Blaylock" userId="633fadff92d04bd2" providerId="LiveId" clId="{D56D7821-55ED-4BB2-9579-3D9063AEDE3C}" dt="2018-03-05T21:39:37.001" v="16365" actId="26606"/>
          <ac:spMkLst>
            <pc:docMk/>
            <pc:sldMk cId="3203626376" sldId="276"/>
            <ac:spMk id="9" creationId="{8D70B121-56F4-4848-B38B-182089D909FA}"/>
          </ac:spMkLst>
        </pc:spChg>
        <pc:spChg chg="add del">
          <ac:chgData name="Brian Blaylock" userId="633fadff92d04bd2" providerId="LiveId" clId="{D56D7821-55ED-4BB2-9579-3D9063AEDE3C}" dt="2018-03-05T21:39:21.769" v="16353" actId="26606"/>
          <ac:spMkLst>
            <pc:docMk/>
            <pc:sldMk cId="3203626376" sldId="276"/>
            <ac:spMk id="11" creationId="{1C091803-41C2-48E0-9228-5148460C7479}"/>
          </ac:spMkLst>
        </pc:spChg>
        <pc:spChg chg="add del">
          <ac:chgData name="Brian Blaylock" userId="633fadff92d04bd2" providerId="LiveId" clId="{D56D7821-55ED-4BB2-9579-3D9063AEDE3C}" dt="2018-03-05T21:39:21.769" v="16353" actId="26606"/>
          <ac:spMkLst>
            <pc:docMk/>
            <pc:sldMk cId="3203626376" sldId="276"/>
            <ac:spMk id="13" creationId="{6166C6D1-23AC-49C4-BA07-238E4E9F8CEB}"/>
          </ac:spMkLst>
        </pc:spChg>
        <pc:spChg chg="add del">
          <ac:chgData name="Brian Blaylock" userId="633fadff92d04bd2" providerId="LiveId" clId="{D56D7821-55ED-4BB2-9579-3D9063AEDE3C}" dt="2018-03-05T21:39:21.769" v="16353" actId="26606"/>
          <ac:spMkLst>
            <pc:docMk/>
            <pc:sldMk cId="3203626376" sldId="276"/>
            <ac:spMk id="15" creationId="{B775CD93-9DF2-48CB-9F57-1BCA9A46C7FA}"/>
          </ac:spMkLst>
        </pc:spChg>
        <pc:spChg chg="add del">
          <ac:chgData name="Brian Blaylock" userId="633fadff92d04bd2" providerId="LiveId" clId="{D56D7821-55ED-4BB2-9579-3D9063AEDE3C}" dt="2018-03-05T21:39:21.769" v="16353" actId="26606"/>
          <ac:spMkLst>
            <pc:docMk/>
            <pc:sldMk cId="3203626376" sldId="276"/>
            <ac:spMk id="17" creationId="{E186B68C-84BC-4A6E-99D1-EE87483C1349}"/>
          </ac:spMkLst>
        </pc:spChg>
        <pc:spChg chg="add del">
          <ac:chgData name="Brian Blaylock" userId="633fadff92d04bd2" providerId="LiveId" clId="{D56D7821-55ED-4BB2-9579-3D9063AEDE3C}" dt="2018-03-05T21:39:27.679" v="16359" actId="26606"/>
          <ac:spMkLst>
            <pc:docMk/>
            <pc:sldMk cId="3203626376" sldId="276"/>
            <ac:spMk id="21" creationId="{4281BC32-FF58-4898-A6B5-7B3D059BCEB0}"/>
          </ac:spMkLst>
        </pc:spChg>
        <pc:spChg chg="add del">
          <ac:chgData name="Brian Blaylock" userId="633fadff92d04bd2" providerId="LiveId" clId="{D56D7821-55ED-4BB2-9579-3D9063AEDE3C}" dt="2018-03-05T21:39:27.679" v="16359" actId="26606"/>
          <ac:spMkLst>
            <pc:docMk/>
            <pc:sldMk cId="3203626376" sldId="276"/>
            <ac:spMk id="22" creationId="{0D614406-135F-4875-9C87-53822CB19ABB}"/>
          </ac:spMkLst>
        </pc:spChg>
        <pc:spChg chg="add del">
          <ac:chgData name="Brian Blaylock" userId="633fadff92d04bd2" providerId="LiveId" clId="{D56D7821-55ED-4BB2-9579-3D9063AEDE3C}" dt="2018-03-05T21:39:27.679" v="16359" actId="26606"/>
          <ac:spMkLst>
            <pc:docMk/>
            <pc:sldMk cId="3203626376" sldId="276"/>
            <ac:spMk id="23" creationId="{A47020BD-3785-4628-8C5E-A4011B43EF88}"/>
          </ac:spMkLst>
        </pc:spChg>
        <pc:spChg chg="add del">
          <ac:chgData name="Brian Blaylock" userId="633fadff92d04bd2" providerId="LiveId" clId="{D56D7821-55ED-4BB2-9579-3D9063AEDE3C}" dt="2018-03-05T21:39:43.201" v="16368" actId="26606"/>
          <ac:spMkLst>
            <pc:docMk/>
            <pc:sldMk cId="3203626376" sldId="276"/>
            <ac:spMk id="29" creationId="{08E89D5E-1885-4160-AC77-CC471DD1D0DB}"/>
          </ac:spMkLst>
        </pc:spChg>
        <pc:spChg chg="add del">
          <ac:chgData name="Brian Blaylock" userId="633fadff92d04bd2" providerId="LiveId" clId="{D56D7821-55ED-4BB2-9579-3D9063AEDE3C}" dt="2018-03-05T21:39:54.389" v="16371" actId="26606"/>
          <ac:spMkLst>
            <pc:docMk/>
            <pc:sldMk cId="3203626376" sldId="276"/>
            <ac:spMk id="33" creationId="{8CE06232-69FD-453D-8EB2-706087A9021A}"/>
          </ac:spMkLst>
        </pc:spChg>
        <pc:graphicFrameChg chg="add del">
          <ac:chgData name="Brian Blaylock" userId="633fadff92d04bd2" providerId="LiveId" clId="{D56D7821-55ED-4BB2-9579-3D9063AEDE3C}" dt="2018-03-05T21:39:27.679" v="16359" actId="26606"/>
          <ac:graphicFrameMkLst>
            <pc:docMk/>
            <pc:sldMk cId="3203626376" sldId="276"/>
            <ac:graphicFrameMk id="6" creationId="{F5CD51E7-E682-4207-B56E-9775D2C72B4E}"/>
          </ac:graphicFrameMkLst>
        </pc:graphicFrameChg>
        <pc:graphicFrameChg chg="add del">
          <ac:chgData name="Brian Blaylock" userId="633fadff92d04bd2" providerId="LiveId" clId="{D56D7821-55ED-4BB2-9579-3D9063AEDE3C}" dt="2018-03-05T21:39:31.905" v="16362" actId="26606"/>
          <ac:graphicFrameMkLst>
            <pc:docMk/>
            <pc:sldMk cId="3203626376" sldId="276"/>
            <ac:graphicFrameMk id="25" creationId="{4677EAF0-CFF3-4C6C-83A3-049CA0F54ADB}"/>
          </ac:graphicFrameMkLst>
        </pc:graphicFrameChg>
        <pc:graphicFrameChg chg="add del">
          <ac:chgData name="Brian Blaylock" userId="633fadff92d04bd2" providerId="LiveId" clId="{D56D7821-55ED-4BB2-9579-3D9063AEDE3C}" dt="2018-03-05T21:39:43.201" v="16368" actId="26606"/>
          <ac:graphicFrameMkLst>
            <pc:docMk/>
            <pc:sldMk cId="3203626376" sldId="276"/>
            <ac:graphicFrameMk id="31" creationId="{796A47BC-2FE4-4595-A0F5-DE496F296092}"/>
          </ac:graphicFrameMkLst>
        </pc:graphicFrameChg>
        <pc:picChg chg="add del mod">
          <ac:chgData name="Brian Blaylock" userId="633fadff92d04bd2" providerId="LiveId" clId="{D56D7821-55ED-4BB2-9579-3D9063AEDE3C}" dt="2018-03-05T21:45:39.817" v="16712" actId="478"/>
          <ac:picMkLst>
            <pc:docMk/>
            <pc:sldMk cId="3203626376" sldId="276"/>
            <ac:picMk id="7" creationId="{576A904D-9322-46F5-B43F-4755A0E1D6F5}"/>
          </ac:picMkLst>
        </pc:picChg>
        <pc:picChg chg="add del">
          <ac:chgData name="Brian Blaylock" userId="633fadff92d04bd2" providerId="LiveId" clId="{D56D7821-55ED-4BB2-9579-3D9063AEDE3C}" dt="2018-03-05T21:39:21.769" v="16353" actId="26606"/>
          <ac:picMkLst>
            <pc:docMk/>
            <pc:sldMk cId="3203626376" sldId="276"/>
            <ac:picMk id="8" creationId="{9E5CDEC5-6C32-44F4-864E-1C125875293D}"/>
          </ac:picMkLst>
        </pc:picChg>
        <pc:picChg chg="add mod">
          <ac:chgData name="Brian Blaylock" userId="633fadff92d04bd2" providerId="LiveId" clId="{D56D7821-55ED-4BB2-9579-3D9063AEDE3C}" dt="2018-03-06T21:07:03.079" v="23012" actId="1076"/>
          <ac:picMkLst>
            <pc:docMk/>
            <pc:sldMk cId="3203626376" sldId="276"/>
            <ac:picMk id="12" creationId="{51B0CD5C-BBEA-4203-9354-71F3B408F7F1}"/>
          </ac:picMkLst>
        </pc:picChg>
        <pc:picChg chg="add del">
          <ac:chgData name="Brian Blaylock" userId="633fadff92d04bd2" providerId="LiveId" clId="{D56D7821-55ED-4BB2-9579-3D9063AEDE3C}" dt="2018-03-05T21:39:22.952" v="16355" actId="26606"/>
          <ac:picMkLst>
            <pc:docMk/>
            <pc:sldMk cId="3203626376" sldId="276"/>
            <ac:picMk id="19" creationId="{9E5CDEC5-6C32-44F4-864E-1C125875293D}"/>
          </ac:picMkLst>
        </pc:picChg>
        <pc:cxnChg chg="add del">
          <ac:chgData name="Brian Blaylock" userId="633fadff92d04bd2" providerId="LiveId" clId="{D56D7821-55ED-4BB2-9579-3D9063AEDE3C}" dt="2018-03-05T21:39:37.001" v="16365" actId="26606"/>
          <ac:cxnSpMkLst>
            <pc:docMk/>
            <pc:sldMk cId="3203626376" sldId="276"/>
            <ac:cxnSpMk id="27" creationId="{2D72A2C9-F3CA-4216-8BAD-FA4C970C3C4E}"/>
          </ac:cxnSpMkLst>
        </pc:cxnChg>
        <pc:cxnChg chg="add del">
          <ac:chgData name="Brian Blaylock" userId="633fadff92d04bd2" providerId="LiveId" clId="{D56D7821-55ED-4BB2-9579-3D9063AEDE3C}" dt="2018-03-05T21:39:43.201" v="16368" actId="26606"/>
          <ac:cxnSpMkLst>
            <pc:docMk/>
            <pc:sldMk cId="3203626376" sldId="276"/>
            <ac:cxnSpMk id="30" creationId="{550D2BD1-98F9-412D-905B-3A843EF4078B}"/>
          </ac:cxnSpMkLst>
        </pc:cxnChg>
      </pc:sldChg>
      <pc:sldChg chg="addSp delSp modSp add modNotesTx">
        <pc:chgData name="Brian Blaylock" userId="633fadff92d04bd2" providerId="LiveId" clId="{D56D7821-55ED-4BB2-9579-3D9063AEDE3C}" dt="2018-03-20T18:47:37.999" v="36481" actId="20577"/>
        <pc:sldMkLst>
          <pc:docMk/>
          <pc:sldMk cId="1888023436" sldId="277"/>
        </pc:sldMkLst>
        <pc:spChg chg="mod">
          <ac:chgData name="Brian Blaylock" userId="633fadff92d04bd2" providerId="LiveId" clId="{D56D7821-55ED-4BB2-9579-3D9063AEDE3C}" dt="2018-03-06T19:09:55.684" v="17820" actId="20577"/>
          <ac:spMkLst>
            <pc:docMk/>
            <pc:sldMk cId="1888023436" sldId="277"/>
            <ac:spMk id="2" creationId="{284EBA80-35B0-4137-83FA-FE40195522CB}"/>
          </ac:spMkLst>
        </pc:spChg>
        <pc:spChg chg="del">
          <ac:chgData name="Brian Blaylock" userId="633fadff92d04bd2" providerId="LiveId" clId="{D56D7821-55ED-4BB2-9579-3D9063AEDE3C}" dt="2018-03-06T19:09:58.787" v="17821" actId="478"/>
          <ac:spMkLst>
            <pc:docMk/>
            <pc:sldMk cId="1888023436" sldId="277"/>
            <ac:spMk id="3" creationId="{AE027BA3-425B-43A0-B7A4-BF6CB7043311}"/>
          </ac:spMkLst>
        </pc:spChg>
        <pc:picChg chg="add del">
          <ac:chgData name="Brian Blaylock" userId="633fadff92d04bd2" providerId="LiveId" clId="{D56D7821-55ED-4BB2-9579-3D9063AEDE3C}" dt="2018-03-15T21:44:23.920" v="29045" actId="478"/>
          <ac:picMkLst>
            <pc:docMk/>
            <pc:sldMk cId="1888023436" sldId="277"/>
            <ac:picMk id="3" creationId="{E25A992F-30ED-4437-9A94-7A343D518B69}"/>
          </ac:picMkLst>
        </pc:picChg>
        <pc:picChg chg="add del mod">
          <ac:chgData name="Brian Blaylock" userId="633fadff92d04bd2" providerId="LiveId" clId="{D56D7821-55ED-4BB2-9579-3D9063AEDE3C}" dt="2018-03-06T19:11:55.129" v="17835" actId="20577"/>
          <ac:picMkLst>
            <pc:docMk/>
            <pc:sldMk cId="1888023436" sldId="277"/>
            <ac:picMk id="6" creationId="{BA2DFC29-5CBB-43D9-82F4-25962EC08A00}"/>
          </ac:picMkLst>
        </pc:picChg>
        <pc:picChg chg="add del mod">
          <ac:chgData name="Brian Blaylock" userId="633fadff92d04bd2" providerId="LiveId" clId="{D56D7821-55ED-4BB2-9579-3D9063AEDE3C}" dt="2018-03-06T19:11:55.129" v="17835" actId="20577"/>
          <ac:picMkLst>
            <pc:docMk/>
            <pc:sldMk cId="1888023436" sldId="277"/>
            <ac:picMk id="8" creationId="{F6591E9B-FF38-46E4-BDBA-96BDDDFE0344}"/>
          </ac:picMkLst>
        </pc:picChg>
        <pc:picChg chg="add del mod">
          <ac:chgData name="Brian Blaylock" userId="633fadff92d04bd2" providerId="LiveId" clId="{D56D7821-55ED-4BB2-9579-3D9063AEDE3C}" dt="2018-03-06T19:11:55.129" v="17835" actId="20577"/>
          <ac:picMkLst>
            <pc:docMk/>
            <pc:sldMk cId="1888023436" sldId="277"/>
            <ac:picMk id="10" creationId="{CB6D7487-DB50-4117-965F-229C18C42E08}"/>
          </ac:picMkLst>
        </pc:picChg>
        <pc:picChg chg="add mod">
          <ac:chgData name="Brian Blaylock" userId="633fadff92d04bd2" providerId="LiveId" clId="{D56D7821-55ED-4BB2-9579-3D9063AEDE3C}" dt="2018-03-06T19:12:06.077" v="17839" actId="1076"/>
          <ac:picMkLst>
            <pc:docMk/>
            <pc:sldMk cId="1888023436" sldId="277"/>
            <ac:picMk id="12" creationId="{808B2A34-8451-4CF5-AF24-560873C5A6E0}"/>
          </ac:picMkLst>
        </pc:picChg>
        <pc:picChg chg="add del mod">
          <ac:chgData name="Brian Blaylock" userId="633fadff92d04bd2" providerId="LiveId" clId="{D56D7821-55ED-4BB2-9579-3D9063AEDE3C}" dt="2018-03-06T19:11:55.129" v="17835" actId="20577"/>
          <ac:picMkLst>
            <pc:docMk/>
            <pc:sldMk cId="1888023436" sldId="277"/>
            <ac:picMk id="14" creationId="{7FBE4CFA-E191-4F0C-AA59-C0C6DCD1CDD3}"/>
          </ac:picMkLst>
        </pc:picChg>
      </pc:sldChg>
      <pc:sldChg chg="addSp delSp modSp add mod setBg modNotesTx">
        <pc:chgData name="Brian Blaylock" userId="633fadff92d04bd2" providerId="LiveId" clId="{D56D7821-55ED-4BB2-9579-3D9063AEDE3C}" dt="2018-03-20T18:49:31.053" v="36875" actId="20577"/>
        <pc:sldMkLst>
          <pc:docMk/>
          <pc:sldMk cId="667031753" sldId="278"/>
        </pc:sldMkLst>
        <pc:spChg chg="add del mod ord">
          <ac:chgData name="Brian Blaylock" userId="633fadff92d04bd2" providerId="LiveId" clId="{D56D7821-55ED-4BB2-9579-3D9063AEDE3C}" dt="2018-03-06T19:13:23.345" v="17882" actId="26606"/>
          <ac:spMkLst>
            <pc:docMk/>
            <pc:sldMk cId="667031753" sldId="278"/>
            <ac:spMk id="2" creationId="{4A93B8A4-D051-41B1-B635-7E902C2A4954}"/>
          </ac:spMkLst>
        </pc:spChg>
        <pc:spChg chg="del">
          <ac:chgData name="Brian Blaylock" userId="633fadff92d04bd2" providerId="LiveId" clId="{D56D7821-55ED-4BB2-9579-3D9063AEDE3C}" dt="2018-03-06T19:12:28.231" v="17859" actId="478"/>
          <ac:spMkLst>
            <pc:docMk/>
            <pc:sldMk cId="667031753" sldId="278"/>
            <ac:spMk id="3" creationId="{6D1290FB-A946-4745-AEF6-BC57E2D2BD65}"/>
          </ac:spMkLst>
        </pc:spChg>
        <pc:spChg chg="mod ord">
          <ac:chgData name="Brian Blaylock" userId="633fadff92d04bd2" providerId="LiveId" clId="{D56D7821-55ED-4BB2-9579-3D9063AEDE3C}" dt="2018-03-06T19:13:23.345" v="17882" actId="26606"/>
          <ac:spMkLst>
            <pc:docMk/>
            <pc:sldMk cId="667031753" sldId="278"/>
            <ac:spMk id="4" creationId="{ED5C6BA9-B64A-4B47-8A1D-B619E24ECC81}"/>
          </ac:spMkLst>
        </pc:spChg>
        <pc:spChg chg="add del mod">
          <ac:chgData name="Brian Blaylock" userId="633fadff92d04bd2" providerId="LiveId" clId="{D56D7821-55ED-4BB2-9579-3D9063AEDE3C}" dt="2018-03-06T19:13:22.906" v="17881" actId="478"/>
          <ac:spMkLst>
            <pc:docMk/>
            <pc:sldMk cId="667031753" sldId="278"/>
            <ac:spMk id="10" creationId="{2999CE8D-FB50-4959-8643-034BA05F1293}"/>
          </ac:spMkLst>
        </pc:spChg>
        <pc:spChg chg="add mod">
          <ac:chgData name="Brian Blaylock" userId="633fadff92d04bd2" providerId="LiveId" clId="{D56D7821-55ED-4BB2-9579-3D9063AEDE3C}" dt="2018-03-20T17:46:56.618" v="35039" actId="2711"/>
          <ac:spMkLst>
            <pc:docMk/>
            <pc:sldMk cId="667031753" sldId="278"/>
            <ac:spMk id="11" creationId="{E9723A84-D7A9-4C69-9E11-E35E9E633F9B}"/>
          </ac:spMkLst>
        </pc:spChg>
        <pc:spChg chg="add del mod">
          <ac:chgData name="Brian Blaylock" userId="633fadff92d04bd2" providerId="LiveId" clId="{D56D7821-55ED-4BB2-9579-3D9063AEDE3C}" dt="2018-03-06T19:16:24.619" v="18019" actId="478"/>
          <ac:spMkLst>
            <pc:docMk/>
            <pc:sldMk cId="667031753" sldId="278"/>
            <ac:spMk id="14" creationId="{65F1E75D-E2BE-4931-B0C7-613AFF72F897}"/>
          </ac:spMkLst>
        </pc:spChg>
        <pc:spChg chg="add del mod">
          <ac:chgData name="Brian Blaylock" userId="633fadff92d04bd2" providerId="LiveId" clId="{D56D7821-55ED-4BB2-9579-3D9063AEDE3C}" dt="2018-03-06T19:16:48.873" v="18052" actId="478"/>
          <ac:spMkLst>
            <pc:docMk/>
            <pc:sldMk cId="667031753" sldId="278"/>
            <ac:spMk id="15" creationId="{CEB47EE3-5A63-457B-8926-0406858A0365}"/>
          </ac:spMkLst>
        </pc:spChg>
        <pc:spChg chg="add del mod">
          <ac:chgData name="Brian Blaylock" userId="633fadff92d04bd2" providerId="LiveId" clId="{D56D7821-55ED-4BB2-9579-3D9063AEDE3C}" dt="2018-03-06T19:16:50.186" v="18053" actId="478"/>
          <ac:spMkLst>
            <pc:docMk/>
            <pc:sldMk cId="667031753" sldId="278"/>
            <ac:spMk id="16" creationId="{51D6E760-A259-4E9C-ABEB-EB09A24C05F2}"/>
          </ac:spMkLst>
        </pc:spChg>
        <pc:spChg chg="add mod">
          <ac:chgData name="Brian Blaylock" userId="633fadff92d04bd2" providerId="LiveId" clId="{D56D7821-55ED-4BB2-9579-3D9063AEDE3C}" dt="2018-03-20T17:46:56.618" v="35039" actId="2711"/>
          <ac:spMkLst>
            <pc:docMk/>
            <pc:sldMk cId="667031753" sldId="278"/>
            <ac:spMk id="17" creationId="{CAA5BE5D-4B55-4F41-8BFC-4DA0271DC622}"/>
          </ac:spMkLst>
        </pc:spChg>
        <pc:spChg chg="add mod">
          <ac:chgData name="Brian Blaylock" userId="633fadff92d04bd2" providerId="LiveId" clId="{D56D7821-55ED-4BB2-9579-3D9063AEDE3C}" dt="2018-03-20T17:46:56.618" v="35039" actId="2711"/>
          <ac:spMkLst>
            <pc:docMk/>
            <pc:sldMk cId="667031753" sldId="278"/>
            <ac:spMk id="18" creationId="{B7E96EA9-3194-4C9B-A4B3-71C338A7521D}"/>
          </ac:spMkLst>
        </pc:spChg>
        <pc:spChg chg="add mod">
          <ac:chgData name="Brian Blaylock" userId="633fadff92d04bd2" providerId="LiveId" clId="{D56D7821-55ED-4BB2-9579-3D9063AEDE3C}" dt="2018-03-20T17:46:56.618" v="35039" actId="2711"/>
          <ac:spMkLst>
            <pc:docMk/>
            <pc:sldMk cId="667031753" sldId="278"/>
            <ac:spMk id="19" creationId="{5E34DD74-69BB-4BE0-A64C-0EFF0969D5F2}"/>
          </ac:spMkLst>
        </pc:spChg>
        <pc:grpChg chg="add mod">
          <ac:chgData name="Brian Blaylock" userId="633fadff92d04bd2" providerId="LiveId" clId="{D56D7821-55ED-4BB2-9579-3D9063AEDE3C}" dt="2018-03-06T19:27:01.511" v="18254" actId="164"/>
          <ac:grpSpMkLst>
            <pc:docMk/>
            <pc:sldMk cId="667031753" sldId="278"/>
            <ac:grpSpMk id="12" creationId="{EDB6BBA9-72FA-4491-A8CA-2F47239AF22A}"/>
          </ac:grpSpMkLst>
        </pc:grpChg>
        <pc:grpChg chg="add mod">
          <ac:chgData name="Brian Blaylock" userId="633fadff92d04bd2" providerId="LiveId" clId="{D56D7821-55ED-4BB2-9579-3D9063AEDE3C}" dt="2018-03-06T19:27:10.624" v="18256" actId="1076"/>
          <ac:grpSpMkLst>
            <pc:docMk/>
            <pc:sldMk cId="667031753" sldId="278"/>
            <ac:grpSpMk id="21" creationId="{20B68DF0-E98C-4419-A4BB-BDBC512BF8DA}"/>
          </ac:grpSpMkLst>
        </pc:grpChg>
        <pc:picChg chg="add mod ord modCrop">
          <ac:chgData name="Brian Blaylock" userId="633fadff92d04bd2" providerId="LiveId" clId="{D56D7821-55ED-4BB2-9579-3D9063AEDE3C}" dt="2018-03-06T19:26:03.319" v="18247" actId="164"/>
          <ac:picMkLst>
            <pc:docMk/>
            <pc:sldMk cId="667031753" sldId="278"/>
            <ac:picMk id="5" creationId="{AE968E6A-A26B-49F7-BD14-D1EE3574789F}"/>
          </ac:picMkLst>
        </pc:picChg>
        <pc:picChg chg="add mod ord modCrop">
          <ac:chgData name="Brian Blaylock" userId="633fadff92d04bd2" providerId="LiveId" clId="{D56D7821-55ED-4BB2-9579-3D9063AEDE3C}" dt="2018-03-06T19:26:03.319" v="18247" actId="164"/>
          <ac:picMkLst>
            <pc:docMk/>
            <pc:sldMk cId="667031753" sldId="278"/>
            <ac:picMk id="6" creationId="{309D58A3-0B94-4B50-96DE-3FD39713F336}"/>
          </ac:picMkLst>
        </pc:picChg>
        <pc:picChg chg="add mod ord modCrop">
          <ac:chgData name="Brian Blaylock" userId="633fadff92d04bd2" providerId="LiveId" clId="{D56D7821-55ED-4BB2-9579-3D9063AEDE3C}" dt="2018-03-06T19:26:03.319" v="18247" actId="164"/>
          <ac:picMkLst>
            <pc:docMk/>
            <pc:sldMk cId="667031753" sldId="278"/>
            <ac:picMk id="7" creationId="{DA1518F7-8337-4C37-A3BE-ACF0F28FE4BD}"/>
          </ac:picMkLst>
        </pc:picChg>
        <pc:picChg chg="add mod modCrop">
          <ac:chgData name="Brian Blaylock" userId="633fadff92d04bd2" providerId="LiveId" clId="{D56D7821-55ED-4BB2-9579-3D9063AEDE3C}" dt="2018-03-06T19:26:03.319" v="18247" actId="164"/>
          <ac:picMkLst>
            <pc:docMk/>
            <pc:sldMk cId="667031753" sldId="278"/>
            <ac:picMk id="8" creationId="{DFCC1984-F7F6-425A-A022-B3A3C91380F9}"/>
          </ac:picMkLst>
        </pc:picChg>
        <pc:picChg chg="add mod modCrop">
          <ac:chgData name="Brian Blaylock" userId="633fadff92d04bd2" providerId="LiveId" clId="{D56D7821-55ED-4BB2-9579-3D9063AEDE3C}" dt="2018-03-06T19:27:14.055" v="18257" actId="1076"/>
          <ac:picMkLst>
            <pc:docMk/>
            <pc:sldMk cId="667031753" sldId="278"/>
            <ac:picMk id="20" creationId="{E5C31F23-6DA3-45C7-9554-392F76A15A54}"/>
          </ac:picMkLst>
        </pc:picChg>
        <pc:cxnChg chg="add del">
          <ac:chgData name="Brian Blaylock" userId="633fadff92d04bd2" providerId="LiveId" clId="{D56D7821-55ED-4BB2-9579-3D9063AEDE3C}" dt="2018-03-06T19:13:23.345" v="17882" actId="26606"/>
          <ac:cxnSpMkLst>
            <pc:docMk/>
            <pc:sldMk cId="667031753" sldId="278"/>
            <ac:cxnSpMk id="13" creationId="{8733B210-462D-42A4-BA20-36743BB5E686}"/>
          </ac:cxnSpMkLst>
        </pc:cxnChg>
      </pc:sldChg>
      <pc:sldChg chg="addSp delSp modSp add modNotesTx">
        <pc:chgData name="Brian Blaylock" userId="633fadff92d04bd2" providerId="LiveId" clId="{D56D7821-55ED-4BB2-9579-3D9063AEDE3C}" dt="2018-03-20T18:53:30.172" v="37294" actId="20577"/>
        <pc:sldMkLst>
          <pc:docMk/>
          <pc:sldMk cId="559071975" sldId="279"/>
        </pc:sldMkLst>
        <pc:spChg chg="mod">
          <ac:chgData name="Brian Blaylock" userId="633fadff92d04bd2" providerId="LiveId" clId="{D56D7821-55ED-4BB2-9579-3D9063AEDE3C}" dt="2018-03-20T17:44:02.295" v="35004" actId="20577"/>
          <ac:spMkLst>
            <pc:docMk/>
            <pc:sldMk cId="559071975" sldId="279"/>
            <ac:spMk id="2" creationId="{DED2381B-5A3F-4465-A215-2A98955A98BD}"/>
          </ac:spMkLst>
        </pc:spChg>
        <pc:spChg chg="del">
          <ac:chgData name="Brian Blaylock" userId="633fadff92d04bd2" providerId="LiveId" clId="{D56D7821-55ED-4BB2-9579-3D9063AEDE3C}" dt="2018-03-06T19:33:37.441" v="18720" actId="931"/>
          <ac:spMkLst>
            <pc:docMk/>
            <pc:sldMk cId="559071975" sldId="279"/>
            <ac:spMk id="3" creationId="{F56F2B34-C587-4160-B45D-E49A5069848E}"/>
          </ac:spMkLst>
        </pc:spChg>
        <pc:picChg chg="add mod">
          <ac:chgData name="Brian Blaylock" userId="633fadff92d04bd2" providerId="LiveId" clId="{D56D7821-55ED-4BB2-9579-3D9063AEDE3C}" dt="2018-03-06T19:36:37.390" v="19040" actId="1076"/>
          <ac:picMkLst>
            <pc:docMk/>
            <pc:sldMk cId="559071975" sldId="279"/>
            <ac:picMk id="6" creationId="{03F8AF16-119E-4926-9925-DFFDABE93E6E}"/>
          </ac:picMkLst>
        </pc:picChg>
      </pc:sldChg>
      <pc:sldChg chg="addSp delSp modSp add modNotesTx">
        <pc:chgData name="Brian Blaylock" userId="633fadff92d04bd2" providerId="LiveId" clId="{D56D7821-55ED-4BB2-9579-3D9063AEDE3C}" dt="2018-03-20T18:54:17.868" v="37335" actId="20577"/>
        <pc:sldMkLst>
          <pc:docMk/>
          <pc:sldMk cId="3823484597" sldId="280"/>
        </pc:sldMkLst>
        <pc:spChg chg="mod">
          <ac:chgData name="Brian Blaylock" userId="633fadff92d04bd2" providerId="LiveId" clId="{D56D7821-55ED-4BB2-9579-3D9063AEDE3C}" dt="2018-03-20T17:11:17.342" v="33537" actId="20577"/>
          <ac:spMkLst>
            <pc:docMk/>
            <pc:sldMk cId="3823484597" sldId="280"/>
            <ac:spMk id="2" creationId="{0B7EF31C-EA21-4125-AD94-C63EBBFC9B54}"/>
          </ac:spMkLst>
        </pc:spChg>
        <pc:spChg chg="add mod">
          <ac:chgData name="Brian Blaylock" userId="633fadff92d04bd2" providerId="LiveId" clId="{D56D7821-55ED-4BB2-9579-3D9063AEDE3C}" dt="2018-03-20T17:21:03.133" v="33765" actId="404"/>
          <ac:spMkLst>
            <pc:docMk/>
            <pc:sldMk cId="3823484597" sldId="280"/>
            <ac:spMk id="3" creationId="{9BB3C4A8-C6D5-4E87-B03B-46076E059739}"/>
          </ac:spMkLst>
        </pc:spChg>
        <pc:spChg chg="del">
          <ac:chgData name="Brian Blaylock" userId="633fadff92d04bd2" providerId="LiveId" clId="{D56D7821-55ED-4BB2-9579-3D9063AEDE3C}" dt="2018-03-06T19:36:24.076" v="19037" actId="931"/>
          <ac:spMkLst>
            <pc:docMk/>
            <pc:sldMk cId="3823484597" sldId="280"/>
            <ac:spMk id="3" creationId="{DA3DA80C-E834-449B-8475-6E5E8B0B867C}"/>
          </ac:spMkLst>
        </pc:spChg>
        <pc:picChg chg="add mod">
          <ac:chgData name="Brian Blaylock" userId="633fadff92d04bd2" providerId="LiveId" clId="{D56D7821-55ED-4BB2-9579-3D9063AEDE3C}" dt="2018-03-06T19:36:46.094" v="19043" actId="1076"/>
          <ac:picMkLst>
            <pc:docMk/>
            <pc:sldMk cId="3823484597" sldId="280"/>
            <ac:picMk id="6" creationId="{627654AC-3F85-4F0D-AB5F-9E9E075D3BEE}"/>
          </ac:picMkLst>
        </pc:picChg>
      </pc:sldChg>
      <pc:sldChg chg="addSp delSp modSp add ord modNotesTx">
        <pc:chgData name="Brian Blaylock" userId="633fadff92d04bd2" providerId="LiveId" clId="{D56D7821-55ED-4BB2-9579-3D9063AEDE3C}" dt="2018-03-20T18:45:21.417" v="36318" actId="20577"/>
        <pc:sldMkLst>
          <pc:docMk/>
          <pc:sldMk cId="3255001980" sldId="282"/>
        </pc:sldMkLst>
        <pc:spChg chg="add mod">
          <ac:chgData name="Brian Blaylock" userId="633fadff92d04bd2" providerId="LiveId" clId="{D56D7821-55ED-4BB2-9579-3D9063AEDE3C}" dt="2018-03-06T19:44:16.076" v="19942" actId="20577"/>
          <ac:spMkLst>
            <pc:docMk/>
            <pc:sldMk cId="3255001980" sldId="282"/>
            <ac:spMk id="7" creationId="{8EAB9974-2987-4367-92CC-2860805AA4E9}"/>
          </ac:spMkLst>
        </pc:spChg>
        <pc:picChg chg="ord">
          <ac:chgData name="Brian Blaylock" userId="633fadff92d04bd2" providerId="LiveId" clId="{D56D7821-55ED-4BB2-9579-3D9063AEDE3C}" dt="2018-03-15T21:49:40.469" v="29134" actId="166"/>
          <ac:picMkLst>
            <pc:docMk/>
            <pc:sldMk cId="3255001980" sldId="282"/>
            <ac:picMk id="6" creationId="{E2F503BD-A551-44DE-8BCC-6C0E2A3FE4B5}"/>
          </ac:picMkLst>
        </pc:picChg>
        <pc:picChg chg="add del">
          <ac:chgData name="Brian Blaylock" userId="633fadff92d04bd2" providerId="LiveId" clId="{D56D7821-55ED-4BB2-9579-3D9063AEDE3C}" dt="2018-03-15T21:49:41.159" v="29135" actId="478"/>
          <ac:picMkLst>
            <pc:docMk/>
            <pc:sldMk cId="3255001980" sldId="282"/>
            <ac:picMk id="8" creationId="{1C969526-8F05-4055-832C-704374459B1B}"/>
          </ac:picMkLst>
        </pc:picChg>
        <pc:picChg chg="del">
          <ac:chgData name="Brian Blaylock" userId="633fadff92d04bd2" providerId="LiveId" clId="{D56D7821-55ED-4BB2-9579-3D9063AEDE3C}" dt="2018-03-06T19:42:44.956" v="19870" actId="478"/>
          <ac:picMkLst>
            <pc:docMk/>
            <pc:sldMk cId="3255001980" sldId="282"/>
            <ac:picMk id="8" creationId="{D95933E8-6296-4567-9D3D-A6B9A418BC98}"/>
          </ac:picMkLst>
        </pc:picChg>
      </pc:sldChg>
      <pc:sldChg chg="addSp delSp modSp add ord modNotesTx">
        <pc:chgData name="Brian Blaylock" userId="633fadff92d04bd2" providerId="LiveId" clId="{D56D7821-55ED-4BB2-9579-3D9063AEDE3C}" dt="2018-03-20T17:02:51.362" v="32760" actId="20577"/>
        <pc:sldMkLst>
          <pc:docMk/>
          <pc:sldMk cId="2389503004" sldId="283"/>
        </pc:sldMkLst>
        <pc:spChg chg="mod">
          <ac:chgData name="Brian Blaylock" userId="633fadff92d04bd2" providerId="LiveId" clId="{D56D7821-55ED-4BB2-9579-3D9063AEDE3C}" dt="2018-03-06T21:42:14.382" v="24445" actId="20577"/>
          <ac:spMkLst>
            <pc:docMk/>
            <pc:sldMk cId="2389503004" sldId="283"/>
            <ac:spMk id="2" creationId="{EEFCA9D9-9942-499F-A911-27AD6DB913B0}"/>
          </ac:spMkLst>
        </pc:spChg>
        <pc:spChg chg="del">
          <ac:chgData name="Brian Blaylock" userId="633fadff92d04bd2" providerId="LiveId" clId="{D56D7821-55ED-4BB2-9579-3D9063AEDE3C}" dt="2018-03-06T19:51:20.767" v="21368" actId="931"/>
          <ac:spMkLst>
            <pc:docMk/>
            <pc:sldMk cId="2389503004" sldId="283"/>
            <ac:spMk id="3" creationId="{A12F8294-FB71-4109-90C7-9C64C084D547}"/>
          </ac:spMkLst>
        </pc:spChg>
        <pc:picChg chg="add del">
          <ac:chgData name="Brian Blaylock" userId="633fadff92d04bd2" providerId="LiveId" clId="{D56D7821-55ED-4BB2-9579-3D9063AEDE3C}" dt="2018-03-15T21:49:39.699" v="29132" actId="478"/>
          <ac:picMkLst>
            <pc:docMk/>
            <pc:sldMk cId="2389503004" sldId="283"/>
            <ac:picMk id="5" creationId="{11478E47-7F89-4D6A-9B83-35DF856CF20E}"/>
          </ac:picMkLst>
        </pc:picChg>
        <pc:picChg chg="add mod ord">
          <ac:chgData name="Brian Blaylock" userId="633fadff92d04bd2" providerId="LiveId" clId="{D56D7821-55ED-4BB2-9579-3D9063AEDE3C}" dt="2018-03-15T21:49:39.228" v="29131" actId="166"/>
          <ac:picMkLst>
            <pc:docMk/>
            <pc:sldMk cId="2389503004" sldId="283"/>
            <ac:picMk id="6" creationId="{539C0646-3FB8-47F1-907A-C5CA31137BF7}"/>
          </ac:picMkLst>
        </pc:picChg>
      </pc:sldChg>
      <pc:sldChg chg="addSp delSp modSp add del ord modNotesTx">
        <pc:chgData name="Brian Blaylock" userId="633fadff92d04bd2" providerId="LiveId" clId="{D56D7821-55ED-4BB2-9579-3D9063AEDE3C}" dt="2018-03-20T15:16:04.717" v="30432" actId="2696"/>
        <pc:sldMkLst>
          <pc:docMk/>
          <pc:sldMk cId="2928530952" sldId="284"/>
        </pc:sldMkLst>
        <pc:spChg chg="mod">
          <ac:chgData name="Brian Blaylock" userId="633fadff92d04bd2" providerId="LiveId" clId="{D56D7821-55ED-4BB2-9579-3D9063AEDE3C}" dt="2018-03-06T21:42:10.011" v="24439" actId="20577"/>
          <ac:spMkLst>
            <pc:docMk/>
            <pc:sldMk cId="2928530952" sldId="284"/>
            <ac:spMk id="2" creationId="{2FDF0AFB-565F-4658-A44B-63D7C47993B9}"/>
          </ac:spMkLst>
        </pc:spChg>
        <pc:spChg chg="del">
          <ac:chgData name="Brian Blaylock" userId="633fadff92d04bd2" providerId="LiveId" clId="{D56D7821-55ED-4BB2-9579-3D9063AEDE3C}" dt="2018-03-06T20:40:25.765" v="21441" actId="478"/>
          <ac:spMkLst>
            <pc:docMk/>
            <pc:sldMk cId="2928530952" sldId="284"/>
            <ac:spMk id="3" creationId="{FB757C1A-615A-4C27-874F-3585C6DB53C3}"/>
          </ac:spMkLst>
        </pc:spChg>
        <pc:spChg chg="add">
          <ac:chgData name="Brian Blaylock" userId="633fadff92d04bd2" providerId="LiveId" clId="{D56D7821-55ED-4BB2-9579-3D9063AEDE3C}" dt="2018-03-06T20:40:24.262" v="21440" actId="20577"/>
          <ac:spMkLst>
            <pc:docMk/>
            <pc:sldMk cId="2928530952" sldId="284"/>
            <ac:spMk id="5" creationId="{6F797AF7-1FA3-4B3C-9FEB-403150CB3FF3}"/>
          </ac:spMkLst>
        </pc:spChg>
        <pc:picChg chg="add del">
          <ac:chgData name="Brian Blaylock" userId="633fadff92d04bd2" providerId="LiveId" clId="{D56D7821-55ED-4BB2-9579-3D9063AEDE3C}" dt="2018-03-15T21:49:39.924" v="29133" actId="478"/>
          <ac:picMkLst>
            <pc:docMk/>
            <pc:sldMk cId="2928530952" sldId="284"/>
            <ac:picMk id="6" creationId="{C7F01C02-FFCE-4803-8B9C-A050FAA2563E}"/>
          </ac:picMkLst>
        </pc:picChg>
        <pc:picChg chg="add mod">
          <ac:chgData name="Brian Blaylock" userId="633fadff92d04bd2" providerId="LiveId" clId="{D56D7821-55ED-4BB2-9579-3D9063AEDE3C}" dt="2018-03-06T20:48:57.086" v="21525" actId="14826"/>
          <ac:picMkLst>
            <pc:docMk/>
            <pc:sldMk cId="2928530952" sldId="284"/>
            <ac:picMk id="7" creationId="{CEFCC61B-810E-4C00-967D-B71D8FF9F458}"/>
          </ac:picMkLst>
        </pc:picChg>
      </pc:sldChg>
      <pc:sldChg chg="modSp add ord modNotesTx">
        <pc:chgData name="Brian Blaylock" userId="633fadff92d04bd2" providerId="LiveId" clId="{D56D7821-55ED-4BB2-9579-3D9063AEDE3C}" dt="2018-03-20T17:02:51.362" v="32760" actId="20577"/>
        <pc:sldMkLst>
          <pc:docMk/>
          <pc:sldMk cId="257842069" sldId="285"/>
        </pc:sldMkLst>
        <pc:spChg chg="mod">
          <ac:chgData name="Brian Blaylock" userId="633fadff92d04bd2" providerId="LiveId" clId="{D56D7821-55ED-4BB2-9579-3D9063AEDE3C}" dt="2018-03-06T21:42:19.148" v="24451" actId="20577"/>
          <ac:spMkLst>
            <pc:docMk/>
            <pc:sldMk cId="257842069" sldId="285"/>
            <ac:spMk id="2" creationId="{EEFCA9D9-9942-499F-A911-27AD6DB913B0}"/>
          </ac:spMkLst>
        </pc:spChg>
        <pc:picChg chg="mod">
          <ac:chgData name="Brian Blaylock" userId="633fadff92d04bd2" providerId="LiveId" clId="{D56D7821-55ED-4BB2-9579-3D9063AEDE3C}" dt="2018-03-06T20:56:37.724" v="22621" actId="14826"/>
          <ac:picMkLst>
            <pc:docMk/>
            <pc:sldMk cId="257842069" sldId="285"/>
            <ac:picMk id="6" creationId="{539C0646-3FB8-47F1-907A-C5CA31137BF7}"/>
          </ac:picMkLst>
        </pc:picChg>
      </pc:sldChg>
      <pc:sldChg chg="addSp delSp modSp add ord modNotesTx">
        <pc:chgData name="Brian Blaylock" userId="633fadff92d04bd2" providerId="LiveId" clId="{D56D7821-55ED-4BB2-9579-3D9063AEDE3C}" dt="2018-03-20T19:15:19.905" v="39580" actId="20577"/>
        <pc:sldMkLst>
          <pc:docMk/>
          <pc:sldMk cId="1349974101" sldId="286"/>
        </pc:sldMkLst>
        <pc:spChg chg="mod">
          <ac:chgData name="Brian Blaylock" userId="633fadff92d04bd2" providerId="LiveId" clId="{D56D7821-55ED-4BB2-9579-3D9063AEDE3C}" dt="2018-03-06T21:07:30.342" v="23032" actId="20577"/>
          <ac:spMkLst>
            <pc:docMk/>
            <pc:sldMk cId="1349974101" sldId="286"/>
            <ac:spMk id="2" creationId="{18AC3077-6B8E-4D2F-BB52-9FEF1F8A2D34}"/>
          </ac:spMkLst>
        </pc:spChg>
        <pc:spChg chg="del mod">
          <ac:chgData name="Brian Blaylock" userId="633fadff92d04bd2" providerId="LiveId" clId="{D56D7821-55ED-4BB2-9579-3D9063AEDE3C}" dt="2018-03-06T21:13:18.840" v="23386" actId="478"/>
          <ac:spMkLst>
            <pc:docMk/>
            <pc:sldMk cId="1349974101" sldId="286"/>
            <ac:spMk id="3" creationId="{1D8CDA9A-3C57-47D9-94CD-65123C06E1D8}"/>
          </ac:spMkLst>
        </pc:spChg>
        <pc:spChg chg="add mod">
          <ac:chgData name="Brian Blaylock" userId="633fadff92d04bd2" providerId="LiveId" clId="{D56D7821-55ED-4BB2-9579-3D9063AEDE3C}" dt="2018-03-20T17:47:09.513" v="35040" actId="2711"/>
          <ac:spMkLst>
            <pc:docMk/>
            <pc:sldMk cId="1349974101" sldId="286"/>
            <ac:spMk id="9" creationId="{A742B6EF-5998-4B18-8DAD-5E66DE0FFE2C}"/>
          </ac:spMkLst>
        </pc:spChg>
        <pc:spChg chg="add mod">
          <ac:chgData name="Brian Blaylock" userId="633fadff92d04bd2" providerId="LiveId" clId="{D56D7821-55ED-4BB2-9579-3D9063AEDE3C}" dt="2018-03-20T17:47:09.513" v="35040" actId="2711"/>
          <ac:spMkLst>
            <pc:docMk/>
            <pc:sldMk cId="1349974101" sldId="286"/>
            <ac:spMk id="10" creationId="{0D40ECDA-6195-44A4-914A-72CB9175D14E}"/>
          </ac:spMkLst>
        </pc:spChg>
        <pc:spChg chg="add del mod">
          <ac:chgData name="Brian Blaylock" userId="633fadff92d04bd2" providerId="LiveId" clId="{D56D7821-55ED-4BB2-9579-3D9063AEDE3C}" dt="2018-03-06T21:13:20.169" v="23387" actId="478"/>
          <ac:spMkLst>
            <pc:docMk/>
            <pc:sldMk cId="1349974101" sldId="286"/>
            <ac:spMk id="12" creationId="{337C109A-0AE2-4469-BC26-9A96647ACFCB}"/>
          </ac:spMkLst>
        </pc:spChg>
        <pc:spChg chg="add mod">
          <ac:chgData name="Brian Blaylock" userId="633fadff92d04bd2" providerId="LiveId" clId="{D56D7821-55ED-4BB2-9579-3D9063AEDE3C}" dt="2018-03-20T17:47:09.513" v="35040" actId="2711"/>
          <ac:spMkLst>
            <pc:docMk/>
            <pc:sldMk cId="1349974101" sldId="286"/>
            <ac:spMk id="13" creationId="{BA0B9FF9-61A2-442B-9826-7908A1E7D058}"/>
          </ac:spMkLst>
        </pc:spChg>
        <pc:spChg chg="add mod">
          <ac:chgData name="Brian Blaylock" userId="633fadff92d04bd2" providerId="LiveId" clId="{D56D7821-55ED-4BB2-9579-3D9063AEDE3C}" dt="2018-03-20T17:47:09.513" v="35040" actId="2711"/>
          <ac:spMkLst>
            <pc:docMk/>
            <pc:sldMk cId="1349974101" sldId="286"/>
            <ac:spMk id="14" creationId="{C41B7E90-CFC7-482C-A60C-D03F861D62BF}"/>
          </ac:spMkLst>
        </pc:spChg>
        <pc:picChg chg="add mod">
          <ac:chgData name="Brian Blaylock" userId="633fadff92d04bd2" providerId="LiveId" clId="{D56D7821-55ED-4BB2-9579-3D9063AEDE3C}" dt="2018-03-20T18:55:52.082" v="37350" actId="1076"/>
          <ac:picMkLst>
            <pc:docMk/>
            <pc:sldMk cId="1349974101" sldId="286"/>
            <ac:picMk id="5" creationId="{662C64F6-F130-4510-806A-46A5498B4BC2}"/>
          </ac:picMkLst>
        </pc:picChg>
        <pc:picChg chg="add mod">
          <ac:chgData name="Brian Blaylock" userId="633fadff92d04bd2" providerId="LiveId" clId="{D56D7821-55ED-4BB2-9579-3D9063AEDE3C}" dt="2018-03-06T21:10:16.150" v="23283" actId="1076"/>
          <ac:picMkLst>
            <pc:docMk/>
            <pc:sldMk cId="1349974101" sldId="286"/>
            <ac:picMk id="6" creationId="{AA639459-6256-4927-81CA-C1F835F808A9}"/>
          </ac:picMkLst>
        </pc:picChg>
        <pc:picChg chg="add del mod">
          <ac:chgData name="Brian Blaylock" userId="633fadff92d04bd2" providerId="LiveId" clId="{D56D7821-55ED-4BB2-9579-3D9063AEDE3C}" dt="2018-03-06T21:11:50.413" v="23301" actId="20577"/>
          <ac:picMkLst>
            <pc:docMk/>
            <pc:sldMk cId="1349974101" sldId="286"/>
            <ac:picMk id="8" creationId="{9863E678-F7A7-41C6-B44E-C985A52B3223}"/>
          </ac:picMkLst>
        </pc:picChg>
      </pc:sldChg>
      <pc:sldChg chg="addSp delSp modSp add ord modNotesTx">
        <pc:chgData name="Brian Blaylock" userId="633fadff92d04bd2" providerId="LiveId" clId="{D56D7821-55ED-4BB2-9579-3D9063AEDE3C}" dt="2018-03-20T18:35:59.195" v="35684" actId="6549"/>
        <pc:sldMkLst>
          <pc:docMk/>
          <pc:sldMk cId="2406674366" sldId="287"/>
        </pc:sldMkLst>
        <pc:spChg chg="mod">
          <ac:chgData name="Brian Blaylock" userId="633fadff92d04bd2" providerId="LiveId" clId="{D56D7821-55ED-4BB2-9579-3D9063AEDE3C}" dt="2018-03-06T21:16:15.678" v="23430" actId="20577"/>
          <ac:spMkLst>
            <pc:docMk/>
            <pc:sldMk cId="2406674366" sldId="287"/>
            <ac:spMk id="2" creationId="{33031B88-E84D-4279-B9AD-675A0E86EF3A}"/>
          </ac:spMkLst>
        </pc:spChg>
        <pc:spChg chg="mod">
          <ac:chgData name="Brian Blaylock" userId="633fadff92d04bd2" providerId="LiveId" clId="{D56D7821-55ED-4BB2-9579-3D9063AEDE3C}" dt="2018-03-06T21:24:27.897" v="23767" actId="1076"/>
          <ac:spMkLst>
            <pc:docMk/>
            <pc:sldMk cId="2406674366" sldId="287"/>
            <ac:spMk id="3" creationId="{0604001A-5F08-4024-AF32-3118242DE17D}"/>
          </ac:spMkLst>
        </pc:spChg>
        <pc:spChg chg="mod">
          <ac:chgData name="Brian Blaylock" userId="633fadff92d04bd2" providerId="LiveId" clId="{D56D7821-55ED-4BB2-9579-3D9063AEDE3C}" dt="2018-03-20T16:24:21.301" v="31268" actId="20578"/>
          <ac:spMkLst>
            <pc:docMk/>
            <pc:sldMk cId="2406674366" sldId="287"/>
            <ac:spMk id="5" creationId="{EBAE6D8C-3E87-444B-AC31-A958AB76C6D6}"/>
          </ac:spMkLst>
        </pc:spChg>
        <pc:spChg chg="add mod">
          <ac:chgData name="Brian Blaylock" userId="633fadff92d04bd2" providerId="LiveId" clId="{D56D7821-55ED-4BB2-9579-3D9063AEDE3C}" dt="2018-03-06T21:25:01.116" v="23771" actId="20577"/>
          <ac:spMkLst>
            <pc:docMk/>
            <pc:sldMk cId="2406674366" sldId="287"/>
            <ac:spMk id="6" creationId="{83D9412C-F640-4779-9DCB-6E5D8931488C}"/>
          </ac:spMkLst>
        </pc:spChg>
        <pc:spChg chg="del">
          <ac:chgData name="Brian Blaylock" userId="633fadff92d04bd2" providerId="LiveId" clId="{D56D7821-55ED-4BB2-9579-3D9063AEDE3C}" dt="2018-03-06T21:19:12.013" v="23518" actId="478"/>
          <ac:spMkLst>
            <pc:docMk/>
            <pc:sldMk cId="2406674366" sldId="287"/>
            <ac:spMk id="7" creationId="{B2FC29FF-5F28-4229-B45C-AEB301084C3E}"/>
          </ac:spMkLst>
        </pc:spChg>
        <pc:spChg chg="add del mod">
          <ac:chgData name="Brian Blaylock" userId="633fadff92d04bd2" providerId="LiveId" clId="{D56D7821-55ED-4BB2-9579-3D9063AEDE3C}" dt="2018-03-06T21:17:16.748" v="23436" actId="478"/>
          <ac:spMkLst>
            <pc:docMk/>
            <pc:sldMk cId="2406674366" sldId="287"/>
            <ac:spMk id="8" creationId="{8EDD2387-1AD2-4056-BAEA-4EC72A15CC75}"/>
          </ac:spMkLst>
        </pc:spChg>
        <pc:spChg chg="add mod">
          <ac:chgData name="Brian Blaylock" userId="633fadff92d04bd2" providerId="LiveId" clId="{D56D7821-55ED-4BB2-9579-3D9063AEDE3C}" dt="2018-03-06T21:19:01.684" v="23514" actId="1076"/>
          <ac:spMkLst>
            <pc:docMk/>
            <pc:sldMk cId="2406674366" sldId="287"/>
            <ac:spMk id="9" creationId="{BCE9A51F-0DE0-48CB-8375-3AD85A47D8EF}"/>
          </ac:spMkLst>
        </pc:spChg>
        <pc:spChg chg="add mod">
          <ac:chgData name="Brian Blaylock" userId="633fadff92d04bd2" providerId="LiveId" clId="{D56D7821-55ED-4BB2-9579-3D9063AEDE3C}" dt="2018-03-06T21:25:01.116" v="23771" actId="20577"/>
          <ac:spMkLst>
            <pc:docMk/>
            <pc:sldMk cId="2406674366" sldId="287"/>
            <ac:spMk id="10" creationId="{AA37ECD8-5C17-4E78-8224-2254A9DF8ACB}"/>
          </ac:spMkLst>
        </pc:spChg>
        <pc:spChg chg="add mod">
          <ac:chgData name="Brian Blaylock" userId="633fadff92d04bd2" providerId="LiveId" clId="{D56D7821-55ED-4BB2-9579-3D9063AEDE3C}" dt="2018-03-06T21:19:06.748" v="23516" actId="1076"/>
          <ac:spMkLst>
            <pc:docMk/>
            <pc:sldMk cId="2406674366" sldId="287"/>
            <ac:spMk id="11" creationId="{E223946D-1BEA-4A7A-B0F2-98281FD04C75}"/>
          </ac:spMkLst>
        </pc:spChg>
        <pc:spChg chg="add del mod">
          <ac:chgData name="Brian Blaylock" userId="633fadff92d04bd2" providerId="LiveId" clId="{D56D7821-55ED-4BB2-9579-3D9063AEDE3C}" dt="2018-03-06T21:22:17.906" v="23728" actId="478"/>
          <ac:spMkLst>
            <pc:docMk/>
            <pc:sldMk cId="2406674366" sldId="287"/>
            <ac:spMk id="12" creationId="{B7A27E95-69ED-432F-8FAA-007EA7163EF0}"/>
          </ac:spMkLst>
        </pc:spChg>
        <pc:spChg chg="add del mod">
          <ac:chgData name="Brian Blaylock" userId="633fadff92d04bd2" providerId="LiveId" clId="{D56D7821-55ED-4BB2-9579-3D9063AEDE3C}" dt="2018-03-06T21:23:04.002" v="23737" actId="767"/>
          <ac:spMkLst>
            <pc:docMk/>
            <pc:sldMk cId="2406674366" sldId="287"/>
            <ac:spMk id="13" creationId="{BA0BF301-468F-4B0B-BEF9-E2490FEC8E40}"/>
          </ac:spMkLst>
        </pc:spChg>
        <pc:spChg chg="add del mod">
          <ac:chgData name="Brian Blaylock" userId="633fadff92d04bd2" providerId="LiveId" clId="{D56D7821-55ED-4BB2-9579-3D9063AEDE3C}" dt="2018-03-06T21:23:49.795" v="23755" actId="478"/>
          <ac:spMkLst>
            <pc:docMk/>
            <pc:sldMk cId="2406674366" sldId="287"/>
            <ac:spMk id="14" creationId="{4F25D379-94B4-45EE-9F7C-42D8DDBD1F3C}"/>
          </ac:spMkLst>
        </pc:spChg>
      </pc:sldChg>
      <pc:sldChg chg="modSp add modNotesTx">
        <pc:chgData name="Brian Blaylock" userId="633fadff92d04bd2" providerId="LiveId" clId="{D56D7821-55ED-4BB2-9579-3D9063AEDE3C}" dt="2018-03-15T17:45:35.847" v="25206" actId="20577"/>
        <pc:sldMkLst>
          <pc:docMk/>
          <pc:sldMk cId="2539811126" sldId="288"/>
        </pc:sldMkLst>
        <pc:spChg chg="mod">
          <ac:chgData name="Brian Blaylock" userId="633fadff92d04bd2" providerId="LiveId" clId="{D56D7821-55ED-4BB2-9579-3D9063AEDE3C}" dt="2018-03-15T17:43:16.794" v="25057" actId="115"/>
          <ac:spMkLst>
            <pc:docMk/>
            <pc:sldMk cId="2539811126" sldId="288"/>
            <ac:spMk id="2" creationId="{A8BA007C-F12E-41B7-A23A-45B1657BFFF5}"/>
          </ac:spMkLst>
        </pc:spChg>
      </pc:sldChg>
      <pc:sldChg chg="addSp delSp modSp add modNotesTx">
        <pc:chgData name="Brian Blaylock" userId="633fadff92d04bd2" providerId="LiveId" clId="{D56D7821-55ED-4BB2-9579-3D9063AEDE3C}" dt="2018-03-20T18:47:52.085" v="36483" actId="20577"/>
        <pc:sldMkLst>
          <pc:docMk/>
          <pc:sldMk cId="2420233505" sldId="290"/>
        </pc:sldMkLst>
        <pc:spChg chg="add mod">
          <ac:chgData name="Brian Blaylock" userId="633fadff92d04bd2" providerId="LiveId" clId="{D56D7821-55ED-4BB2-9579-3D9063AEDE3C}" dt="2018-03-20T17:46:44.106" v="35038" actId="2711"/>
          <ac:spMkLst>
            <pc:docMk/>
            <pc:sldMk cId="2420233505" sldId="290"/>
            <ac:spMk id="6" creationId="{87E5465D-C648-4DF6-8FA8-329D9A38106F}"/>
          </ac:spMkLst>
        </pc:spChg>
        <pc:picChg chg="del mod modCrop">
          <ac:chgData name="Brian Blaylock" userId="633fadff92d04bd2" providerId="LiveId" clId="{D56D7821-55ED-4BB2-9579-3D9063AEDE3C}" dt="2018-03-15T21:45:23.943" v="29056" actId="478"/>
          <ac:picMkLst>
            <pc:docMk/>
            <pc:sldMk cId="2420233505" sldId="290"/>
            <ac:picMk id="3" creationId="{E25A992F-30ED-4437-9A94-7A343D518B69}"/>
          </ac:picMkLst>
        </pc:picChg>
        <pc:picChg chg="add mod">
          <ac:chgData name="Brian Blaylock" userId="633fadff92d04bd2" providerId="LiveId" clId="{D56D7821-55ED-4BB2-9579-3D9063AEDE3C}" dt="2018-03-15T21:45:30.042" v="29061" actId="1076"/>
          <ac:picMkLst>
            <pc:docMk/>
            <pc:sldMk cId="2420233505" sldId="290"/>
            <ac:picMk id="5" creationId="{1CB9686A-E77F-4EAA-9917-F46B29B0AAEA}"/>
          </ac:picMkLst>
        </pc:picChg>
        <pc:picChg chg="mod">
          <ac:chgData name="Brian Blaylock" userId="633fadff92d04bd2" providerId="LiveId" clId="{D56D7821-55ED-4BB2-9579-3D9063AEDE3C}" dt="2018-03-15T21:44:32.575" v="29048" actId="1076"/>
          <ac:picMkLst>
            <pc:docMk/>
            <pc:sldMk cId="2420233505" sldId="290"/>
            <ac:picMk id="12" creationId="{808B2A34-8451-4CF5-AF24-560873C5A6E0}"/>
          </ac:picMkLst>
        </pc:picChg>
      </pc:sldChg>
      <pc:sldChg chg="delSp modSp add ord modNotesTx">
        <pc:chgData name="Brian Blaylock" userId="633fadff92d04bd2" providerId="LiveId" clId="{D56D7821-55ED-4BB2-9579-3D9063AEDE3C}" dt="2018-03-20T18:43:41.749" v="36167" actId="20577"/>
        <pc:sldMkLst>
          <pc:docMk/>
          <pc:sldMk cId="2905921018" sldId="291"/>
        </pc:sldMkLst>
        <pc:spChg chg="mod">
          <ac:chgData name="Brian Blaylock" userId="633fadff92d04bd2" providerId="LiveId" clId="{D56D7821-55ED-4BB2-9579-3D9063AEDE3C}" dt="2018-03-20T16:57:50.213" v="32588" actId="20577"/>
          <ac:spMkLst>
            <pc:docMk/>
            <pc:sldMk cId="2905921018" sldId="291"/>
            <ac:spMk id="11" creationId="{73EADF11-B26C-41C9-8D77-071551B9AC83}"/>
          </ac:spMkLst>
        </pc:spChg>
        <pc:picChg chg="del">
          <ac:chgData name="Brian Blaylock" userId="633fadff92d04bd2" providerId="LiveId" clId="{D56D7821-55ED-4BB2-9579-3D9063AEDE3C}" dt="2018-03-19T19:11:19.917" v="29194" actId="478"/>
          <ac:picMkLst>
            <pc:docMk/>
            <pc:sldMk cId="2905921018" sldId="291"/>
            <ac:picMk id="5" creationId="{9F34BBC9-97A2-4218-A5B6-7507DD8CC77F}"/>
          </ac:picMkLst>
        </pc:picChg>
      </pc:sldChg>
      <pc:sldChg chg="addSp delSp modSp add modNotesTx">
        <pc:chgData name="Brian Blaylock" userId="633fadff92d04bd2" providerId="LiveId" clId="{D56D7821-55ED-4BB2-9579-3D9063AEDE3C}" dt="2018-03-20T18:39:10.204" v="35743" actId="6549"/>
        <pc:sldMkLst>
          <pc:docMk/>
          <pc:sldMk cId="3210657054" sldId="292"/>
        </pc:sldMkLst>
        <pc:spChg chg="mod">
          <ac:chgData name="Brian Blaylock" userId="633fadff92d04bd2" providerId="LiveId" clId="{D56D7821-55ED-4BB2-9579-3D9063AEDE3C}" dt="2018-03-19T20:30:26.840" v="29571" actId="20577"/>
          <ac:spMkLst>
            <pc:docMk/>
            <pc:sldMk cId="3210657054" sldId="292"/>
            <ac:spMk id="2" creationId="{78ED24DE-0144-488C-BCE2-E619BD51B22C}"/>
          </ac:spMkLst>
        </pc:spChg>
        <pc:spChg chg="add del mod topLvl">
          <ac:chgData name="Brian Blaylock" userId="633fadff92d04bd2" providerId="LiveId" clId="{D56D7821-55ED-4BB2-9579-3D9063AEDE3C}" dt="2018-03-19T19:23:27.586" v="29535" actId="478"/>
          <ac:spMkLst>
            <pc:docMk/>
            <pc:sldMk cId="3210657054" sldId="292"/>
            <ac:spMk id="3" creationId="{3CA6C392-B42C-4759-B1BA-082B005C2338}"/>
          </ac:spMkLst>
        </pc:spChg>
        <pc:spChg chg="add del mod topLvl">
          <ac:chgData name="Brian Blaylock" userId="633fadff92d04bd2" providerId="LiveId" clId="{D56D7821-55ED-4BB2-9579-3D9063AEDE3C}" dt="2018-03-19T19:23:26.036" v="29534" actId="478"/>
          <ac:spMkLst>
            <pc:docMk/>
            <pc:sldMk cId="3210657054" sldId="292"/>
            <ac:spMk id="6" creationId="{E1F5FBAF-1200-4BF0-999F-081518BFDFFF}"/>
          </ac:spMkLst>
        </pc:spChg>
        <pc:spChg chg="add del mod topLvl">
          <ac:chgData name="Brian Blaylock" userId="633fadff92d04bd2" providerId="LiveId" clId="{D56D7821-55ED-4BB2-9579-3D9063AEDE3C}" dt="2018-03-19T19:23:32.644" v="29539" actId="478"/>
          <ac:spMkLst>
            <pc:docMk/>
            <pc:sldMk cId="3210657054" sldId="292"/>
            <ac:spMk id="8" creationId="{098D13FB-D249-40C3-815E-AA6EC7839822}"/>
          </ac:spMkLst>
        </pc:spChg>
        <pc:spChg chg="add del mod topLvl">
          <ac:chgData name="Brian Blaylock" userId="633fadff92d04bd2" providerId="LiveId" clId="{D56D7821-55ED-4BB2-9579-3D9063AEDE3C}" dt="2018-03-19T19:23:31.422" v="29538" actId="478"/>
          <ac:spMkLst>
            <pc:docMk/>
            <pc:sldMk cId="3210657054" sldId="292"/>
            <ac:spMk id="9" creationId="{4D0E1977-EFEB-4ED3-8081-06F799D52AA8}"/>
          </ac:spMkLst>
        </pc:spChg>
        <pc:spChg chg="add mod">
          <ac:chgData name="Brian Blaylock" userId="633fadff92d04bd2" providerId="LiveId" clId="{D56D7821-55ED-4BB2-9579-3D9063AEDE3C}" dt="2018-03-19T20:31:22.987" v="29600" actId="108"/>
          <ac:spMkLst>
            <pc:docMk/>
            <pc:sldMk cId="3210657054" sldId="292"/>
            <ac:spMk id="10" creationId="{1FFAA7AD-E0C3-4B1F-92C0-B6168758F190}"/>
          </ac:spMkLst>
        </pc:spChg>
        <pc:spChg chg="del mod">
          <ac:chgData name="Brian Blaylock" userId="633fadff92d04bd2" providerId="LiveId" clId="{D56D7821-55ED-4BB2-9579-3D9063AEDE3C}" dt="2018-03-19T19:21:37.650" v="29493" actId="478"/>
          <ac:spMkLst>
            <pc:docMk/>
            <pc:sldMk cId="3210657054" sldId="292"/>
            <ac:spMk id="11" creationId="{73EADF11-B26C-41C9-8D77-071551B9AC83}"/>
          </ac:spMkLst>
        </pc:spChg>
        <pc:grpChg chg="add del mod">
          <ac:chgData name="Brian Blaylock" userId="633fadff92d04bd2" providerId="LiveId" clId="{D56D7821-55ED-4BB2-9579-3D9063AEDE3C}" dt="2018-03-19T19:22:11.263" v="29513" actId="165"/>
          <ac:grpSpMkLst>
            <pc:docMk/>
            <pc:sldMk cId="3210657054" sldId="292"/>
            <ac:grpSpMk id="7" creationId="{A20ACED1-FCB5-466C-B7D0-3F9EBFAF203E}"/>
          </ac:grpSpMkLst>
        </pc:grpChg>
        <pc:picChg chg="add del mod topLvl">
          <ac:chgData name="Brian Blaylock" userId="633fadff92d04bd2" providerId="LiveId" clId="{D56D7821-55ED-4BB2-9579-3D9063AEDE3C}" dt="2018-03-20T15:07:03.764" v="30220" actId="14826"/>
          <ac:picMkLst>
            <pc:docMk/>
            <pc:sldMk cId="3210657054" sldId="292"/>
            <ac:picMk id="5" creationId="{9F34BBC9-97A2-4218-A5B6-7507DD8CC77F}"/>
          </ac:picMkLst>
        </pc:picChg>
        <pc:picChg chg="add del mod">
          <ac:chgData name="Brian Blaylock" userId="633fadff92d04bd2" providerId="LiveId" clId="{D56D7821-55ED-4BB2-9579-3D9063AEDE3C}" dt="2018-03-20T15:03:52.873" v="30130" actId="931"/>
          <ac:picMkLst>
            <pc:docMk/>
            <pc:sldMk cId="3210657054" sldId="292"/>
            <ac:picMk id="6" creationId="{521A2B81-F2D6-482D-ADAC-245FBD0AAD64}"/>
          </ac:picMkLst>
        </pc:picChg>
        <pc:picChg chg="add del mod">
          <ac:chgData name="Brian Blaylock" userId="633fadff92d04bd2" providerId="LiveId" clId="{D56D7821-55ED-4BB2-9579-3D9063AEDE3C}" dt="2018-03-20T15:32:04.601" v="30785" actId="478"/>
          <ac:picMkLst>
            <pc:docMk/>
            <pc:sldMk cId="3210657054" sldId="292"/>
            <ac:picMk id="8" creationId="{E8830977-4D8C-4312-AF8A-2543549DDB4C}"/>
          </ac:picMkLst>
        </pc:picChg>
      </pc:sldChg>
      <pc:sldChg chg="addSp delSp modSp add modNotesTx">
        <pc:chgData name="Brian Blaylock" userId="633fadff92d04bd2" providerId="LiveId" clId="{D56D7821-55ED-4BB2-9579-3D9063AEDE3C}" dt="2018-03-20T18:40:59.684" v="35814" actId="20577"/>
        <pc:sldMkLst>
          <pc:docMk/>
          <pc:sldMk cId="1487879906" sldId="293"/>
        </pc:sldMkLst>
        <pc:spChg chg="mod">
          <ac:chgData name="Brian Blaylock" userId="633fadff92d04bd2" providerId="LiveId" clId="{D56D7821-55ED-4BB2-9579-3D9063AEDE3C}" dt="2018-03-19T20:30:35.260" v="29573" actId="20577"/>
          <ac:spMkLst>
            <pc:docMk/>
            <pc:sldMk cId="1487879906" sldId="293"/>
            <ac:spMk id="2" creationId="{78ED24DE-0144-488C-BCE2-E619BD51B22C}"/>
          </ac:spMkLst>
        </pc:spChg>
        <pc:spChg chg="mod">
          <ac:chgData name="Brian Blaylock" userId="633fadff92d04bd2" providerId="LiveId" clId="{D56D7821-55ED-4BB2-9579-3D9063AEDE3C}" dt="2018-03-20T15:09:10.298" v="30305" actId="1035"/>
          <ac:spMkLst>
            <pc:docMk/>
            <pc:sldMk cId="1487879906" sldId="293"/>
            <ac:spMk id="3" creationId="{3CA6C392-B42C-4759-B1BA-082B005C2338}"/>
          </ac:spMkLst>
        </pc:spChg>
        <pc:spChg chg="mod">
          <ac:chgData name="Brian Blaylock" userId="633fadff92d04bd2" providerId="LiveId" clId="{D56D7821-55ED-4BB2-9579-3D9063AEDE3C}" dt="2018-03-20T14:42:10.460" v="29794" actId="1076"/>
          <ac:spMkLst>
            <pc:docMk/>
            <pc:sldMk cId="1487879906" sldId="293"/>
            <ac:spMk id="6" creationId="{E1F5FBAF-1200-4BF0-999F-081518BFDFFF}"/>
          </ac:spMkLst>
        </pc:spChg>
        <pc:spChg chg="mod">
          <ac:chgData name="Brian Blaylock" userId="633fadff92d04bd2" providerId="LiveId" clId="{D56D7821-55ED-4BB2-9579-3D9063AEDE3C}" dt="2018-03-20T15:09:18.702" v="30336" actId="1035"/>
          <ac:spMkLst>
            <pc:docMk/>
            <pc:sldMk cId="1487879906" sldId="293"/>
            <ac:spMk id="9" creationId="{4D0E1977-EFEB-4ED3-8081-06F799D52AA8}"/>
          </ac:spMkLst>
        </pc:spChg>
        <pc:spChg chg="add">
          <ac:chgData name="Brian Blaylock" userId="633fadff92d04bd2" providerId="LiveId" clId="{D56D7821-55ED-4BB2-9579-3D9063AEDE3C}" dt="2018-03-19T20:32:04.817" v="29608" actId="1037"/>
          <ac:spMkLst>
            <pc:docMk/>
            <pc:sldMk cId="1487879906" sldId="293"/>
            <ac:spMk id="10" creationId="{18802D4B-ADA4-4C60-8023-300F64BC970C}"/>
          </ac:spMkLst>
        </pc:spChg>
        <pc:picChg chg="del">
          <ac:chgData name="Brian Blaylock" userId="633fadff92d04bd2" providerId="LiveId" clId="{D56D7821-55ED-4BB2-9579-3D9063AEDE3C}" dt="2018-03-20T14:41:55.809" v="29788" actId="478"/>
          <ac:picMkLst>
            <pc:docMk/>
            <pc:sldMk cId="1487879906" sldId="293"/>
            <ac:picMk id="5" creationId="{9F34BBC9-97A2-4218-A5B6-7507DD8CC77F}"/>
          </ac:picMkLst>
        </pc:picChg>
        <pc:picChg chg="add mod ord">
          <ac:chgData name="Brian Blaylock" userId="633fadff92d04bd2" providerId="LiveId" clId="{D56D7821-55ED-4BB2-9579-3D9063AEDE3C}" dt="2018-03-20T15:08:45.034" v="30274" actId="14826"/>
          <ac:picMkLst>
            <pc:docMk/>
            <pc:sldMk cId="1487879906" sldId="293"/>
            <ac:picMk id="11" creationId="{04C5FB9A-CC8F-4E39-8201-8BA3BBB061E1}"/>
          </ac:picMkLst>
        </pc:picChg>
      </pc:sldChg>
      <pc:sldChg chg="addSp delSp modSp add modNotesTx">
        <pc:chgData name="Brian Blaylock" userId="633fadff92d04bd2" providerId="LiveId" clId="{D56D7821-55ED-4BB2-9579-3D9063AEDE3C}" dt="2018-03-20T16:58:28.181" v="32641" actId="20577"/>
        <pc:sldMkLst>
          <pc:docMk/>
          <pc:sldMk cId="2971793928" sldId="295"/>
        </pc:sldMkLst>
        <pc:spChg chg="mod">
          <ac:chgData name="Brian Blaylock" userId="633fadff92d04bd2" providerId="LiveId" clId="{D56D7821-55ED-4BB2-9579-3D9063AEDE3C}" dt="2018-03-19T20:30:32.011" v="29572" actId="20577"/>
          <ac:spMkLst>
            <pc:docMk/>
            <pc:sldMk cId="2971793928" sldId="295"/>
            <ac:spMk id="2" creationId="{78ED24DE-0144-488C-BCE2-E619BD51B22C}"/>
          </ac:spMkLst>
        </pc:spChg>
        <pc:spChg chg="add mod">
          <ac:chgData name="Brian Blaylock" userId="633fadff92d04bd2" providerId="LiveId" clId="{D56D7821-55ED-4BB2-9579-3D9063AEDE3C}" dt="2018-03-19T20:31:53.830" v="29607" actId="20577"/>
          <ac:spMkLst>
            <pc:docMk/>
            <pc:sldMk cId="2971793928" sldId="295"/>
            <ac:spMk id="6" creationId="{190EDC6A-E638-42D7-82A6-64773EEE521A}"/>
          </ac:spMkLst>
        </pc:spChg>
        <pc:picChg chg="del">
          <ac:chgData name="Brian Blaylock" userId="633fadff92d04bd2" providerId="LiveId" clId="{D56D7821-55ED-4BB2-9579-3D9063AEDE3C}" dt="2018-03-20T14:41:52.961" v="29786" actId="478"/>
          <ac:picMkLst>
            <pc:docMk/>
            <pc:sldMk cId="2971793928" sldId="295"/>
            <ac:picMk id="5" creationId="{9F34BBC9-97A2-4218-A5B6-7507DD8CC77F}"/>
          </ac:picMkLst>
        </pc:picChg>
        <pc:picChg chg="add mod">
          <ac:chgData name="Brian Blaylock" userId="633fadff92d04bd2" providerId="LiveId" clId="{D56D7821-55ED-4BB2-9579-3D9063AEDE3C}" dt="2018-03-20T15:08:53.865" v="30275" actId="14826"/>
          <ac:picMkLst>
            <pc:docMk/>
            <pc:sldMk cId="2971793928" sldId="295"/>
            <ac:picMk id="7" creationId="{DAC2A3BF-E5F1-49BF-A64D-85F36B55DCD0}"/>
          </ac:picMkLst>
        </pc:picChg>
      </pc:sldChg>
      <pc:sldChg chg="addSp delSp modSp add ord modNotesTx">
        <pc:chgData name="Brian Blaylock" userId="633fadff92d04bd2" providerId="LiveId" clId="{D56D7821-55ED-4BB2-9579-3D9063AEDE3C}" dt="2018-03-20T19:01:50.918" v="37636" actId="20577"/>
        <pc:sldMkLst>
          <pc:docMk/>
          <pc:sldMk cId="2552519890" sldId="296"/>
        </pc:sldMkLst>
        <pc:spChg chg="mod">
          <ac:chgData name="Brian Blaylock" userId="633fadff92d04bd2" providerId="LiveId" clId="{D56D7821-55ED-4BB2-9579-3D9063AEDE3C}" dt="2018-03-20T17:47:50.953" v="35044" actId="2711"/>
          <ac:spMkLst>
            <pc:docMk/>
            <pc:sldMk cId="2552519890" sldId="296"/>
            <ac:spMk id="2" creationId="{2FC837FD-B316-4B20-8C15-559681E69166}"/>
          </ac:spMkLst>
        </pc:spChg>
        <pc:spChg chg="del">
          <ac:chgData name="Brian Blaylock" userId="633fadff92d04bd2" providerId="LiveId" clId="{D56D7821-55ED-4BB2-9579-3D9063AEDE3C}" dt="2018-03-20T14:23:09.607" v="29640" actId="478"/>
          <ac:spMkLst>
            <pc:docMk/>
            <pc:sldMk cId="2552519890" sldId="296"/>
            <ac:spMk id="3" creationId="{0B952108-AABB-4F1E-B91B-766CB49D11F9}"/>
          </ac:spMkLst>
        </pc:spChg>
        <pc:spChg chg="mod">
          <ac:chgData name="Brian Blaylock" userId="633fadff92d04bd2" providerId="LiveId" clId="{D56D7821-55ED-4BB2-9579-3D9063AEDE3C}" dt="2018-03-20T17:47:50.953" v="35044" actId="2711"/>
          <ac:spMkLst>
            <pc:docMk/>
            <pc:sldMk cId="2552519890" sldId="296"/>
            <ac:spMk id="4" creationId="{00EC1AD6-F5BE-49D4-AFFE-D411AD1A7A52}"/>
          </ac:spMkLst>
        </pc:spChg>
        <pc:spChg chg="add mod">
          <ac:chgData name="Brian Blaylock" userId="633fadff92d04bd2" providerId="LiveId" clId="{D56D7821-55ED-4BB2-9579-3D9063AEDE3C}" dt="2018-03-20T17:47:50.953" v="35044" actId="2711"/>
          <ac:spMkLst>
            <pc:docMk/>
            <pc:sldMk cId="2552519890" sldId="296"/>
            <ac:spMk id="7" creationId="{451EA7E4-102F-4667-B463-EFDAE5805C11}"/>
          </ac:spMkLst>
        </pc:spChg>
        <pc:spChg chg="add mod">
          <ac:chgData name="Brian Blaylock" userId="633fadff92d04bd2" providerId="LiveId" clId="{D56D7821-55ED-4BB2-9579-3D9063AEDE3C}" dt="2018-03-20T17:47:50.953" v="35044" actId="2711"/>
          <ac:spMkLst>
            <pc:docMk/>
            <pc:sldMk cId="2552519890" sldId="296"/>
            <ac:spMk id="8" creationId="{A424912C-EBF4-4331-9E44-AF67F6C4BABE}"/>
          </ac:spMkLst>
        </pc:spChg>
        <pc:spChg chg="add mod">
          <ac:chgData name="Brian Blaylock" userId="633fadff92d04bd2" providerId="LiveId" clId="{D56D7821-55ED-4BB2-9579-3D9063AEDE3C}" dt="2018-03-20T17:48:01.113" v="35046" actId="14100"/>
          <ac:spMkLst>
            <pc:docMk/>
            <pc:sldMk cId="2552519890" sldId="296"/>
            <ac:spMk id="9" creationId="{89F74A0C-56C2-414F-ACB2-43C7C3D32B7A}"/>
          </ac:spMkLst>
        </pc:spChg>
        <pc:picChg chg="add mod modCrop">
          <ac:chgData name="Brian Blaylock" userId="633fadff92d04bd2" providerId="LiveId" clId="{D56D7821-55ED-4BB2-9579-3D9063AEDE3C}" dt="2018-03-20T14:27:08.475" v="29661" actId="1076"/>
          <ac:picMkLst>
            <pc:docMk/>
            <pc:sldMk cId="2552519890" sldId="296"/>
            <ac:picMk id="5" creationId="{8F369EAE-F5BD-4E13-A210-27A3DB962032}"/>
          </ac:picMkLst>
        </pc:picChg>
        <pc:picChg chg="add mod modCrop">
          <ac:chgData name="Brian Blaylock" userId="633fadff92d04bd2" providerId="LiveId" clId="{D56D7821-55ED-4BB2-9579-3D9063AEDE3C}" dt="2018-03-20T14:27:08.475" v="29661" actId="1076"/>
          <ac:picMkLst>
            <pc:docMk/>
            <pc:sldMk cId="2552519890" sldId="296"/>
            <ac:picMk id="6" creationId="{8CCE3A5E-D2E9-489F-A5FC-2D7266D71903}"/>
          </ac:picMkLst>
        </pc:picChg>
      </pc:sldChg>
      <pc:sldChg chg="addSp delSp modSp add ord modNotesTx">
        <pc:chgData name="Brian Blaylock" userId="633fadff92d04bd2" providerId="LiveId" clId="{D56D7821-55ED-4BB2-9579-3D9063AEDE3C}" dt="2018-03-20T19:01:50.918" v="37636" actId="20577"/>
        <pc:sldMkLst>
          <pc:docMk/>
          <pc:sldMk cId="3871879905" sldId="297"/>
        </pc:sldMkLst>
        <pc:spChg chg="mod">
          <ac:chgData name="Brian Blaylock" userId="633fadff92d04bd2" providerId="LiveId" clId="{D56D7821-55ED-4BB2-9579-3D9063AEDE3C}" dt="2018-03-20T17:47:44.160" v="35043" actId="2711"/>
          <ac:spMkLst>
            <pc:docMk/>
            <pc:sldMk cId="3871879905" sldId="297"/>
            <ac:spMk id="2" creationId="{C57F8324-EA7B-470C-9A9C-496BFDD8B4DA}"/>
          </ac:spMkLst>
        </pc:spChg>
        <pc:spChg chg="del">
          <ac:chgData name="Brian Blaylock" userId="633fadff92d04bd2" providerId="LiveId" clId="{D56D7821-55ED-4BB2-9579-3D9063AEDE3C}" dt="2018-03-20T14:28:38.736" v="29757" actId="478"/>
          <ac:spMkLst>
            <pc:docMk/>
            <pc:sldMk cId="3871879905" sldId="297"/>
            <ac:spMk id="3" creationId="{C54B2717-53CD-4282-9D4C-D4509E39DB98}"/>
          </ac:spMkLst>
        </pc:spChg>
        <pc:spChg chg="mod">
          <ac:chgData name="Brian Blaylock" userId="633fadff92d04bd2" providerId="LiveId" clId="{D56D7821-55ED-4BB2-9579-3D9063AEDE3C}" dt="2018-03-20T17:47:44.160" v="35043" actId="2711"/>
          <ac:spMkLst>
            <pc:docMk/>
            <pc:sldMk cId="3871879905" sldId="297"/>
            <ac:spMk id="4" creationId="{E29FEFAE-C6CF-4B63-9154-87248D9B976F}"/>
          </ac:spMkLst>
        </pc:spChg>
        <pc:spChg chg="add mod">
          <ac:chgData name="Brian Blaylock" userId="633fadff92d04bd2" providerId="LiveId" clId="{D56D7821-55ED-4BB2-9579-3D9063AEDE3C}" dt="2018-03-20T17:47:44.160" v="35043" actId="2711"/>
          <ac:spMkLst>
            <pc:docMk/>
            <pc:sldMk cId="3871879905" sldId="297"/>
            <ac:spMk id="7" creationId="{12D2729E-8E73-4866-8948-F84FA33389F0}"/>
          </ac:spMkLst>
        </pc:spChg>
        <pc:spChg chg="add mod">
          <ac:chgData name="Brian Blaylock" userId="633fadff92d04bd2" providerId="LiveId" clId="{D56D7821-55ED-4BB2-9579-3D9063AEDE3C}" dt="2018-03-20T17:47:44.160" v="35043" actId="2711"/>
          <ac:spMkLst>
            <pc:docMk/>
            <pc:sldMk cId="3871879905" sldId="297"/>
            <ac:spMk id="8" creationId="{FE2B58EB-A7B2-413E-A58C-39DF738EB4A8}"/>
          </ac:spMkLst>
        </pc:spChg>
        <pc:spChg chg="add del mod">
          <ac:chgData name="Brian Blaylock" userId="633fadff92d04bd2" providerId="LiveId" clId="{D56D7821-55ED-4BB2-9579-3D9063AEDE3C}" dt="2018-03-20T17:48:05.218" v="35047" actId="478"/>
          <ac:spMkLst>
            <pc:docMk/>
            <pc:sldMk cId="3871879905" sldId="297"/>
            <ac:spMk id="9" creationId="{DB33AF04-81EA-4739-9FD1-BA8FE0CCBA33}"/>
          </ac:spMkLst>
        </pc:spChg>
        <pc:spChg chg="add">
          <ac:chgData name="Brian Blaylock" userId="633fadff92d04bd2" providerId="LiveId" clId="{D56D7821-55ED-4BB2-9579-3D9063AEDE3C}" dt="2018-03-20T17:48:05.550" v="35048" actId="20577"/>
          <ac:spMkLst>
            <pc:docMk/>
            <pc:sldMk cId="3871879905" sldId="297"/>
            <ac:spMk id="10" creationId="{CDBB9EB4-6AB5-4FF2-BC58-C06CD7F13605}"/>
          </ac:spMkLst>
        </pc:spChg>
        <pc:picChg chg="add mod modCrop">
          <ac:chgData name="Brian Blaylock" userId="633fadff92d04bd2" providerId="LiveId" clId="{D56D7821-55ED-4BB2-9579-3D9063AEDE3C}" dt="2018-03-20T14:30:50.418" v="29782" actId="1076"/>
          <ac:picMkLst>
            <pc:docMk/>
            <pc:sldMk cId="3871879905" sldId="297"/>
            <ac:picMk id="5" creationId="{2918D819-6D69-4B10-A163-A10DDED6D5F5}"/>
          </ac:picMkLst>
        </pc:picChg>
        <pc:picChg chg="add mod modCrop">
          <ac:chgData name="Brian Blaylock" userId="633fadff92d04bd2" providerId="LiveId" clId="{D56D7821-55ED-4BB2-9579-3D9063AEDE3C}" dt="2018-03-20T14:30:50.418" v="29782" actId="1076"/>
          <ac:picMkLst>
            <pc:docMk/>
            <pc:sldMk cId="3871879905" sldId="297"/>
            <ac:picMk id="6" creationId="{5207EDAA-75A3-4DA0-A171-27024A6360DD}"/>
          </ac:picMkLst>
        </pc:picChg>
      </pc:sldChg>
      <pc:sldChg chg="addSp delSp modSp add modNotesTx">
        <pc:chgData name="Brian Blaylock" userId="633fadff92d04bd2" providerId="LiveId" clId="{D56D7821-55ED-4BB2-9579-3D9063AEDE3C}" dt="2018-03-20T18:39:38.517" v="35767" actId="20577"/>
        <pc:sldMkLst>
          <pc:docMk/>
          <pc:sldMk cId="1685890616" sldId="298"/>
        </pc:sldMkLst>
        <pc:spChg chg="add mod">
          <ac:chgData name="Brian Blaylock" userId="633fadff92d04bd2" providerId="LiveId" clId="{D56D7821-55ED-4BB2-9579-3D9063AEDE3C}" dt="2018-03-20T15:15:39.038" v="30430" actId="1035"/>
          <ac:spMkLst>
            <pc:docMk/>
            <pc:sldMk cId="1685890616" sldId="298"/>
            <ac:spMk id="3" creationId="{FB0652E9-A5DD-4225-9E10-44F005A90CAD}"/>
          </ac:spMkLst>
        </pc:spChg>
        <pc:spChg chg="add mod">
          <ac:chgData name="Brian Blaylock" userId="633fadff92d04bd2" providerId="LiveId" clId="{D56D7821-55ED-4BB2-9579-3D9063AEDE3C}" dt="2018-03-20T15:10:27.561" v="30343" actId="1582"/>
          <ac:spMkLst>
            <pc:docMk/>
            <pc:sldMk cId="1685890616" sldId="298"/>
            <ac:spMk id="9" creationId="{22917644-F1AD-40D7-8BD0-D2014578FF66}"/>
          </ac:spMkLst>
        </pc:spChg>
        <pc:spChg chg="add del mod">
          <ac:chgData name="Brian Blaylock" userId="633fadff92d04bd2" providerId="LiveId" clId="{D56D7821-55ED-4BB2-9579-3D9063AEDE3C}" dt="2018-03-20T15:10:29.963" v="30346" actId="20577"/>
          <ac:spMkLst>
            <pc:docMk/>
            <pc:sldMk cId="1685890616" sldId="298"/>
            <ac:spMk id="16" creationId="{DF67285D-8A12-4456-9F1E-CE4A699D2DE3}"/>
          </ac:spMkLst>
        </pc:spChg>
        <pc:spChg chg="add del mod">
          <ac:chgData name="Brian Blaylock" userId="633fadff92d04bd2" providerId="LiveId" clId="{D56D7821-55ED-4BB2-9579-3D9063AEDE3C}" dt="2018-03-20T15:11:14.537" v="30356" actId="478"/>
          <ac:spMkLst>
            <pc:docMk/>
            <pc:sldMk cId="1685890616" sldId="298"/>
            <ac:spMk id="18" creationId="{FE723034-FFDA-46D5-8264-733D9FE461F4}"/>
          </ac:spMkLst>
        </pc:spChg>
        <pc:picChg chg="del">
          <ac:chgData name="Brian Blaylock" userId="633fadff92d04bd2" providerId="LiveId" clId="{D56D7821-55ED-4BB2-9579-3D9063AEDE3C}" dt="2018-03-20T15:04:07.142" v="30132" actId="478"/>
          <ac:picMkLst>
            <pc:docMk/>
            <pc:sldMk cId="1685890616" sldId="298"/>
            <ac:picMk id="5" creationId="{9F34BBC9-97A2-4218-A5B6-7507DD8CC77F}"/>
          </ac:picMkLst>
        </pc:picChg>
        <pc:picChg chg="add mod ord">
          <ac:chgData name="Brian Blaylock" userId="633fadff92d04bd2" providerId="LiveId" clId="{D56D7821-55ED-4BB2-9579-3D9063AEDE3C}" dt="2018-03-20T15:07:13.680" v="30223" actId="14826"/>
          <ac:picMkLst>
            <pc:docMk/>
            <pc:sldMk cId="1685890616" sldId="298"/>
            <ac:picMk id="11" creationId="{0E3DB150-AA92-4256-9571-E169169AA0D7}"/>
          </ac:picMkLst>
        </pc:picChg>
        <pc:cxnChg chg="add mod">
          <ac:chgData name="Brian Blaylock" userId="633fadff92d04bd2" providerId="LiveId" clId="{D56D7821-55ED-4BB2-9579-3D9063AEDE3C}" dt="2018-03-20T15:10:40.689" v="30348" actId="14100"/>
          <ac:cxnSpMkLst>
            <pc:docMk/>
            <pc:sldMk cId="1685890616" sldId="298"/>
            <ac:cxnSpMk id="7" creationId="{CE3D8E42-ED6A-44E7-B20C-CB15F6EA2412}"/>
          </ac:cxnSpMkLst>
        </pc:cxnChg>
        <pc:cxnChg chg="add mod">
          <ac:chgData name="Brian Blaylock" userId="633fadff92d04bd2" providerId="LiveId" clId="{D56D7821-55ED-4BB2-9579-3D9063AEDE3C}" dt="2018-03-20T15:15:41.425" v="30431" actId="1035"/>
          <ac:cxnSpMkLst>
            <pc:docMk/>
            <pc:sldMk cId="1685890616" sldId="298"/>
            <ac:cxnSpMk id="20" creationId="{E23433A8-3EDB-4611-8911-A49F6E62062A}"/>
          </ac:cxnSpMkLst>
        </pc:cxnChg>
        <pc:cxnChg chg="add mod">
          <ac:chgData name="Brian Blaylock" userId="633fadff92d04bd2" providerId="LiveId" clId="{D56D7821-55ED-4BB2-9579-3D9063AEDE3C}" dt="2018-03-20T15:15:12.354" v="30422" actId="1035"/>
          <ac:cxnSpMkLst>
            <pc:docMk/>
            <pc:sldMk cId="1685890616" sldId="298"/>
            <ac:cxnSpMk id="23" creationId="{F08C9AE1-F2D2-4153-AC4B-9CA9A40593A6}"/>
          </ac:cxnSpMkLst>
        </pc:cxnChg>
      </pc:sldChg>
      <pc:sldChg chg="add del">
        <pc:chgData name="Brian Blaylock" userId="633fadff92d04bd2" providerId="LiveId" clId="{D56D7821-55ED-4BB2-9579-3D9063AEDE3C}" dt="2018-03-20T15:04:49.166" v="30205" actId="20577"/>
        <pc:sldMkLst>
          <pc:docMk/>
          <pc:sldMk cId="473893664" sldId="299"/>
        </pc:sldMkLst>
      </pc:sldChg>
      <pc:sldChg chg="delSp add">
        <pc:chgData name="Brian Blaylock" userId="633fadff92d04bd2" providerId="LiveId" clId="{D56D7821-55ED-4BB2-9579-3D9063AEDE3C}" dt="2018-03-20T17:01:49.637" v="32754" actId="478"/>
        <pc:sldMkLst>
          <pc:docMk/>
          <pc:sldMk cId="1829439382" sldId="299"/>
        </pc:sldMkLst>
        <pc:spChg chg="del">
          <ac:chgData name="Brian Blaylock" userId="633fadff92d04bd2" providerId="LiveId" clId="{D56D7821-55ED-4BB2-9579-3D9063AEDE3C}" dt="2018-03-20T17:01:49.637" v="32754" actId="478"/>
          <ac:spMkLst>
            <pc:docMk/>
            <pc:sldMk cId="1829439382" sldId="299"/>
            <ac:spMk id="2" creationId="{B9E87517-D45C-4BE0-8678-181A75C3F9C4}"/>
          </ac:spMkLst>
        </pc:spChg>
        <pc:spChg chg="del">
          <ac:chgData name="Brian Blaylock" userId="633fadff92d04bd2" providerId="LiveId" clId="{D56D7821-55ED-4BB2-9579-3D9063AEDE3C}" dt="2018-03-20T17:01:49.637" v="32754" actId="478"/>
          <ac:spMkLst>
            <pc:docMk/>
            <pc:sldMk cId="1829439382" sldId="299"/>
            <ac:spMk id="3" creationId="{25E0D67D-9B5D-4719-8B2F-DAB05AF3AB30}"/>
          </ac:spMkLst>
        </pc:spChg>
        <pc:spChg chg="del">
          <ac:chgData name="Brian Blaylock" userId="633fadff92d04bd2" providerId="LiveId" clId="{D56D7821-55ED-4BB2-9579-3D9063AEDE3C}" dt="2018-03-20T17:01:49.637" v="32754" actId="478"/>
          <ac:spMkLst>
            <pc:docMk/>
            <pc:sldMk cId="1829439382" sldId="299"/>
            <ac:spMk id="4" creationId="{B7815091-3735-45EF-8147-103D7AC999D7}"/>
          </ac:spMkLst>
        </pc:spChg>
      </pc:sldChg>
      <pc:sldChg chg="addSp delSp modSp add">
        <pc:chgData name="Brian Blaylock" userId="633fadff92d04bd2" providerId="LiveId" clId="{D56D7821-55ED-4BB2-9579-3D9063AEDE3C}" dt="2018-03-20T17:03:58.975" v="32777" actId="20577"/>
        <pc:sldMkLst>
          <pc:docMk/>
          <pc:sldMk cId="752885775" sldId="300"/>
        </pc:sldMkLst>
        <pc:spChg chg="del mod">
          <ac:chgData name="Brian Blaylock" userId="633fadff92d04bd2" providerId="LiveId" clId="{D56D7821-55ED-4BB2-9579-3D9063AEDE3C}" dt="2018-03-20T17:03:55.917" v="32775" actId="478"/>
          <ac:spMkLst>
            <pc:docMk/>
            <pc:sldMk cId="752885775" sldId="300"/>
            <ac:spMk id="2" creationId="{948ECB5A-39BE-47F8-BB74-6CAF76C75575}"/>
          </ac:spMkLst>
        </pc:spChg>
        <pc:spChg chg="del">
          <ac:chgData name="Brian Blaylock" userId="633fadff92d04bd2" providerId="LiveId" clId="{D56D7821-55ED-4BB2-9579-3D9063AEDE3C}" dt="2018-03-20T17:03:55.917" v="32775" actId="478"/>
          <ac:spMkLst>
            <pc:docMk/>
            <pc:sldMk cId="752885775" sldId="300"/>
            <ac:spMk id="3" creationId="{01221A4F-1C02-4443-949D-546AC38D75B1}"/>
          </ac:spMkLst>
        </pc:spChg>
        <pc:spChg chg="del">
          <ac:chgData name="Brian Blaylock" userId="633fadff92d04bd2" providerId="LiveId" clId="{D56D7821-55ED-4BB2-9579-3D9063AEDE3C}" dt="2018-03-20T17:03:55.917" v="32775" actId="478"/>
          <ac:spMkLst>
            <pc:docMk/>
            <pc:sldMk cId="752885775" sldId="300"/>
            <ac:spMk id="4" creationId="{E38B0008-C479-421F-BB84-9AD6A8735F22}"/>
          </ac:spMkLst>
        </pc:spChg>
        <pc:spChg chg="add del mod">
          <ac:chgData name="Brian Blaylock" userId="633fadff92d04bd2" providerId="LiveId" clId="{D56D7821-55ED-4BB2-9579-3D9063AEDE3C}" dt="2018-03-20T17:03:58.231" v="32776" actId="478"/>
          <ac:spMkLst>
            <pc:docMk/>
            <pc:sldMk cId="752885775" sldId="300"/>
            <ac:spMk id="6" creationId="{63B6CF49-BE9D-4C60-9291-6F8A264281F4}"/>
          </ac:spMkLst>
        </pc:spChg>
        <pc:spChg chg="add">
          <ac:chgData name="Brian Blaylock" userId="633fadff92d04bd2" providerId="LiveId" clId="{D56D7821-55ED-4BB2-9579-3D9063AEDE3C}" dt="2018-03-20T17:03:58.975" v="32777" actId="20577"/>
          <ac:spMkLst>
            <pc:docMk/>
            <pc:sldMk cId="752885775" sldId="300"/>
            <ac:spMk id="11" creationId="{AE2CF55E-5963-4388-BA48-BCE301A05C5B}"/>
          </ac:spMkLst>
        </pc:spChg>
        <pc:grpChg chg="add">
          <ac:chgData name="Brian Blaylock" userId="633fadff92d04bd2" providerId="LiveId" clId="{D56D7821-55ED-4BB2-9579-3D9063AEDE3C}" dt="2018-03-20T17:03:58.975" v="32777" actId="20577"/>
          <ac:grpSpMkLst>
            <pc:docMk/>
            <pc:sldMk cId="752885775" sldId="300"/>
            <ac:grpSpMk id="7" creationId="{A2BEBC23-F8C0-436F-86F3-61A8348535AA}"/>
          </ac:grpSpMkLst>
        </pc:grpChg>
        <pc:picChg chg="add">
          <ac:chgData name="Brian Blaylock" userId="633fadff92d04bd2" providerId="LiveId" clId="{D56D7821-55ED-4BB2-9579-3D9063AEDE3C}" dt="2018-03-20T17:03:58.975" v="32777" actId="20577"/>
          <ac:picMkLst>
            <pc:docMk/>
            <pc:sldMk cId="752885775" sldId="300"/>
            <ac:picMk id="10" creationId="{7B8DA4DD-C494-4182-9C0D-1FF94F94165C}"/>
          </ac:picMkLst>
        </pc:picChg>
        <pc:picChg chg="add">
          <ac:chgData name="Brian Blaylock" userId="633fadff92d04bd2" providerId="LiveId" clId="{D56D7821-55ED-4BB2-9579-3D9063AEDE3C}" dt="2018-03-20T17:03:58.975" v="32777" actId="20577"/>
          <ac:picMkLst>
            <pc:docMk/>
            <pc:sldMk cId="752885775" sldId="300"/>
            <ac:picMk id="12" creationId="{A204AE2E-7A1E-4F91-AB07-3825C1791561}"/>
          </ac:picMkLst>
        </pc:picChg>
        <pc:cxnChg chg="add">
          <ac:chgData name="Brian Blaylock" userId="633fadff92d04bd2" providerId="LiveId" clId="{D56D7821-55ED-4BB2-9579-3D9063AEDE3C}" dt="2018-03-20T17:03:58.975" v="32777" actId="20577"/>
          <ac:cxnSpMkLst>
            <pc:docMk/>
            <pc:sldMk cId="752885775" sldId="300"/>
            <ac:cxnSpMk id="13" creationId="{35B553A2-63C5-4B5D-8FDF-E3E024DB1811}"/>
          </ac:cxnSpMkLst>
        </pc:cxnChg>
        <pc:cxnChg chg="add">
          <ac:chgData name="Brian Blaylock" userId="633fadff92d04bd2" providerId="LiveId" clId="{D56D7821-55ED-4BB2-9579-3D9063AEDE3C}" dt="2018-03-20T17:03:58.975" v="32777" actId="20577"/>
          <ac:cxnSpMkLst>
            <pc:docMk/>
            <pc:sldMk cId="752885775" sldId="300"/>
            <ac:cxnSpMk id="14" creationId="{9A05FA89-D727-4E14-903A-B240687F20A2}"/>
          </ac:cxnSpMkLst>
        </pc:cxnChg>
        <pc:cxnChg chg="add">
          <ac:chgData name="Brian Blaylock" userId="633fadff92d04bd2" providerId="LiveId" clId="{D56D7821-55ED-4BB2-9579-3D9063AEDE3C}" dt="2018-03-20T17:03:58.975" v="32777" actId="20577"/>
          <ac:cxnSpMkLst>
            <pc:docMk/>
            <pc:sldMk cId="752885775" sldId="300"/>
            <ac:cxnSpMk id="15" creationId="{DB998ED4-4110-48C8-A334-E42BADAC927A}"/>
          </ac:cxnSpMkLst>
        </pc:cxnChg>
        <pc:cxnChg chg="add">
          <ac:chgData name="Brian Blaylock" userId="633fadff92d04bd2" providerId="LiveId" clId="{D56D7821-55ED-4BB2-9579-3D9063AEDE3C}" dt="2018-03-20T17:03:58.975" v="32777" actId="20577"/>
          <ac:cxnSpMkLst>
            <pc:docMk/>
            <pc:sldMk cId="752885775" sldId="300"/>
            <ac:cxnSpMk id="16" creationId="{8D292260-6E19-46DC-A486-DE5A8B2A6E47}"/>
          </ac:cxnSpMkLst>
        </pc:cxnChg>
      </pc:sldChg>
      <pc:sldChg chg="add ord modNotesTx">
        <pc:chgData name="Brian Blaylock" userId="633fadff92d04bd2" providerId="LiveId" clId="{D56D7821-55ED-4BB2-9579-3D9063AEDE3C}" dt="2018-03-20T19:08:02.190" v="38339" actId="5793"/>
        <pc:sldMkLst>
          <pc:docMk/>
          <pc:sldMk cId="1702649012" sldId="301"/>
        </pc:sldMkLst>
      </pc:sldChg>
      <pc:sldChg chg="addSp delSp modSp add ord modNotesTx">
        <pc:chgData name="Brian Blaylock" userId="633fadff92d04bd2" providerId="LiveId" clId="{D56D7821-55ED-4BB2-9579-3D9063AEDE3C}" dt="2018-03-20T19:13:32.473" v="39377" actId="1036"/>
        <pc:sldMkLst>
          <pc:docMk/>
          <pc:sldMk cId="1025207318" sldId="302"/>
        </pc:sldMkLst>
        <pc:spChg chg="del">
          <ac:chgData name="Brian Blaylock" userId="633fadff92d04bd2" providerId="LiveId" clId="{D56D7821-55ED-4BB2-9579-3D9063AEDE3C}" dt="2018-03-20T19:03:22.484" v="37641" actId="478"/>
          <ac:spMkLst>
            <pc:docMk/>
            <pc:sldMk cId="1025207318" sldId="302"/>
            <ac:spMk id="6" creationId="{8E33B4E1-A32F-47C0-ACD7-695E50BC8CA1}"/>
          </ac:spMkLst>
        </pc:spChg>
        <pc:spChg chg="del">
          <ac:chgData name="Brian Blaylock" userId="633fadff92d04bd2" providerId="LiveId" clId="{D56D7821-55ED-4BB2-9579-3D9063AEDE3C}" dt="2018-03-20T19:03:20.769" v="37640" actId="478"/>
          <ac:spMkLst>
            <pc:docMk/>
            <pc:sldMk cId="1025207318" sldId="302"/>
            <ac:spMk id="7" creationId="{8083126C-C2AF-4C5F-828B-C048E0436AC3}"/>
          </ac:spMkLst>
        </pc:spChg>
        <pc:spChg chg="mod">
          <ac:chgData name="Brian Blaylock" userId="633fadff92d04bd2" providerId="LiveId" clId="{D56D7821-55ED-4BB2-9579-3D9063AEDE3C}" dt="2018-03-20T19:08:21.306" v="38344" actId="57"/>
          <ac:spMkLst>
            <pc:docMk/>
            <pc:sldMk cId="1025207318" sldId="302"/>
            <ac:spMk id="8" creationId="{391DB5F4-18D7-4B38-B9FE-CE701DB8C296}"/>
          </ac:spMkLst>
        </pc:spChg>
        <pc:spChg chg="del">
          <ac:chgData name="Brian Blaylock" userId="633fadff92d04bd2" providerId="LiveId" clId="{D56D7821-55ED-4BB2-9579-3D9063AEDE3C}" dt="2018-03-20T19:03:34.169" v="37646" actId="478"/>
          <ac:spMkLst>
            <pc:docMk/>
            <pc:sldMk cId="1025207318" sldId="302"/>
            <ac:spMk id="11" creationId="{D9F4C32F-F3A3-4C61-B740-D63093A20A79}"/>
          </ac:spMkLst>
        </pc:spChg>
        <pc:spChg chg="mod">
          <ac:chgData name="Brian Blaylock" userId="633fadff92d04bd2" providerId="LiveId" clId="{D56D7821-55ED-4BB2-9579-3D9063AEDE3C}" dt="2018-03-20T19:13:32.473" v="39377" actId="1036"/>
          <ac:spMkLst>
            <pc:docMk/>
            <pc:sldMk cId="1025207318" sldId="302"/>
            <ac:spMk id="13" creationId="{FBF93156-820F-42B8-9B9F-398583B5887E}"/>
          </ac:spMkLst>
        </pc:spChg>
        <pc:grpChg chg="add mod ord">
          <ac:chgData name="Brian Blaylock" userId="633fadff92d04bd2" providerId="LiveId" clId="{D56D7821-55ED-4BB2-9579-3D9063AEDE3C}" dt="2018-03-20T19:13:29.568" v="39375" actId="167"/>
          <ac:grpSpMkLst>
            <pc:docMk/>
            <pc:sldMk cId="1025207318" sldId="302"/>
            <ac:grpSpMk id="2" creationId="{E569D3AC-4DE9-4666-AB72-511387A370CB}"/>
          </ac:grpSpMkLst>
        </pc:grpChg>
        <pc:picChg chg="mod">
          <ac:chgData name="Brian Blaylock" userId="633fadff92d04bd2" providerId="LiveId" clId="{D56D7821-55ED-4BB2-9579-3D9063AEDE3C}" dt="2018-03-20T19:03:28.016" v="37642" actId="164"/>
          <ac:picMkLst>
            <pc:docMk/>
            <pc:sldMk cId="1025207318" sldId="302"/>
            <ac:picMk id="10" creationId="{A5469F64-10E1-40DD-AD20-43CBE7747F38}"/>
          </ac:picMkLst>
        </pc:picChg>
        <pc:picChg chg="del">
          <ac:chgData name="Brian Blaylock" userId="633fadff92d04bd2" providerId="LiveId" clId="{D56D7821-55ED-4BB2-9579-3D9063AEDE3C}" dt="2018-03-20T19:03:18.033" v="37639" actId="478"/>
          <ac:picMkLst>
            <pc:docMk/>
            <pc:sldMk cId="1025207318" sldId="302"/>
            <ac:picMk id="12" creationId="{EEDEE09F-B14A-418B-A1AE-AE6596600EFF}"/>
          </ac:picMkLst>
        </pc:picChg>
      </pc:sldChg>
      <pc:sldMasterChg chg="modSldLayout">
        <pc:chgData name="Brian Blaylock" userId="633fadff92d04bd2" providerId="LiveId" clId="{D56D7821-55ED-4BB2-9579-3D9063AEDE3C}" dt="2018-02-26T20:37:42.301" v="1619" actId="122"/>
        <pc:sldMasterMkLst>
          <pc:docMk/>
          <pc:sldMasterMk cId="1346141657" sldId="2147483648"/>
        </pc:sldMasterMkLst>
        <pc:sldLayoutChg chg="modSp">
          <pc:chgData name="Brian Blaylock" userId="633fadff92d04bd2" providerId="LiveId" clId="{D56D7821-55ED-4BB2-9579-3D9063AEDE3C}" dt="2018-02-26T20:37:42.301" v="1619" actId="122"/>
          <pc:sldLayoutMkLst>
            <pc:docMk/>
            <pc:sldMasterMk cId="1346141657" sldId="2147483648"/>
            <pc:sldLayoutMk cId="1300219177" sldId="2147483650"/>
          </pc:sldLayoutMkLst>
          <pc:spChg chg="mod">
            <ac:chgData name="Brian Blaylock" userId="633fadff92d04bd2" providerId="LiveId" clId="{D56D7821-55ED-4BB2-9579-3D9063AEDE3C}" dt="2018-02-26T20:37:42.301" v="1619" actId="122"/>
            <ac:spMkLst>
              <pc:docMk/>
              <pc:sldMasterMk cId="1346141657" sldId="2147483648"/>
              <pc:sldLayoutMk cId="1300219177" sldId="2147483650"/>
              <ac:spMk id="2" creationId="{EBC0925B-BD97-41D6-B10F-3D74185D7CA7}"/>
            </ac:spMkLst>
          </pc:spChg>
        </pc:sldLayoutChg>
      </pc:sldMasterChg>
    </pc:docChg>
  </pc:docChgLst>
  <pc:docChgLst>
    <pc:chgData name="Brian Blaylock" userId="633fadff92d04bd2" providerId="LiveId" clId="{12C5089B-46CC-4D3F-90F9-3F6C50AA09AC}"/>
    <pc:docChg chg="undo redo custSel delSld modSld sldOrd">
      <pc:chgData name="Brian Blaylock" userId="633fadff92d04bd2" providerId="LiveId" clId="{12C5089B-46CC-4D3F-90F9-3F6C50AA09AC}" dt="2018-03-21T14:41:50.003" v="16301" actId="20577"/>
      <pc:docMkLst>
        <pc:docMk/>
      </pc:docMkLst>
      <pc:sldChg chg="modNotesTx">
        <pc:chgData name="Brian Blaylock" userId="633fadff92d04bd2" providerId="LiveId" clId="{12C5089B-46CC-4D3F-90F9-3F6C50AA09AC}" dt="2018-03-21T12:46:37.231" v="12298" actId="20577"/>
        <pc:sldMkLst>
          <pc:docMk/>
          <pc:sldMk cId="841124261" sldId="256"/>
        </pc:sldMkLst>
      </pc:sldChg>
      <pc:sldChg chg="modSp modNotesTx">
        <pc:chgData name="Brian Blaylock" userId="633fadff92d04bd2" providerId="LiveId" clId="{12C5089B-46CC-4D3F-90F9-3F6C50AA09AC}" dt="2018-03-21T13:01:05.505" v="12940" actId="6549"/>
        <pc:sldMkLst>
          <pc:docMk/>
          <pc:sldMk cId="2373498919" sldId="258"/>
        </pc:sldMkLst>
        <pc:spChg chg="mod">
          <ac:chgData name="Brian Blaylock" userId="633fadff92d04bd2" providerId="LiveId" clId="{12C5089B-46CC-4D3F-90F9-3F6C50AA09AC}" dt="2018-03-19T23:02:04.662" v="2094" actId="20577"/>
          <ac:spMkLst>
            <pc:docMk/>
            <pc:sldMk cId="2373498919" sldId="258"/>
            <ac:spMk id="35" creationId="{FC2C72E2-40E6-4C00-850B-ACD1AD3A4100}"/>
          </ac:spMkLst>
        </pc:spChg>
      </pc:sldChg>
      <pc:sldChg chg="modSp modNotesTx">
        <pc:chgData name="Brian Blaylock" userId="633fadff92d04bd2" providerId="LiveId" clId="{12C5089B-46CC-4D3F-90F9-3F6C50AA09AC}" dt="2018-03-21T14:15:42.300" v="16261" actId="6549"/>
        <pc:sldMkLst>
          <pc:docMk/>
          <pc:sldMk cId="3981348335" sldId="259"/>
        </pc:sldMkLst>
        <pc:spChg chg="mod">
          <ac:chgData name="Brian Blaylock" userId="633fadff92d04bd2" providerId="LiveId" clId="{12C5089B-46CC-4D3F-90F9-3F6C50AA09AC}" dt="2018-03-21T13:03:33.841" v="12998" actId="20577"/>
          <ac:spMkLst>
            <pc:docMk/>
            <pc:sldMk cId="3981348335" sldId="259"/>
            <ac:spMk id="7" creationId="{B2FC29FF-5F28-4229-B45C-AEB301084C3E}"/>
          </ac:spMkLst>
        </pc:spChg>
      </pc:sldChg>
      <pc:sldChg chg="modSp modNotesTx">
        <pc:chgData name="Brian Blaylock" userId="633fadff92d04bd2" providerId="LiveId" clId="{12C5089B-46CC-4D3F-90F9-3F6C50AA09AC}" dt="2018-03-21T12:55:20.345" v="12569" actId="20577"/>
        <pc:sldMkLst>
          <pc:docMk/>
          <pc:sldMk cId="2316100540" sldId="261"/>
        </pc:sldMkLst>
        <pc:spChg chg="mod">
          <ac:chgData name="Brian Blaylock" userId="633fadff92d04bd2" providerId="LiveId" clId="{12C5089B-46CC-4D3F-90F9-3F6C50AA09AC}" dt="2018-03-21T04:12:11.040" v="9921" actId="20577"/>
          <ac:spMkLst>
            <pc:docMk/>
            <pc:sldMk cId="2316100540" sldId="261"/>
            <ac:spMk id="3" creationId="{7BAECEAC-88D0-4D69-95F9-B8FE22DE059E}"/>
          </ac:spMkLst>
        </pc:spChg>
        <pc:grpChg chg="mod">
          <ac:chgData name="Brian Blaylock" userId="633fadff92d04bd2" providerId="LiveId" clId="{12C5089B-46CC-4D3F-90F9-3F6C50AA09AC}" dt="2018-03-21T12:52:22.316" v="12400" actId="1076"/>
          <ac:grpSpMkLst>
            <pc:docMk/>
            <pc:sldMk cId="2316100540" sldId="261"/>
            <ac:grpSpMk id="21" creationId="{76514D64-F811-4473-8511-DDEFA8C274C0}"/>
          </ac:grpSpMkLst>
        </pc:grpChg>
      </pc:sldChg>
      <pc:sldChg chg="modNotesTx">
        <pc:chgData name="Brian Blaylock" userId="633fadff92d04bd2" providerId="LiveId" clId="{12C5089B-46CC-4D3F-90F9-3F6C50AA09AC}" dt="2018-03-21T12:56:21.074" v="12602" actId="20577"/>
        <pc:sldMkLst>
          <pc:docMk/>
          <pc:sldMk cId="2835068433" sldId="262"/>
        </pc:sldMkLst>
      </pc:sldChg>
      <pc:sldChg chg="modNotesTx">
        <pc:chgData name="Brian Blaylock" userId="633fadff92d04bd2" providerId="LiveId" clId="{12C5089B-46CC-4D3F-90F9-3F6C50AA09AC}" dt="2018-03-21T12:57:39.361" v="12655" actId="113"/>
        <pc:sldMkLst>
          <pc:docMk/>
          <pc:sldMk cId="106392163" sldId="263"/>
        </pc:sldMkLst>
      </pc:sldChg>
      <pc:sldChg chg="modNotesTx">
        <pc:chgData name="Brian Blaylock" userId="633fadff92d04bd2" providerId="LiveId" clId="{12C5089B-46CC-4D3F-90F9-3F6C50AA09AC}" dt="2018-03-21T13:07:52.139" v="13523" actId="20577"/>
        <pc:sldMkLst>
          <pc:docMk/>
          <pc:sldMk cId="2016687634" sldId="264"/>
        </pc:sldMkLst>
      </pc:sldChg>
      <pc:sldChg chg="modSp modNotesTx">
        <pc:chgData name="Brian Blaylock" userId="633fadff92d04bd2" providerId="LiveId" clId="{12C5089B-46CC-4D3F-90F9-3F6C50AA09AC}" dt="2018-03-21T14:32:01.274" v="16288" actId="20577"/>
        <pc:sldMkLst>
          <pc:docMk/>
          <pc:sldMk cId="1726255520" sldId="265"/>
        </pc:sldMkLst>
        <pc:spChg chg="mod">
          <ac:chgData name="Brian Blaylock" userId="633fadff92d04bd2" providerId="LiveId" clId="{12C5089B-46CC-4D3F-90F9-3F6C50AA09AC}" dt="2018-03-21T03:32:53.678" v="8648" actId="14100"/>
          <ac:spMkLst>
            <pc:docMk/>
            <pc:sldMk cId="1726255520" sldId="265"/>
            <ac:spMk id="3" creationId="{A7C2A032-EBF5-4557-B947-96E11D6DDA79}"/>
          </ac:spMkLst>
        </pc:spChg>
      </pc:sldChg>
      <pc:sldChg chg="del">
        <pc:chgData name="Brian Blaylock" userId="633fadff92d04bd2" providerId="LiveId" clId="{12C5089B-46CC-4D3F-90F9-3F6C50AA09AC}" dt="2018-03-20T20:45:43.052" v="8306" actId="2696"/>
        <pc:sldMkLst>
          <pc:docMk/>
          <pc:sldMk cId="3981929929" sldId="266"/>
        </pc:sldMkLst>
      </pc:sldChg>
      <pc:sldChg chg="addSp delSp modSp delAnim modAnim modNotesTx">
        <pc:chgData name="Brian Blaylock" userId="633fadff92d04bd2" providerId="LiveId" clId="{12C5089B-46CC-4D3F-90F9-3F6C50AA09AC}" dt="2018-03-21T12:50:06.528" v="12384" actId="20577"/>
        <pc:sldMkLst>
          <pc:docMk/>
          <pc:sldMk cId="4156257888" sldId="268"/>
        </pc:sldMkLst>
        <pc:spChg chg="add del mod">
          <ac:chgData name="Brian Blaylock" userId="633fadff92d04bd2" providerId="LiveId" clId="{12C5089B-46CC-4D3F-90F9-3F6C50AA09AC}" dt="2018-03-19T22:45:20.775" v="741" actId="478"/>
          <ac:spMkLst>
            <pc:docMk/>
            <pc:sldMk cId="4156257888" sldId="268"/>
            <ac:spMk id="3" creationId="{188BE5AE-06B8-4E0F-A080-D7F2B005134D}"/>
          </ac:spMkLst>
        </pc:spChg>
        <pc:spChg chg="add">
          <ac:chgData name="Brian Blaylock" userId="633fadff92d04bd2" providerId="LiveId" clId="{12C5089B-46CC-4D3F-90F9-3F6C50AA09AC}" dt="2018-03-19T22:45:26.631" v="742" actId="20577"/>
          <ac:spMkLst>
            <pc:docMk/>
            <pc:sldMk cId="4156257888" sldId="268"/>
            <ac:spMk id="8" creationId="{49C07751-995F-4790-BBC2-21DF0A954EDA}"/>
          </ac:spMkLst>
        </pc:spChg>
        <pc:spChg chg="mod">
          <ac:chgData name="Brian Blaylock" userId="633fadff92d04bd2" providerId="LiveId" clId="{12C5089B-46CC-4D3F-90F9-3F6C50AA09AC}" dt="2018-03-19T22:13:23.481" v="188" actId="20577"/>
          <ac:spMkLst>
            <pc:docMk/>
            <pc:sldMk cId="4156257888" sldId="268"/>
            <ac:spMk id="14" creationId="{2B0F4030-FE99-4D63-B47F-A2FB3AFE88C6}"/>
          </ac:spMkLst>
        </pc:spChg>
        <pc:spChg chg="del mod">
          <ac:chgData name="Brian Blaylock" userId="633fadff92d04bd2" providerId="LiveId" clId="{12C5089B-46CC-4D3F-90F9-3F6C50AA09AC}" dt="2018-03-19T22:45:19.280" v="740" actId="478"/>
          <ac:spMkLst>
            <pc:docMk/>
            <pc:sldMk cId="4156257888" sldId="268"/>
            <ac:spMk id="16" creationId="{141E5A5A-EDB9-4578-A36E-EBAFE27D94A8}"/>
          </ac:spMkLst>
        </pc:spChg>
        <pc:picChg chg="add del mod ord">
          <ac:chgData name="Brian Blaylock" userId="633fadff92d04bd2" providerId="LiveId" clId="{12C5089B-46CC-4D3F-90F9-3F6C50AA09AC}" dt="2018-03-21T04:03:46.465" v="9512" actId="478"/>
          <ac:picMkLst>
            <pc:docMk/>
            <pc:sldMk cId="4156257888" sldId="268"/>
            <ac:picMk id="2" creationId="{480CFB52-598A-4DBC-B57A-E67D22DB5A0F}"/>
          </ac:picMkLst>
        </pc:picChg>
        <pc:picChg chg="add del mod ord">
          <ac:chgData name="Brian Blaylock" userId="633fadff92d04bd2" providerId="LiveId" clId="{12C5089B-46CC-4D3F-90F9-3F6C50AA09AC}" dt="2018-03-21T04:05:05.576" v="9547" actId="20577"/>
          <ac:picMkLst>
            <pc:docMk/>
            <pc:sldMk cId="4156257888" sldId="268"/>
            <ac:picMk id="5" creationId="{2289E79C-DF88-4FE0-9472-EFA181D4FA18}"/>
          </ac:picMkLst>
        </pc:picChg>
        <pc:picChg chg="add del ord">
          <ac:chgData name="Brian Blaylock" userId="633fadff92d04bd2" providerId="LiveId" clId="{12C5089B-46CC-4D3F-90F9-3F6C50AA09AC}" dt="2018-03-21T04:02:37.877" v="9510" actId="478"/>
          <ac:picMkLst>
            <pc:docMk/>
            <pc:sldMk cId="4156257888" sldId="268"/>
            <ac:picMk id="6" creationId="{06938885-775B-4811-9875-E6F0585DC8A7}"/>
          </ac:picMkLst>
        </pc:picChg>
        <pc:picChg chg="add del">
          <ac:chgData name="Brian Blaylock" userId="633fadff92d04bd2" providerId="LiveId" clId="{12C5089B-46CC-4D3F-90F9-3F6C50AA09AC}" dt="2018-03-21T04:05:01.670" v="9546" actId="20577"/>
          <ac:picMkLst>
            <pc:docMk/>
            <pc:sldMk cId="4156257888" sldId="268"/>
            <ac:picMk id="10" creationId="{A0AE5519-9BF8-40EB-AE8C-6AD613D22BA7}"/>
          </ac:picMkLst>
        </pc:picChg>
        <pc:picChg chg="add ord">
          <ac:chgData name="Brian Blaylock" userId="633fadff92d04bd2" providerId="LiveId" clId="{12C5089B-46CC-4D3F-90F9-3F6C50AA09AC}" dt="2018-03-21T04:05:28.538" v="9599" actId="167"/>
          <ac:picMkLst>
            <pc:docMk/>
            <pc:sldMk cId="4156257888" sldId="268"/>
            <ac:picMk id="11" creationId="{8C009B52-EE80-4223-BAF0-5567F31FD7B9}"/>
          </ac:picMkLst>
        </pc:picChg>
        <pc:picChg chg="del">
          <ac:chgData name="Brian Blaylock" userId="633fadff92d04bd2" providerId="LiveId" clId="{12C5089B-46CC-4D3F-90F9-3F6C50AA09AC}" dt="2018-03-21T04:00:30.881" v="9435" actId="478"/>
          <ac:picMkLst>
            <pc:docMk/>
            <pc:sldMk cId="4156257888" sldId="268"/>
            <ac:picMk id="15" creationId="{EAEBC277-D0DB-4EA9-AAF7-EB442E25237D}"/>
          </ac:picMkLst>
        </pc:picChg>
      </pc:sldChg>
      <pc:sldChg chg="addSp delSp modSp modNotesTx">
        <pc:chgData name="Brian Blaylock" userId="633fadff92d04bd2" providerId="LiveId" clId="{12C5089B-46CC-4D3F-90F9-3F6C50AA09AC}" dt="2018-03-19T22:45:35.557" v="745" actId="20577"/>
        <pc:sldMkLst>
          <pc:docMk/>
          <pc:sldMk cId="1803978036" sldId="269"/>
        </pc:sldMkLst>
        <pc:spChg chg="del">
          <ac:chgData name="Brian Blaylock" userId="633fadff92d04bd2" providerId="LiveId" clId="{12C5089B-46CC-4D3F-90F9-3F6C50AA09AC}" dt="2018-03-19T22:45:30.638" v="743" actId="478"/>
          <ac:spMkLst>
            <pc:docMk/>
            <pc:sldMk cId="1803978036" sldId="269"/>
            <ac:spMk id="2" creationId="{A8BA007C-F12E-41B7-A23A-45B1657BFFF5}"/>
          </ac:spMkLst>
        </pc:spChg>
        <pc:spChg chg="add del mod">
          <ac:chgData name="Brian Blaylock" userId="633fadff92d04bd2" providerId="LiveId" clId="{12C5089B-46CC-4D3F-90F9-3F6C50AA09AC}" dt="2018-03-19T22:45:34.831" v="744" actId="478"/>
          <ac:spMkLst>
            <pc:docMk/>
            <pc:sldMk cId="1803978036" sldId="269"/>
            <ac:spMk id="6" creationId="{A0CEFAB2-7AFC-4C37-AC1B-5B65F90E5493}"/>
          </ac:spMkLst>
        </pc:spChg>
        <pc:spChg chg="mod">
          <ac:chgData name="Brian Blaylock" userId="633fadff92d04bd2" providerId="LiveId" clId="{12C5089B-46CC-4D3F-90F9-3F6C50AA09AC}" dt="2018-03-19T22:14:51.249" v="211" actId="20577"/>
          <ac:spMkLst>
            <pc:docMk/>
            <pc:sldMk cId="1803978036" sldId="269"/>
            <ac:spMk id="7" creationId="{0B52162B-3C1A-443D-9431-F6F0947AAEAA}"/>
          </ac:spMkLst>
        </pc:spChg>
        <pc:spChg chg="add">
          <ac:chgData name="Brian Blaylock" userId="633fadff92d04bd2" providerId="LiveId" clId="{12C5089B-46CC-4D3F-90F9-3F6C50AA09AC}" dt="2018-03-19T22:45:35.557" v="745" actId="20577"/>
          <ac:spMkLst>
            <pc:docMk/>
            <pc:sldMk cId="1803978036" sldId="269"/>
            <ac:spMk id="10" creationId="{165A6BEE-5615-489E-AB40-A34C9D204842}"/>
          </ac:spMkLst>
        </pc:spChg>
      </pc:sldChg>
      <pc:sldChg chg="addSp delSp modSp modNotesTx">
        <pc:chgData name="Brian Blaylock" userId="633fadff92d04bd2" providerId="LiveId" clId="{12C5089B-46CC-4D3F-90F9-3F6C50AA09AC}" dt="2018-03-21T14:10:03.123" v="16254" actId="20577"/>
        <pc:sldMkLst>
          <pc:docMk/>
          <pc:sldMk cId="1493082911" sldId="270"/>
        </pc:sldMkLst>
        <pc:spChg chg="del">
          <ac:chgData name="Brian Blaylock" userId="633fadff92d04bd2" providerId="LiveId" clId="{12C5089B-46CC-4D3F-90F9-3F6C50AA09AC}" dt="2018-03-19T22:45:40.865" v="746" actId="478"/>
          <ac:spMkLst>
            <pc:docMk/>
            <pc:sldMk cId="1493082911" sldId="270"/>
            <ac:spMk id="2" creationId="{A8BA007C-F12E-41B7-A23A-45B1657BFFF5}"/>
          </ac:spMkLst>
        </pc:spChg>
        <pc:spChg chg="add del mod">
          <ac:chgData name="Brian Blaylock" userId="633fadff92d04bd2" providerId="LiveId" clId="{12C5089B-46CC-4D3F-90F9-3F6C50AA09AC}" dt="2018-03-19T22:45:45.011" v="747" actId="478"/>
          <ac:spMkLst>
            <pc:docMk/>
            <pc:sldMk cId="1493082911" sldId="270"/>
            <ac:spMk id="5" creationId="{2AD3A739-DC59-4562-AB3D-9D60A1EDC3A5}"/>
          </ac:spMkLst>
        </pc:spChg>
        <pc:spChg chg="add">
          <ac:chgData name="Brian Blaylock" userId="633fadff92d04bd2" providerId="LiveId" clId="{12C5089B-46CC-4D3F-90F9-3F6C50AA09AC}" dt="2018-03-19T22:45:45.438" v="748" actId="20577"/>
          <ac:spMkLst>
            <pc:docMk/>
            <pc:sldMk cId="1493082911" sldId="270"/>
            <ac:spMk id="7" creationId="{C99CF9EE-266D-4F33-B1FD-BFE6BAB8C71E}"/>
          </ac:spMkLst>
        </pc:spChg>
      </pc:sldChg>
      <pc:sldChg chg="addSp delSp modSp del modAnim modNotesTx">
        <pc:chgData name="Brian Blaylock" userId="633fadff92d04bd2" providerId="LiveId" clId="{12C5089B-46CC-4D3F-90F9-3F6C50AA09AC}" dt="2018-03-21T04:01:26.582" v="9453" actId="2696"/>
        <pc:sldMkLst>
          <pc:docMk/>
          <pc:sldMk cId="3506859930" sldId="271"/>
        </pc:sldMkLst>
        <pc:picChg chg="add del mod modCrop">
          <ac:chgData name="Brian Blaylock" userId="633fadff92d04bd2" providerId="LiveId" clId="{12C5089B-46CC-4D3F-90F9-3F6C50AA09AC}" dt="2018-03-21T03:59:31.108" v="9429" actId="2696"/>
          <ac:picMkLst>
            <pc:docMk/>
            <pc:sldMk cId="3506859930" sldId="271"/>
            <ac:picMk id="5" creationId="{F1F6A2A9-AF70-4EA9-99E6-C91077C519D3}"/>
          </ac:picMkLst>
        </pc:picChg>
      </pc:sldChg>
      <pc:sldChg chg="ord modNotesTx">
        <pc:chgData name="Brian Blaylock" userId="633fadff92d04bd2" providerId="LiveId" clId="{12C5089B-46CC-4D3F-90F9-3F6C50AA09AC}" dt="2018-03-21T13:08:49.535" v="13598" actId="6549"/>
        <pc:sldMkLst>
          <pc:docMk/>
          <pc:sldMk cId="1496178331" sldId="272"/>
        </pc:sldMkLst>
      </pc:sldChg>
      <pc:sldChg chg="ord">
        <pc:chgData name="Brian Blaylock" userId="633fadff92d04bd2" providerId="LiveId" clId="{12C5089B-46CC-4D3F-90F9-3F6C50AA09AC}" dt="2018-03-21T13:42:57.526" v="15980" actId="20577"/>
        <pc:sldMkLst>
          <pc:docMk/>
          <pc:sldMk cId="2810207791" sldId="273"/>
        </pc:sldMkLst>
      </pc:sldChg>
      <pc:sldChg chg="modNotesTx">
        <pc:chgData name="Brian Blaylock" userId="633fadff92d04bd2" providerId="LiveId" clId="{12C5089B-46CC-4D3F-90F9-3F6C50AA09AC}" dt="2018-03-21T12:59:56.743" v="12879" actId="20577"/>
        <pc:sldMkLst>
          <pc:docMk/>
          <pc:sldMk cId="4015900338" sldId="274"/>
        </pc:sldMkLst>
      </pc:sldChg>
      <pc:sldChg chg="modNotesTx">
        <pc:chgData name="Brian Blaylock" userId="633fadff92d04bd2" providerId="LiveId" clId="{12C5089B-46CC-4D3F-90F9-3F6C50AA09AC}" dt="2018-03-19T23:01:38.555" v="2059" actId="20577"/>
        <pc:sldMkLst>
          <pc:docMk/>
          <pc:sldMk cId="2465728067" sldId="275"/>
        </pc:sldMkLst>
      </pc:sldChg>
      <pc:sldChg chg="modNotesTx">
        <pc:chgData name="Brian Blaylock" userId="633fadff92d04bd2" providerId="LiveId" clId="{12C5089B-46CC-4D3F-90F9-3F6C50AA09AC}" dt="2018-03-21T14:41:50.003" v="16301" actId="20577"/>
        <pc:sldMkLst>
          <pc:docMk/>
          <pc:sldMk cId="3203626376" sldId="276"/>
        </pc:sldMkLst>
      </pc:sldChg>
      <pc:sldChg chg="addSp modSp modNotesTx">
        <pc:chgData name="Brian Blaylock" userId="633fadff92d04bd2" providerId="LiveId" clId="{12C5089B-46CC-4D3F-90F9-3F6C50AA09AC}" dt="2018-03-21T04:36:40.259" v="11523" actId="20577"/>
        <pc:sldMkLst>
          <pc:docMk/>
          <pc:sldMk cId="1888023436" sldId="277"/>
        </pc:sldMkLst>
        <pc:spChg chg="add mod">
          <ac:chgData name="Brian Blaylock" userId="633fadff92d04bd2" providerId="LiveId" clId="{12C5089B-46CC-4D3F-90F9-3F6C50AA09AC}" dt="2018-03-19T23:41:37.193" v="7662" actId="1076"/>
          <ac:spMkLst>
            <pc:docMk/>
            <pc:sldMk cId="1888023436" sldId="277"/>
            <ac:spMk id="3" creationId="{C8074D6D-AC02-44FF-B95E-7C17FD5793C1}"/>
          </ac:spMkLst>
        </pc:spChg>
      </pc:sldChg>
      <pc:sldChg chg="addSp modSp modNotesTx">
        <pc:chgData name="Brian Blaylock" userId="633fadff92d04bd2" providerId="LiveId" clId="{12C5089B-46CC-4D3F-90F9-3F6C50AA09AC}" dt="2018-03-21T13:25:11.082" v="14636" actId="20577"/>
        <pc:sldMkLst>
          <pc:docMk/>
          <pc:sldMk cId="667031753" sldId="278"/>
        </pc:sldMkLst>
        <pc:spChg chg="add mod">
          <ac:chgData name="Brian Blaylock" userId="633fadff92d04bd2" providerId="LiveId" clId="{12C5089B-46CC-4D3F-90F9-3F6C50AA09AC}" dt="2018-03-19T23:42:41.374" v="7686" actId="404"/>
          <ac:spMkLst>
            <pc:docMk/>
            <pc:sldMk cId="667031753" sldId="278"/>
            <ac:spMk id="15" creationId="{A40831B7-1B3C-49E2-9EEE-9FA740B4A75C}"/>
          </ac:spMkLst>
        </pc:spChg>
      </pc:sldChg>
      <pc:sldChg chg="ord">
        <pc:chgData name="Brian Blaylock" userId="633fadff92d04bd2" providerId="LiveId" clId="{12C5089B-46CC-4D3F-90F9-3F6C50AA09AC}" dt="2018-03-20T21:13:01.383" v="8538" actId="20577"/>
        <pc:sldMkLst>
          <pc:docMk/>
          <pc:sldMk cId="559071975" sldId="279"/>
        </pc:sldMkLst>
      </pc:sldChg>
      <pc:sldChg chg="ord">
        <pc:chgData name="Brian Blaylock" userId="633fadff92d04bd2" providerId="LiveId" clId="{12C5089B-46CC-4D3F-90F9-3F6C50AA09AC}" dt="2018-03-21T03:30:23.830" v="8585" actId="20577"/>
        <pc:sldMkLst>
          <pc:docMk/>
          <pc:sldMk cId="3823484597" sldId="280"/>
        </pc:sldMkLst>
      </pc:sldChg>
      <pc:sldChg chg="modNotesTx">
        <pc:chgData name="Brian Blaylock" userId="633fadff92d04bd2" providerId="LiveId" clId="{12C5089B-46CC-4D3F-90F9-3F6C50AA09AC}" dt="2018-03-21T13:21:49.524" v="14485" actId="20577"/>
        <pc:sldMkLst>
          <pc:docMk/>
          <pc:sldMk cId="3255001980" sldId="282"/>
        </pc:sldMkLst>
      </pc:sldChg>
      <pc:sldChg chg="modNotesTx">
        <pc:chgData name="Brian Blaylock" userId="633fadff92d04bd2" providerId="LiveId" clId="{12C5089B-46CC-4D3F-90F9-3F6C50AA09AC}" dt="2018-03-21T13:45:06.476" v="16149" actId="20577"/>
        <pc:sldMkLst>
          <pc:docMk/>
          <pc:sldMk cId="1349974101" sldId="286"/>
        </pc:sldMkLst>
      </pc:sldChg>
      <pc:sldChg chg="modNotesTx">
        <pc:chgData name="Brian Blaylock" userId="633fadff92d04bd2" providerId="LiveId" clId="{12C5089B-46CC-4D3F-90F9-3F6C50AA09AC}" dt="2018-03-21T13:05:20.138" v="13307" actId="20577"/>
        <pc:sldMkLst>
          <pc:docMk/>
          <pc:sldMk cId="2406674366" sldId="287"/>
        </pc:sldMkLst>
      </pc:sldChg>
      <pc:sldChg chg="addSp delSp modSp modAnim modNotesTx">
        <pc:chgData name="Brian Blaylock" userId="633fadff92d04bd2" providerId="LiveId" clId="{12C5089B-46CC-4D3F-90F9-3F6C50AA09AC}" dt="2018-03-21T12:47:56.553" v="12303" actId="20577"/>
        <pc:sldMkLst>
          <pc:docMk/>
          <pc:sldMk cId="2539811126" sldId="288"/>
        </pc:sldMkLst>
        <pc:picChg chg="add mod">
          <ac:chgData name="Brian Blaylock" userId="633fadff92d04bd2" providerId="LiveId" clId="{12C5089B-46CC-4D3F-90F9-3F6C50AA09AC}" dt="2018-03-21T03:59:51.446" v="9434" actId="14100"/>
          <ac:picMkLst>
            <pc:docMk/>
            <pc:sldMk cId="2539811126" sldId="288"/>
            <ac:picMk id="5" creationId="{70EF2D63-3F85-4F01-9CFA-0B245F5BD252}"/>
          </ac:picMkLst>
        </pc:picChg>
        <pc:picChg chg="add del mod">
          <ac:chgData name="Brian Blaylock" userId="633fadff92d04bd2" providerId="LiveId" clId="{12C5089B-46CC-4D3F-90F9-3F6C50AA09AC}" dt="2018-03-21T04:05:22.406" v="9597" actId="20577"/>
          <ac:picMkLst>
            <pc:docMk/>
            <pc:sldMk cId="2539811126" sldId="288"/>
            <ac:picMk id="6" creationId="{7DE3EE39-F308-4E03-9734-AB1DB7628119}"/>
          </ac:picMkLst>
        </pc:picChg>
        <pc:picChg chg="del">
          <ac:chgData name="Brian Blaylock" userId="633fadff92d04bd2" providerId="LiveId" clId="{12C5089B-46CC-4D3F-90F9-3F6C50AA09AC}" dt="2018-03-21T03:59:37.658" v="9430" actId="478"/>
          <ac:picMkLst>
            <pc:docMk/>
            <pc:sldMk cId="2539811126" sldId="288"/>
            <ac:picMk id="20" creationId="{2673838F-2E7D-4914-B1A2-E72E202A1E62}"/>
          </ac:picMkLst>
        </pc:picChg>
      </pc:sldChg>
      <pc:sldChg chg="ord modNotesTx">
        <pc:chgData name="Brian Blaylock" userId="633fadff92d04bd2" providerId="LiveId" clId="{12C5089B-46CC-4D3F-90F9-3F6C50AA09AC}" dt="2018-03-20T20:36:35.038" v="8039" actId="20577"/>
        <pc:sldMkLst>
          <pc:docMk/>
          <pc:sldMk cId="2420233505" sldId="290"/>
        </pc:sldMkLst>
      </pc:sldChg>
      <pc:sldChg chg="modNotesTx">
        <pc:chgData name="Brian Blaylock" userId="633fadff92d04bd2" providerId="LiveId" clId="{12C5089B-46CC-4D3F-90F9-3F6C50AA09AC}" dt="2018-03-21T13:19:21.558" v="14299" actId="20577"/>
        <pc:sldMkLst>
          <pc:docMk/>
          <pc:sldMk cId="2905921018" sldId="291"/>
        </pc:sldMkLst>
      </pc:sldChg>
      <pc:sldChg chg="modNotesTx">
        <pc:chgData name="Brian Blaylock" userId="633fadff92d04bd2" providerId="LiveId" clId="{12C5089B-46CC-4D3F-90F9-3F6C50AA09AC}" dt="2018-03-21T13:10:24.236" v="13706" actId="20577"/>
        <pc:sldMkLst>
          <pc:docMk/>
          <pc:sldMk cId="3210657054" sldId="292"/>
        </pc:sldMkLst>
      </pc:sldChg>
      <pc:sldChg chg="modNotesTx">
        <pc:chgData name="Brian Blaylock" userId="633fadff92d04bd2" providerId="LiveId" clId="{12C5089B-46CC-4D3F-90F9-3F6C50AA09AC}" dt="2018-03-21T14:33:45.645" v="16289" actId="20577"/>
        <pc:sldMkLst>
          <pc:docMk/>
          <pc:sldMk cId="1487879906" sldId="293"/>
        </pc:sldMkLst>
      </pc:sldChg>
      <pc:sldChg chg="modNotesTx">
        <pc:chgData name="Brian Blaylock" userId="633fadff92d04bd2" providerId="LiveId" clId="{12C5089B-46CC-4D3F-90F9-3F6C50AA09AC}" dt="2018-03-21T13:13:12.442" v="13842" actId="20577"/>
        <pc:sldMkLst>
          <pc:docMk/>
          <pc:sldMk cId="2971793928" sldId="295"/>
        </pc:sldMkLst>
      </pc:sldChg>
      <pc:sldChg chg="modNotesTx">
        <pc:chgData name="Brian Blaylock" userId="633fadff92d04bd2" providerId="LiveId" clId="{12C5089B-46CC-4D3F-90F9-3F6C50AA09AC}" dt="2018-03-21T13:11:43.639" v="13785" actId="20577"/>
        <pc:sldMkLst>
          <pc:docMk/>
          <pc:sldMk cId="1685890616" sldId="298"/>
        </pc:sldMkLst>
      </pc:sldChg>
      <pc:sldChg chg="addSp delSp modSp modNotesTx">
        <pc:chgData name="Brian Blaylock" userId="633fadff92d04bd2" providerId="LiveId" clId="{12C5089B-46CC-4D3F-90F9-3F6C50AA09AC}" dt="2018-03-21T14:38:11.146" v="16291" actId="20577"/>
        <pc:sldMkLst>
          <pc:docMk/>
          <pc:sldMk cId="1702649012" sldId="301"/>
        </pc:sldMkLst>
        <pc:spChg chg="del">
          <ac:chgData name="Brian Blaylock" userId="633fadff92d04bd2" providerId="LiveId" clId="{12C5089B-46CC-4D3F-90F9-3F6C50AA09AC}" dt="2018-03-21T03:30:45.079" v="8587" actId="478"/>
          <ac:spMkLst>
            <pc:docMk/>
            <pc:sldMk cId="1702649012" sldId="301"/>
            <ac:spMk id="2" creationId="{C8AD8A86-75AF-4A8F-AE5E-40B34124BE26}"/>
          </ac:spMkLst>
        </pc:spChg>
        <pc:spChg chg="mod">
          <ac:chgData name="Brian Blaylock" userId="633fadff92d04bd2" providerId="LiveId" clId="{12C5089B-46CC-4D3F-90F9-3F6C50AA09AC}" dt="2018-03-21T03:31:20.507" v="8644" actId="1036"/>
          <ac:spMkLst>
            <pc:docMk/>
            <pc:sldMk cId="1702649012" sldId="301"/>
            <ac:spMk id="13" creationId="{97414629-61E8-4B5B-9BF0-3DDA54730872}"/>
          </ac:spMkLst>
        </pc:spChg>
        <pc:spChg chg="del topLvl">
          <ac:chgData name="Brian Blaylock" userId="633fadff92d04bd2" providerId="LiveId" clId="{12C5089B-46CC-4D3F-90F9-3F6C50AA09AC}" dt="2018-03-21T03:30:48.524" v="8588" actId="478"/>
          <ac:spMkLst>
            <pc:docMk/>
            <pc:sldMk cId="1702649012" sldId="301"/>
            <ac:spMk id="16" creationId="{C805BE8D-D641-435E-85D8-CB8D352758F2}"/>
          </ac:spMkLst>
        </pc:spChg>
        <pc:spChg chg="add del mod topLvl">
          <ac:chgData name="Brian Blaylock" userId="633fadff92d04bd2" providerId="LiveId" clId="{12C5089B-46CC-4D3F-90F9-3F6C50AA09AC}" dt="2018-03-21T13:31:40.427" v="15133" actId="478"/>
          <ac:spMkLst>
            <pc:docMk/>
            <pc:sldMk cId="1702649012" sldId="301"/>
            <ac:spMk id="17" creationId="{BABD7DE7-BC5F-447D-949B-71EB0DFB9996}"/>
          </ac:spMkLst>
        </pc:spChg>
        <pc:spChg chg="mod topLvl">
          <ac:chgData name="Brian Blaylock" userId="633fadff92d04bd2" providerId="LiveId" clId="{12C5089B-46CC-4D3F-90F9-3F6C50AA09AC}" dt="2018-03-21T03:30:55.655" v="8589" actId="165"/>
          <ac:spMkLst>
            <pc:docMk/>
            <pc:sldMk cId="1702649012" sldId="301"/>
            <ac:spMk id="21" creationId="{B10C0D85-80E3-43C6-B86D-D24AB05A88F7}"/>
          </ac:spMkLst>
        </pc:spChg>
        <pc:spChg chg="mod topLvl">
          <ac:chgData name="Brian Blaylock" userId="633fadff92d04bd2" providerId="LiveId" clId="{12C5089B-46CC-4D3F-90F9-3F6C50AA09AC}" dt="2018-03-21T13:31:26.717" v="15130" actId="403"/>
          <ac:spMkLst>
            <pc:docMk/>
            <pc:sldMk cId="1702649012" sldId="301"/>
            <ac:spMk id="22" creationId="{B740E163-BE40-4170-A4F5-5C64EFA4AE6B}"/>
          </ac:spMkLst>
        </pc:spChg>
        <pc:spChg chg="mod topLvl">
          <ac:chgData name="Brian Blaylock" userId="633fadff92d04bd2" providerId="LiveId" clId="{12C5089B-46CC-4D3F-90F9-3F6C50AA09AC}" dt="2018-03-21T13:31:23.829" v="15129" actId="403"/>
          <ac:spMkLst>
            <pc:docMk/>
            <pc:sldMk cId="1702649012" sldId="301"/>
            <ac:spMk id="23" creationId="{1373F42B-5AA5-42EC-9414-E386E017F818}"/>
          </ac:spMkLst>
        </pc:spChg>
        <pc:grpChg chg="del">
          <ac:chgData name="Brian Blaylock" userId="633fadff92d04bd2" providerId="LiveId" clId="{12C5089B-46CC-4D3F-90F9-3F6C50AA09AC}" dt="2018-03-21T03:30:48.524" v="8588" actId="478"/>
          <ac:grpSpMkLst>
            <pc:docMk/>
            <pc:sldMk cId="1702649012" sldId="301"/>
            <ac:grpSpMk id="14" creationId="{A93F1D5E-F97E-46E1-B127-509DC43F6529}"/>
          </ac:grpSpMkLst>
        </pc:grpChg>
        <pc:grpChg chg="del topLvl">
          <ac:chgData name="Brian Blaylock" userId="633fadff92d04bd2" providerId="LiveId" clId="{12C5089B-46CC-4D3F-90F9-3F6C50AA09AC}" dt="2018-03-21T03:30:55.655" v="8589" actId="165"/>
          <ac:grpSpMkLst>
            <pc:docMk/>
            <pc:sldMk cId="1702649012" sldId="301"/>
            <ac:grpSpMk id="15" creationId="{AA320DBC-73D9-438A-92DA-218D59E39083}"/>
          </ac:grpSpMkLst>
        </pc:grpChg>
        <pc:picChg chg="mod topLvl">
          <ac:chgData name="Brian Blaylock" userId="633fadff92d04bd2" providerId="LiveId" clId="{12C5089B-46CC-4D3F-90F9-3F6C50AA09AC}" dt="2018-03-21T03:31:20.507" v="8644" actId="1036"/>
          <ac:picMkLst>
            <pc:docMk/>
            <pc:sldMk cId="1702649012" sldId="301"/>
            <ac:picMk id="18" creationId="{B85AA62B-42AB-4470-B3C0-9CDFE8330196}"/>
          </ac:picMkLst>
        </pc:picChg>
        <pc:picChg chg="mod topLvl">
          <ac:chgData name="Brian Blaylock" userId="633fadff92d04bd2" providerId="LiveId" clId="{12C5089B-46CC-4D3F-90F9-3F6C50AA09AC}" dt="2018-03-21T03:31:20.507" v="8644" actId="1036"/>
          <ac:picMkLst>
            <pc:docMk/>
            <pc:sldMk cId="1702649012" sldId="301"/>
            <ac:picMk id="19" creationId="{336B403A-1194-4668-82E8-B9BBC40584AB}"/>
          </ac:picMkLst>
        </pc:picChg>
        <pc:picChg chg="del">
          <ac:chgData name="Brian Blaylock" userId="633fadff92d04bd2" providerId="LiveId" clId="{12C5089B-46CC-4D3F-90F9-3F6C50AA09AC}" dt="2018-03-21T03:30:43.366" v="8586" actId="478"/>
          <ac:picMkLst>
            <pc:docMk/>
            <pc:sldMk cId="1702649012" sldId="301"/>
            <ac:picMk id="20" creationId="{D5F52F7C-40F3-4DBA-BBDD-D72FDDC13D7E}"/>
          </ac:picMkLst>
        </pc:picChg>
      </pc:sldChg>
      <pc:sldChg chg="modNotesTx">
        <pc:chgData name="Brian Blaylock" userId="633fadff92d04bd2" providerId="LiveId" clId="{12C5089B-46CC-4D3F-90F9-3F6C50AA09AC}" dt="2018-03-21T14:39:29.213" v="16296" actId="20577"/>
        <pc:sldMkLst>
          <pc:docMk/>
          <pc:sldMk cId="1025207318" sldId="3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459DD-2155-4B21-B5A6-6422B13381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06CE69-1890-47F3-97ED-AF36E1D9D8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1BFB40-4763-46F8-B71F-5E8AC9E86F47}" type="datetimeFigureOut">
              <a:rPr lang="en-US" smtClean="0"/>
              <a:t>3/21/2018</a:t>
            </a:fld>
            <a:endParaRPr lang="en-US"/>
          </a:p>
        </p:txBody>
      </p:sp>
      <p:sp>
        <p:nvSpPr>
          <p:cNvPr id="4" name="Footer Placeholder 3">
            <a:extLst>
              <a:ext uri="{FF2B5EF4-FFF2-40B4-BE49-F238E27FC236}">
                <a16:creationId xmlns:a16="http://schemas.microsoft.com/office/drawing/2014/main" id="{8C76A23E-0B32-4DC0-BEE2-2DA741AFEB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BAA934-B96F-458C-B3B2-6473C4283A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49731B-EE52-4E7E-9836-CB3902F6DBE8}" type="slidenum">
              <a:rPr lang="en-US" smtClean="0"/>
              <a:t>‹#›</a:t>
            </a:fld>
            <a:endParaRPr lang="en-US"/>
          </a:p>
        </p:txBody>
      </p:sp>
    </p:spTree>
    <p:extLst>
      <p:ext uri="{BB962C8B-B14F-4D97-AF65-F5344CB8AC3E}">
        <p14:creationId xmlns:p14="http://schemas.microsoft.com/office/powerpoint/2010/main" val="104961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026C5F-DBA3-4C47-A1DF-700ED56BDD51}" type="datetimeFigureOut">
              <a:rPr lang="en-US" smtClean="0"/>
              <a:t>3/21/2018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8330F-79F4-4348-A979-D251880CF2F3}" type="slidenum">
              <a:rPr lang="en-US" smtClean="0"/>
              <a:t>‹#›</a:t>
            </a:fld>
            <a:endParaRPr lang="en-US"/>
          </a:p>
        </p:txBody>
      </p:sp>
    </p:spTree>
    <p:extLst>
      <p:ext uri="{BB962C8B-B14F-4D97-AF65-F5344CB8AC3E}">
        <p14:creationId xmlns:p14="http://schemas.microsoft.com/office/powerpoint/2010/main" val="1007575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Brian Blaylock</a:t>
            </a:r>
          </a:p>
          <a:p>
            <a:r>
              <a:rPr lang="en-US" dirty="0"/>
              <a:t>I am a PhD student here at the University of Utah in the Department of Atmospheric Sciences.</a:t>
            </a:r>
          </a:p>
          <a:p>
            <a:r>
              <a:rPr lang="en-US" dirty="0"/>
              <a:t>I want to recognize my advisor, Dr. John Horel, who is here and has contributed to this work.</a:t>
            </a:r>
          </a:p>
          <a:p>
            <a:endParaRPr lang="en-US" dirty="0"/>
          </a:p>
          <a:p>
            <a:r>
              <a:rPr lang="en-US" dirty="0"/>
              <a:t>On the screen is a picture of a lenticular cloud over Mount Timpanogos, spotted by my nephew last month.</a:t>
            </a:r>
          </a:p>
          <a:p>
            <a:r>
              <a:rPr lang="en-US" dirty="0"/>
              <a:t>I’m showing you this picture because I want you to prepare yourself for a presentation about the weather. </a:t>
            </a:r>
          </a:p>
          <a:p>
            <a:endParaRPr lang="en-US" dirty="0"/>
          </a:p>
          <a:p>
            <a:r>
              <a:rPr lang="en-US" dirty="0"/>
              <a:t>Specifically, I am going to talk about using the Open Science Grid to analyze output from a weather forecast system known as the High Resolution Rapid Refresh Model.</a:t>
            </a:r>
          </a:p>
          <a:p>
            <a:endParaRPr lang="en-US" dirty="0"/>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1</a:t>
            </a:fld>
            <a:endParaRPr lang="en-US"/>
          </a:p>
        </p:txBody>
      </p:sp>
    </p:spTree>
    <p:extLst>
      <p:ext uri="{BB962C8B-B14F-4D97-AF65-F5344CB8AC3E}">
        <p14:creationId xmlns:p14="http://schemas.microsoft.com/office/powerpoint/2010/main" val="171236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we increase the sample size by including the 15 days before and 15 days after each hour.</a:t>
            </a:r>
          </a:p>
          <a:p>
            <a:endParaRPr lang="en-US" dirty="0"/>
          </a:p>
          <a:p>
            <a:r>
              <a:rPr lang="en-US" dirty="0"/>
              <a:t>We use all the 00:00 UTC hours between June 1</a:t>
            </a:r>
            <a:r>
              <a:rPr lang="en-US" baseline="30000" dirty="0"/>
              <a:t>st</a:t>
            </a:r>
            <a:r>
              <a:rPr lang="en-US" dirty="0"/>
              <a:t> and June 30</a:t>
            </a:r>
            <a:r>
              <a:rPr lang="en-US" baseline="30000" dirty="0"/>
              <a:t>th</a:t>
            </a:r>
            <a:r>
              <a:rPr lang="en-US" dirty="0"/>
              <a:t> from the 3 years.</a:t>
            </a:r>
          </a:p>
          <a:p>
            <a:endParaRPr lang="en-US" dirty="0"/>
          </a:p>
          <a:p>
            <a:r>
              <a:rPr lang="en-US" dirty="0"/>
              <a:t>Now we have 90 HRRR output samples to compute our statistics.</a:t>
            </a:r>
          </a:p>
        </p:txBody>
      </p:sp>
      <p:sp>
        <p:nvSpPr>
          <p:cNvPr id="4" name="Slide Number Placeholder 3"/>
          <p:cNvSpPr>
            <a:spLocks noGrp="1"/>
          </p:cNvSpPr>
          <p:nvPr>
            <p:ph type="sldNum" sz="quarter" idx="10"/>
          </p:nvPr>
        </p:nvSpPr>
        <p:spPr/>
        <p:txBody>
          <a:bodyPr/>
          <a:lstStyle/>
          <a:p>
            <a:fld id="{BC88330F-79F4-4348-A979-D251880CF2F3}" type="slidenum">
              <a:rPr lang="en-US" smtClean="0"/>
              <a:t>10</a:t>
            </a:fld>
            <a:endParaRPr lang="en-US"/>
          </a:p>
        </p:txBody>
      </p:sp>
    </p:spTree>
    <p:extLst>
      <p:ext uri="{BB962C8B-B14F-4D97-AF65-F5344CB8AC3E}">
        <p14:creationId xmlns:p14="http://schemas.microsoft.com/office/powerpoint/2010/main" val="1900555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those 90 grids we can download from our HRRR archive on Pando,</a:t>
            </a:r>
          </a:p>
          <a:p>
            <a:r>
              <a:rPr lang="en-US" dirty="0"/>
              <a:t>We simple use Python’s percentile function to calculate 19 different percentiles as well as the mean.</a:t>
            </a:r>
          </a:p>
          <a:p>
            <a:endParaRPr lang="en-US" dirty="0"/>
          </a:p>
          <a:p>
            <a:r>
              <a:rPr lang="en-US" dirty="0"/>
              <a:t>And we write the results to a file.</a:t>
            </a:r>
          </a:p>
          <a:p>
            <a:endParaRPr lang="en-US" dirty="0"/>
          </a:p>
          <a:p>
            <a:r>
              <a:rPr lang="en-US" b="1" dirty="0"/>
              <a:t>We want to do this same work for every hour of the year—an extremely parallel task that does not take long.</a:t>
            </a:r>
          </a:p>
          <a:p>
            <a:endParaRPr lang="en-US" b="1" dirty="0"/>
          </a:p>
          <a:p>
            <a:r>
              <a:rPr lang="en-US" b="1" dirty="0"/>
              <a:t>That is where OSG fits into this…</a:t>
            </a:r>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11</a:t>
            </a:fld>
            <a:endParaRPr lang="en-US"/>
          </a:p>
        </p:txBody>
      </p:sp>
    </p:spTree>
    <p:extLst>
      <p:ext uri="{BB962C8B-B14F-4D97-AF65-F5344CB8AC3E}">
        <p14:creationId xmlns:p14="http://schemas.microsoft.com/office/powerpoint/2010/main" val="457431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1 unique job for every hour of the year, this requires 8,784 jobs. Easy work for the OSG. </a:t>
            </a:r>
          </a:p>
          <a:p>
            <a:endParaRPr lang="en-US" dirty="0"/>
          </a:p>
          <a:p>
            <a:r>
              <a:rPr lang="en-US" dirty="0"/>
              <a:t>To calculate the percentiles for one variable in the HRRR model, like temperature, these 8 thousand jobs completes in 2-3 hours. </a:t>
            </a:r>
          </a:p>
          <a:p>
            <a:endParaRPr lang="en-US" dirty="0"/>
          </a:p>
          <a:p>
            <a:r>
              <a:rPr lang="en-US" dirty="0"/>
              <a:t>If we were to do this same work on one of our groups dedicated compute node with 16 processors, this would have taken about seven days.</a:t>
            </a:r>
          </a:p>
          <a:p>
            <a:endParaRPr lang="en-US" dirty="0"/>
          </a:p>
          <a:p>
            <a:r>
              <a:rPr lang="en-US" dirty="0"/>
              <a:t>Thanks to the OSG, we saved a lot time, and were able to use our computer for other tasks.</a:t>
            </a:r>
          </a:p>
          <a:p>
            <a:endParaRPr lang="en-US" dirty="0"/>
          </a:p>
          <a:p>
            <a:pPr marL="0" indent="0">
              <a:buNone/>
            </a:pPr>
            <a:r>
              <a:rPr lang="en-US" dirty="0">
                <a:solidFill>
                  <a:srgbClr val="FF0000"/>
                </a:solidFill>
              </a:rPr>
              <a:t>I do realize that with this method I sacrifice data download efficiency for high-throughput computing</a:t>
            </a:r>
          </a:p>
          <a:p>
            <a:pPr lvl="1"/>
            <a:r>
              <a:rPr lang="en-US" dirty="0">
                <a:solidFill>
                  <a:srgbClr val="FF0000"/>
                </a:solidFill>
              </a:rPr>
              <a:t>What I mean is that each HRRR file is downloaded 30 different times as part of 30 different jobs, but downloads are quick so this doesn’t matter to us.</a:t>
            </a:r>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12</a:t>
            </a:fld>
            <a:endParaRPr lang="en-US"/>
          </a:p>
        </p:txBody>
      </p:sp>
    </p:spTree>
    <p:extLst>
      <p:ext uri="{BB962C8B-B14F-4D97-AF65-F5344CB8AC3E}">
        <p14:creationId xmlns:p14="http://schemas.microsoft.com/office/powerpoint/2010/main" val="4199726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HRRR model includes many different weather variables at different levels in the atmosphere, </a:t>
            </a:r>
          </a:p>
          <a:p>
            <a:r>
              <a:rPr lang="en-US" dirty="0"/>
              <a:t>but for now, I am only interested in a few near-surface weather values like </a:t>
            </a:r>
          </a:p>
          <a:p>
            <a:r>
              <a:rPr lang="en-US" dirty="0"/>
              <a:t>Temperature, Dew Point, and Wind speed.</a:t>
            </a:r>
          </a:p>
          <a:p>
            <a:endParaRPr lang="en-US" dirty="0"/>
          </a:p>
          <a:p>
            <a:r>
              <a:rPr lang="en-US" dirty="0"/>
              <a:t>I have calculated these statistics on the OSG for 8 different variables, for a grand total of over 70,000 jobs.</a:t>
            </a:r>
          </a:p>
          <a:p>
            <a:endParaRPr lang="en-US" dirty="0"/>
          </a:p>
          <a:p>
            <a:r>
              <a:rPr lang="en-US" dirty="0"/>
              <a:t>I don’t know how that compares with other people’s jobs, but I think that is a lot. Using the OSG has literally saved us 2 months of compute time.</a:t>
            </a:r>
          </a:p>
        </p:txBody>
      </p:sp>
      <p:sp>
        <p:nvSpPr>
          <p:cNvPr id="4" name="Slide Number Placeholder 3"/>
          <p:cNvSpPr>
            <a:spLocks noGrp="1"/>
          </p:cNvSpPr>
          <p:nvPr>
            <p:ph type="sldNum" sz="quarter" idx="10"/>
          </p:nvPr>
        </p:nvSpPr>
        <p:spPr/>
        <p:txBody>
          <a:bodyPr/>
          <a:lstStyle/>
          <a:p>
            <a:fld id="{BC88330F-79F4-4348-A979-D251880CF2F3}" type="slidenum">
              <a:rPr lang="en-US" smtClean="0"/>
              <a:t>13</a:t>
            </a:fld>
            <a:endParaRPr lang="en-US"/>
          </a:p>
        </p:txBody>
      </p:sp>
    </p:spTree>
    <p:extLst>
      <p:ext uri="{BB962C8B-B14F-4D97-AF65-F5344CB8AC3E}">
        <p14:creationId xmlns:p14="http://schemas.microsoft.com/office/powerpoint/2010/main" val="1700652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all this work using just a few tools.</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That script runs in a Singularity container, because one of our special needs was to have </a:t>
            </a:r>
            <a:r>
              <a:rPr lang="en-US" i="1" dirty="0" err="1"/>
              <a:t>pygrib</a:t>
            </a:r>
            <a:r>
              <a:rPr lang="en-US" dirty="0"/>
              <a:t> installed in order to read the GRIB2 files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Python is our workhorse: it retrieves the data from our public HRRR archive,  calculates the statistics, and writes the output file.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jobs are managed by a </a:t>
            </a:r>
            <a:r>
              <a:rPr lang="en-US" dirty="0" err="1"/>
              <a:t>DAGMan</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Finally, Globus moves the output back to our computer system here for post processing and data visualization. (data transfer also takes a few hours)</a:t>
            </a:r>
          </a:p>
        </p:txBody>
      </p:sp>
      <p:sp>
        <p:nvSpPr>
          <p:cNvPr id="4" name="Slide Number Placeholder 3"/>
          <p:cNvSpPr>
            <a:spLocks noGrp="1"/>
          </p:cNvSpPr>
          <p:nvPr>
            <p:ph type="sldNum" sz="quarter" idx="10"/>
          </p:nvPr>
        </p:nvSpPr>
        <p:spPr/>
        <p:txBody>
          <a:bodyPr/>
          <a:lstStyle/>
          <a:p>
            <a:fld id="{BC88330F-79F4-4348-A979-D251880CF2F3}" type="slidenum">
              <a:rPr lang="en-US" smtClean="0"/>
              <a:t>14</a:t>
            </a:fld>
            <a:endParaRPr lang="en-US"/>
          </a:p>
        </p:txBody>
      </p:sp>
    </p:spTree>
    <p:extLst>
      <p:ext uri="{BB962C8B-B14F-4D97-AF65-F5344CB8AC3E}">
        <p14:creationId xmlns:p14="http://schemas.microsoft.com/office/powerpoint/2010/main" val="11839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what I am doing, </a:t>
            </a:r>
          </a:p>
          <a:p>
            <a:endParaRPr lang="en-US" dirty="0"/>
          </a:p>
          <a:p>
            <a:r>
              <a:rPr lang="en-US" dirty="0"/>
              <a:t>I am taking 90 grids from the HRRR weather model, cranking it through the OSG, to turn it into 20 new data fields of percentile information at every grid point in the HRRR model domain.</a:t>
            </a:r>
          </a:p>
        </p:txBody>
      </p:sp>
      <p:sp>
        <p:nvSpPr>
          <p:cNvPr id="4" name="Slide Number Placeholder 3"/>
          <p:cNvSpPr>
            <a:spLocks noGrp="1"/>
          </p:cNvSpPr>
          <p:nvPr>
            <p:ph type="sldNum" sz="quarter" idx="10"/>
          </p:nvPr>
        </p:nvSpPr>
        <p:spPr/>
        <p:txBody>
          <a:bodyPr/>
          <a:lstStyle/>
          <a:p>
            <a:fld id="{BC88330F-79F4-4348-A979-D251880CF2F3}" type="slidenum">
              <a:rPr lang="en-US" smtClean="0"/>
              <a:t>15</a:t>
            </a:fld>
            <a:endParaRPr lang="en-US"/>
          </a:p>
        </p:txBody>
      </p:sp>
    </p:spTree>
    <p:extLst>
      <p:ext uri="{BB962C8B-B14F-4D97-AF65-F5344CB8AC3E}">
        <p14:creationId xmlns:p14="http://schemas.microsoft.com/office/powerpoint/2010/main" val="14148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can show you what the data we generate looks like and the science we can do with it.</a:t>
            </a:r>
          </a:p>
          <a:p>
            <a:endParaRPr lang="en-US" dirty="0"/>
          </a:p>
          <a:p>
            <a:r>
              <a:rPr lang="en-US" dirty="0"/>
              <a:t>I am going to show you some wind and temperature climatologists that span a full year, or divided by month and season, or for a single hour.</a:t>
            </a:r>
          </a:p>
          <a:p>
            <a:endParaRPr lang="en-US" dirty="0"/>
          </a:p>
          <a:p>
            <a:r>
              <a:rPr lang="en-US" dirty="0"/>
              <a:t>First, I am going to show you the data for a single point</a:t>
            </a:r>
          </a:p>
        </p:txBody>
      </p:sp>
      <p:sp>
        <p:nvSpPr>
          <p:cNvPr id="4" name="Slide Number Placeholder 3"/>
          <p:cNvSpPr>
            <a:spLocks noGrp="1"/>
          </p:cNvSpPr>
          <p:nvPr>
            <p:ph type="sldNum" sz="quarter" idx="10"/>
          </p:nvPr>
        </p:nvSpPr>
        <p:spPr/>
        <p:txBody>
          <a:bodyPr/>
          <a:lstStyle/>
          <a:p>
            <a:fld id="{BC88330F-79F4-4348-A979-D251880CF2F3}" type="slidenum">
              <a:rPr lang="en-US" smtClean="0"/>
              <a:t>16</a:t>
            </a:fld>
            <a:endParaRPr lang="en-US"/>
          </a:p>
        </p:txBody>
      </p:sp>
    </p:spTree>
    <p:extLst>
      <p:ext uri="{BB962C8B-B14F-4D97-AF65-F5344CB8AC3E}">
        <p14:creationId xmlns:p14="http://schemas.microsoft.com/office/powerpoint/2010/main" val="560624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I have plucked out a single grid point in model domain, nearest to where we are now. (WBB is the name of a building on campus.)</a:t>
            </a:r>
          </a:p>
          <a:p>
            <a:endParaRPr lang="en-US" dirty="0"/>
          </a:p>
          <a:p>
            <a:r>
              <a:rPr lang="en-US" dirty="0"/>
              <a:t>This shows the 2 m air temperature (y-axis) for each of the 19 computed percentiles (x-axis) for March 21 at 18:00 UTC (approximately right now).</a:t>
            </a:r>
          </a:p>
          <a:p>
            <a:r>
              <a:rPr lang="en-US" dirty="0"/>
              <a:t>So you are looking at a probability distribution function of air temperature here on campus generated from three years of HRRR model data.</a:t>
            </a:r>
          </a:p>
          <a:p>
            <a:r>
              <a:rPr lang="en-US" dirty="0"/>
              <a:t> </a:t>
            </a:r>
          </a:p>
          <a:p>
            <a:r>
              <a:rPr lang="en-US" dirty="0"/>
              <a:t>In the last three years for the 30 days that sandwich today,</a:t>
            </a:r>
          </a:p>
          <a:p>
            <a:r>
              <a:rPr lang="en-US" dirty="0"/>
              <a:t>the minimum temperature modeled by the HRRR has been 25 F</a:t>
            </a:r>
          </a:p>
          <a:p>
            <a:r>
              <a:rPr lang="en-US" dirty="0"/>
              <a:t>The warmest it has been is 70 F</a:t>
            </a:r>
          </a:p>
          <a:p>
            <a:r>
              <a:rPr lang="en-US" dirty="0"/>
              <a:t>with a median of 48 F.</a:t>
            </a:r>
          </a:p>
        </p:txBody>
      </p:sp>
      <p:sp>
        <p:nvSpPr>
          <p:cNvPr id="4" name="Slide Number Placeholder 3"/>
          <p:cNvSpPr>
            <a:spLocks noGrp="1"/>
          </p:cNvSpPr>
          <p:nvPr>
            <p:ph type="sldNum" sz="quarter" idx="10"/>
          </p:nvPr>
        </p:nvSpPr>
        <p:spPr/>
        <p:txBody>
          <a:bodyPr/>
          <a:lstStyle/>
          <a:p>
            <a:fld id="{BC88330F-79F4-4348-A979-D251880CF2F3}" type="slidenum">
              <a:rPr lang="en-US" smtClean="0"/>
              <a:t>17</a:t>
            </a:fld>
            <a:endParaRPr lang="en-US"/>
          </a:p>
        </p:txBody>
      </p:sp>
    </p:spTree>
    <p:extLst>
      <p:ext uri="{BB962C8B-B14F-4D97-AF65-F5344CB8AC3E}">
        <p14:creationId xmlns:p14="http://schemas.microsoft.com/office/powerpoint/2010/main" val="1710686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forecasted temperature is about 58 F, which corresponds with the 75th percentile temperature for this time of year.</a:t>
            </a:r>
          </a:p>
          <a:p>
            <a:r>
              <a:rPr lang="en-US" b="1" dirty="0"/>
              <a:t>This is a warm day, but not too unusual.</a:t>
            </a:r>
          </a:p>
          <a:p>
            <a:endParaRPr lang="en-US" dirty="0"/>
          </a:p>
          <a:p>
            <a:r>
              <a:rPr lang="en-US" dirty="0"/>
              <a:t>This graph of the data from a single point is pretty simple, but remember, we have calculated these percentiles for every hour of the year…</a:t>
            </a:r>
          </a:p>
          <a:p>
            <a:r>
              <a:rPr lang="en-US" dirty="0"/>
              <a:t>…I could overlay 8,000 black lines, but that would look messy.</a:t>
            </a:r>
          </a:p>
        </p:txBody>
      </p:sp>
      <p:sp>
        <p:nvSpPr>
          <p:cNvPr id="4" name="Slide Number Placeholder 3"/>
          <p:cNvSpPr>
            <a:spLocks noGrp="1"/>
          </p:cNvSpPr>
          <p:nvPr>
            <p:ph type="sldNum" sz="quarter" idx="10"/>
          </p:nvPr>
        </p:nvSpPr>
        <p:spPr/>
        <p:txBody>
          <a:bodyPr/>
          <a:lstStyle/>
          <a:p>
            <a:fld id="{BC88330F-79F4-4348-A979-D251880CF2F3}" type="slidenum">
              <a:rPr lang="en-US" smtClean="0"/>
              <a:t>18</a:t>
            </a:fld>
            <a:endParaRPr lang="en-US"/>
          </a:p>
        </p:txBody>
      </p:sp>
    </p:spTree>
    <p:extLst>
      <p:ext uri="{BB962C8B-B14F-4D97-AF65-F5344CB8AC3E}">
        <p14:creationId xmlns:p14="http://schemas.microsoft.com/office/powerpoint/2010/main" val="186920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I have summarized all the percentiles for this single point</a:t>
            </a:r>
          </a:p>
          <a:p>
            <a:r>
              <a:rPr lang="en-US" dirty="0"/>
              <a:t>with a kind of box and whisker plot that shows the percentiles of all the percentiles for every hour of the year.</a:t>
            </a:r>
          </a:p>
          <a:p>
            <a:endParaRPr lang="en-US" dirty="0"/>
          </a:p>
          <a:p>
            <a:r>
              <a:rPr lang="en-US" dirty="0"/>
              <a:t>The dark grey shading is the 25</a:t>
            </a:r>
            <a:r>
              <a:rPr lang="en-US" baseline="30000" dirty="0"/>
              <a:t>th</a:t>
            </a:r>
            <a:r>
              <a:rPr lang="en-US" dirty="0"/>
              <a:t>-75</a:t>
            </a:r>
            <a:r>
              <a:rPr lang="en-US" baseline="30000" dirty="0"/>
              <a:t>th</a:t>
            </a:r>
            <a:r>
              <a:rPr lang="en-US" dirty="0"/>
              <a:t> percentiles of each percentiles.</a:t>
            </a:r>
          </a:p>
          <a:p>
            <a:endParaRPr lang="en-US" dirty="0"/>
          </a:p>
          <a:p>
            <a:r>
              <a:rPr lang="en-US" dirty="0"/>
              <a:t>I’ll let you stare at that for a second</a:t>
            </a:r>
          </a:p>
        </p:txBody>
      </p:sp>
      <p:sp>
        <p:nvSpPr>
          <p:cNvPr id="4" name="Slide Number Placeholder 3"/>
          <p:cNvSpPr>
            <a:spLocks noGrp="1"/>
          </p:cNvSpPr>
          <p:nvPr>
            <p:ph type="sldNum" sz="quarter" idx="10"/>
          </p:nvPr>
        </p:nvSpPr>
        <p:spPr/>
        <p:txBody>
          <a:bodyPr/>
          <a:lstStyle/>
          <a:p>
            <a:fld id="{BC88330F-79F4-4348-A979-D251880CF2F3}" type="slidenum">
              <a:rPr lang="en-US" smtClean="0"/>
              <a:t>19</a:t>
            </a:fld>
            <a:endParaRPr lang="en-US"/>
          </a:p>
        </p:txBody>
      </p:sp>
    </p:spTree>
    <p:extLst>
      <p:ext uri="{BB962C8B-B14F-4D97-AF65-F5344CB8AC3E}">
        <p14:creationId xmlns:p14="http://schemas.microsoft.com/office/powerpoint/2010/main" val="201477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expecting you haven’t ever heard of the High Resolution Rapid Refresh Model before. So, what is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call it the “HRRR” model, for short.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HRRR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an operational short-range weather forecast system for the lower 48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visual example shows HRRR data of hourly changes in sea level pressure and precipitation for an event one year ago. </a:t>
            </a:r>
          </a:p>
          <a:p>
            <a:r>
              <a:rPr lang="en-US" dirty="0"/>
              <a:t>Pay attention to New England and you will notice the deepening of the low pressure system and increased precipitation.</a:t>
            </a:r>
          </a:p>
          <a:p>
            <a:r>
              <a:rPr lang="en-US" dirty="0"/>
              <a:t>If you are from New England, you may remember this storm, known as the “Pi-day” storm, dumped feet of snow in New York and Boston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2</a:t>
            </a:fld>
            <a:endParaRPr lang="en-US"/>
          </a:p>
        </p:txBody>
      </p:sp>
    </p:spTree>
    <p:extLst>
      <p:ext uri="{BB962C8B-B14F-4D97-AF65-F5344CB8AC3E}">
        <p14:creationId xmlns:p14="http://schemas.microsoft.com/office/powerpoint/2010/main" val="3882815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simplest way to interpret this is that </a:t>
            </a:r>
          </a:p>
          <a:p>
            <a:r>
              <a:rPr lang="en-US" dirty="0"/>
              <a:t>the coldest winter temperatures (the coldest of the coldest days) are in the bottom left of the figure,</a:t>
            </a:r>
          </a:p>
          <a:p>
            <a:r>
              <a:rPr lang="en-US" dirty="0"/>
              <a:t>and the warmest of the summer days are represented in the top right of the figure.</a:t>
            </a:r>
          </a:p>
          <a:p>
            <a:endParaRPr lang="en-US" dirty="0"/>
          </a:p>
          <a:p>
            <a:r>
              <a:rPr lang="en-US" dirty="0"/>
              <a:t>This figure summaries the model climatology for the University of Utah nicely, but</a:t>
            </a:r>
          </a:p>
          <a:p>
            <a:r>
              <a:rPr lang="en-US" dirty="0"/>
              <a:t>It is not too useful because we have removed the time dimensions.</a:t>
            </a:r>
          </a:p>
        </p:txBody>
      </p:sp>
      <p:sp>
        <p:nvSpPr>
          <p:cNvPr id="4" name="Slide Number Placeholder 3"/>
          <p:cNvSpPr>
            <a:spLocks noGrp="1"/>
          </p:cNvSpPr>
          <p:nvPr>
            <p:ph type="sldNum" sz="quarter" idx="10"/>
          </p:nvPr>
        </p:nvSpPr>
        <p:spPr/>
        <p:txBody>
          <a:bodyPr/>
          <a:lstStyle/>
          <a:p>
            <a:fld id="{BC88330F-79F4-4348-A979-D251880CF2F3}" type="slidenum">
              <a:rPr lang="en-US" smtClean="0"/>
              <a:t>20</a:t>
            </a:fld>
            <a:endParaRPr lang="en-US"/>
          </a:p>
        </p:txBody>
      </p:sp>
    </p:spTree>
    <p:extLst>
      <p:ext uri="{BB962C8B-B14F-4D97-AF65-F5344CB8AC3E}">
        <p14:creationId xmlns:p14="http://schemas.microsoft.com/office/powerpoint/2010/main" val="35807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look at this is by looking at the annual temperature range at all 18:00 UTC hours for the year. (again this is for a single location, here on campus)</a:t>
            </a:r>
          </a:p>
          <a:p>
            <a:endParaRPr lang="en-US" dirty="0"/>
          </a:p>
          <a:p>
            <a:r>
              <a:rPr lang="en-US" dirty="0"/>
              <a:t>The light grey lines show the temperature’s 5</a:t>
            </a:r>
            <a:r>
              <a:rPr lang="en-US" baseline="30000" dirty="0"/>
              <a:t>th</a:t>
            </a:r>
            <a:r>
              <a:rPr lang="en-US" dirty="0"/>
              <a:t>-95</a:t>
            </a:r>
            <a:r>
              <a:rPr lang="en-US" baseline="30000" dirty="0"/>
              <a:t>th</a:t>
            </a:r>
            <a:r>
              <a:rPr lang="en-US" dirty="0"/>
              <a:t> percentile,</a:t>
            </a:r>
          </a:p>
          <a:p>
            <a:r>
              <a:rPr lang="en-US" dirty="0"/>
              <a:t>the dark grey is the 25</a:t>
            </a:r>
            <a:r>
              <a:rPr lang="en-US" baseline="30000" dirty="0"/>
              <a:t>th</a:t>
            </a:r>
            <a:r>
              <a:rPr lang="en-US" dirty="0"/>
              <a:t> -75</a:t>
            </a:r>
            <a:r>
              <a:rPr lang="en-US" baseline="30000" dirty="0"/>
              <a:t>th</a:t>
            </a:r>
            <a:r>
              <a:rPr lang="en-US" dirty="0"/>
              <a:t> percentile,</a:t>
            </a:r>
          </a:p>
          <a:p>
            <a:r>
              <a:rPr lang="en-US" dirty="0"/>
              <a:t>and the light grey in the middle is the median.</a:t>
            </a:r>
          </a:p>
          <a:p>
            <a:r>
              <a:rPr lang="en-US" dirty="0"/>
              <a:t>Ignore the thin black lines for now</a:t>
            </a:r>
          </a:p>
          <a:p>
            <a:endParaRPr lang="en-US" dirty="0"/>
          </a:p>
          <a:p>
            <a:r>
              <a:rPr lang="en-US" dirty="0"/>
              <a:t>The colored lines represent data from a weather station on campus. We have a 20 year record that we have computed the observed temperature percentiles for this point.</a:t>
            </a:r>
          </a:p>
          <a:p>
            <a:r>
              <a:rPr lang="en-US" dirty="0"/>
              <a:t>Red is the 95</a:t>
            </a:r>
            <a:r>
              <a:rPr lang="en-US" baseline="30000" dirty="0"/>
              <a:t>th</a:t>
            </a:r>
            <a:r>
              <a:rPr lang="en-US" dirty="0"/>
              <a:t> percentile of observed temperature</a:t>
            </a:r>
          </a:p>
          <a:p>
            <a:r>
              <a:rPr lang="en-US" dirty="0"/>
              <a:t>Green is the median</a:t>
            </a:r>
          </a:p>
          <a:p>
            <a:r>
              <a:rPr lang="en-US" dirty="0"/>
              <a:t>and Blue is the 5</a:t>
            </a:r>
            <a:r>
              <a:rPr lang="en-US" baseline="30000" dirty="0"/>
              <a:t>th</a:t>
            </a:r>
            <a:r>
              <a:rPr lang="en-US" dirty="0"/>
              <a:t> percentile…of the </a:t>
            </a:r>
            <a:r>
              <a:rPr lang="en-US" b="1" dirty="0"/>
              <a:t>observed </a:t>
            </a:r>
            <a:r>
              <a:rPr lang="en-US" b="0" i="0" dirty="0"/>
              <a:t>temperature.</a:t>
            </a:r>
            <a:endParaRPr lang="en-US" b="1" dirty="0"/>
          </a:p>
          <a:p>
            <a:endParaRPr lang="en-US" dirty="0"/>
          </a:p>
          <a:p>
            <a:r>
              <a:rPr lang="en-US" dirty="0"/>
              <a:t>Grey is the 3-year model climatology, and color is the 20-year observed climatology</a:t>
            </a:r>
          </a:p>
          <a:p>
            <a:endParaRPr lang="en-US" dirty="0"/>
          </a:p>
          <a:p>
            <a:r>
              <a:rPr lang="en-US" dirty="0"/>
              <a:t>If the HRRR model were perfect, and we had more than three years, the light grey shading would match up perfectly with the colored lines. </a:t>
            </a:r>
          </a:p>
          <a:p>
            <a:r>
              <a:rPr lang="en-US" dirty="0"/>
              <a:t>For the most part, our model climatology agrees fairly well with the observed temperature climatology.</a:t>
            </a:r>
          </a:p>
        </p:txBody>
      </p:sp>
      <p:sp>
        <p:nvSpPr>
          <p:cNvPr id="4" name="Slide Number Placeholder 3"/>
          <p:cNvSpPr>
            <a:spLocks noGrp="1"/>
          </p:cNvSpPr>
          <p:nvPr>
            <p:ph type="sldNum" sz="quarter" idx="10"/>
          </p:nvPr>
        </p:nvSpPr>
        <p:spPr/>
        <p:txBody>
          <a:bodyPr/>
          <a:lstStyle/>
          <a:p>
            <a:fld id="{BC88330F-79F4-4348-A979-D251880CF2F3}" type="slidenum">
              <a:rPr lang="en-US" smtClean="0"/>
              <a:t>21</a:t>
            </a:fld>
            <a:endParaRPr lang="en-US"/>
          </a:p>
        </p:txBody>
      </p:sp>
    </p:spTree>
    <p:extLst>
      <p:ext uri="{BB962C8B-B14F-4D97-AF65-F5344CB8AC3E}">
        <p14:creationId xmlns:p14="http://schemas.microsoft.com/office/powerpoint/2010/main" val="124590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figure shows the same as before, but is for wind speed here on campus.</a:t>
            </a:r>
          </a:p>
          <a:p>
            <a:endParaRPr lang="en-US" dirty="0"/>
          </a:p>
          <a:p>
            <a:r>
              <a:rPr lang="en-US" dirty="0"/>
              <a:t>You will nice that the 95</a:t>
            </a:r>
            <a:r>
              <a:rPr lang="en-US" baseline="30000" dirty="0"/>
              <a:t>th</a:t>
            </a:r>
            <a:r>
              <a:rPr lang="en-US" dirty="0"/>
              <a:t> percentile for the HRRR wind speed (light grey) is underestimated in the spring months and overestimated in the summer months.</a:t>
            </a:r>
          </a:p>
          <a:p>
            <a:r>
              <a:rPr lang="en-US" dirty="0"/>
              <a:t>Same with the median wind. The model is overestimating wind speeds here at the University of Utah.</a:t>
            </a:r>
          </a:p>
          <a:p>
            <a:endParaRPr lang="en-US" dirty="0"/>
          </a:p>
          <a:p>
            <a:r>
              <a:rPr lang="en-US" dirty="0"/>
              <a:t>That is largely an artifact of</a:t>
            </a:r>
          </a:p>
          <a:p>
            <a:pPr marL="171450" indent="-171450">
              <a:buFontTx/>
              <a:buChar char="-"/>
            </a:pPr>
            <a:r>
              <a:rPr lang="en-US" dirty="0"/>
              <a:t>being near mountains, which the model struggles with, </a:t>
            </a:r>
          </a:p>
          <a:p>
            <a:pPr marL="171450" indent="-171450">
              <a:buFontTx/>
              <a:buChar char="-"/>
            </a:pPr>
            <a:r>
              <a:rPr lang="en-US" dirty="0"/>
              <a:t>our short record of HRRR data</a:t>
            </a:r>
          </a:p>
          <a:p>
            <a:pPr marL="171450" indent="-171450">
              <a:buFontTx/>
              <a:buChar char="-"/>
            </a:pPr>
            <a:r>
              <a:rPr lang="en-US" dirty="0"/>
              <a:t>and some model bias.</a:t>
            </a:r>
          </a:p>
        </p:txBody>
      </p:sp>
      <p:sp>
        <p:nvSpPr>
          <p:cNvPr id="4" name="Slide Number Placeholder 3"/>
          <p:cNvSpPr>
            <a:spLocks noGrp="1"/>
          </p:cNvSpPr>
          <p:nvPr>
            <p:ph type="sldNum" sz="quarter" idx="10"/>
          </p:nvPr>
        </p:nvSpPr>
        <p:spPr/>
        <p:txBody>
          <a:bodyPr/>
          <a:lstStyle/>
          <a:p>
            <a:fld id="{BC88330F-79F4-4348-A979-D251880CF2F3}" type="slidenum">
              <a:rPr lang="en-US" smtClean="0"/>
              <a:t>22</a:t>
            </a:fld>
            <a:endParaRPr lang="en-US"/>
          </a:p>
        </p:txBody>
      </p:sp>
    </p:spTree>
    <p:extLst>
      <p:ext uri="{BB962C8B-B14F-4D97-AF65-F5344CB8AC3E}">
        <p14:creationId xmlns:p14="http://schemas.microsoft.com/office/powerpoint/2010/main" val="2684219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figures show percentiles for the entire HRRR model domain.</a:t>
            </a:r>
          </a:p>
          <a:p>
            <a:endParaRPr lang="en-US" dirty="0"/>
          </a:p>
          <a:p>
            <a:r>
              <a:rPr lang="en-US" dirty="0"/>
              <a:t>This wind climatology shows how often the 95</a:t>
            </a:r>
            <a:r>
              <a:rPr lang="en-US" baseline="30000" dirty="0"/>
              <a:t>th</a:t>
            </a:r>
            <a:r>
              <a:rPr lang="en-US" dirty="0"/>
              <a:t> percentile wind is greater than 10 m/s for the entire year.</a:t>
            </a:r>
          </a:p>
          <a:p>
            <a:endParaRPr lang="en-US" dirty="0"/>
          </a:p>
          <a:p>
            <a:r>
              <a:rPr lang="en-US" dirty="0"/>
              <a:t>In other words “how often the fastest winds are fast”</a:t>
            </a:r>
          </a:p>
          <a:p>
            <a:endParaRPr lang="en-US" dirty="0"/>
          </a:p>
          <a:p>
            <a:r>
              <a:rPr lang="en-US" dirty="0"/>
              <a:t>You can see that strong winds most often occur…</a:t>
            </a:r>
          </a:p>
          <a:p>
            <a:pPr marL="171450" indent="-171450">
              <a:buFontTx/>
              <a:buChar char="-"/>
            </a:pPr>
            <a:r>
              <a:rPr lang="en-US" dirty="0"/>
              <a:t>off the cost in the storm tracks</a:t>
            </a:r>
          </a:p>
          <a:p>
            <a:pPr marL="171450" indent="-171450">
              <a:buFontTx/>
              <a:buChar char="-"/>
            </a:pPr>
            <a:r>
              <a:rPr lang="en-US" dirty="0"/>
              <a:t>the top of mountain peaks</a:t>
            </a:r>
          </a:p>
          <a:p>
            <a:pPr marL="171450" indent="-171450">
              <a:buFontTx/>
              <a:buChar char="-"/>
            </a:pPr>
            <a:r>
              <a:rPr lang="en-US" dirty="0"/>
              <a:t>over the Great Lakes,</a:t>
            </a:r>
          </a:p>
          <a:p>
            <a:pPr marL="171450" indent="-171450">
              <a:buFontTx/>
              <a:buChar char="-"/>
            </a:pPr>
            <a:r>
              <a:rPr lang="en-US" dirty="0"/>
              <a:t>and in the Dakota’s</a:t>
            </a:r>
          </a:p>
        </p:txBody>
      </p:sp>
      <p:sp>
        <p:nvSpPr>
          <p:cNvPr id="4" name="Slide Number Placeholder 3"/>
          <p:cNvSpPr>
            <a:spLocks noGrp="1"/>
          </p:cNvSpPr>
          <p:nvPr>
            <p:ph type="sldNum" sz="quarter" idx="10"/>
          </p:nvPr>
        </p:nvSpPr>
        <p:spPr/>
        <p:txBody>
          <a:bodyPr/>
          <a:lstStyle/>
          <a:p>
            <a:fld id="{BC88330F-79F4-4348-A979-D251880CF2F3}" type="slidenum">
              <a:rPr lang="en-US" smtClean="0"/>
              <a:t>23</a:t>
            </a:fld>
            <a:endParaRPr lang="en-US"/>
          </a:p>
        </p:txBody>
      </p:sp>
    </p:spTree>
    <p:extLst>
      <p:ext uri="{BB962C8B-B14F-4D97-AF65-F5344CB8AC3E}">
        <p14:creationId xmlns:p14="http://schemas.microsoft.com/office/powerpoint/2010/main" val="1894715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break this down to show the fast wind occurrence by season</a:t>
            </a:r>
          </a:p>
          <a:p>
            <a:endParaRPr lang="en-US" dirty="0"/>
          </a:p>
          <a:p>
            <a:r>
              <a:rPr lang="en-US" dirty="0"/>
              <a:t>You can see that strong winds occur less often in the summer months.</a:t>
            </a:r>
          </a:p>
          <a:p>
            <a:endParaRPr lang="en-US" dirty="0"/>
          </a:p>
          <a:p>
            <a:r>
              <a:rPr lang="en-US" dirty="0"/>
              <a:t>Valuable information if you want to produce wind energy.</a:t>
            </a:r>
          </a:p>
        </p:txBody>
      </p:sp>
      <p:sp>
        <p:nvSpPr>
          <p:cNvPr id="4" name="Slide Number Placeholder 3"/>
          <p:cNvSpPr>
            <a:spLocks noGrp="1"/>
          </p:cNvSpPr>
          <p:nvPr>
            <p:ph type="sldNum" sz="quarter" idx="10"/>
          </p:nvPr>
        </p:nvSpPr>
        <p:spPr/>
        <p:txBody>
          <a:bodyPr/>
          <a:lstStyle/>
          <a:p>
            <a:fld id="{BC88330F-79F4-4348-A979-D251880CF2F3}" type="slidenum">
              <a:rPr lang="en-US" smtClean="0"/>
              <a:t>24</a:t>
            </a:fld>
            <a:endParaRPr lang="en-US"/>
          </a:p>
        </p:txBody>
      </p:sp>
    </p:spTree>
    <p:extLst>
      <p:ext uri="{BB962C8B-B14F-4D97-AF65-F5344CB8AC3E}">
        <p14:creationId xmlns:p14="http://schemas.microsoft.com/office/powerpoint/2010/main" val="910333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other potential uses of model climatology. </a:t>
            </a:r>
          </a:p>
          <a:p>
            <a:r>
              <a:rPr lang="en-US" dirty="0"/>
              <a:t>We are funded by the Joint Fire Science Program to better understand HRRR forecast near wild fires.</a:t>
            </a:r>
          </a:p>
          <a:p>
            <a:r>
              <a:rPr lang="en-US" dirty="0"/>
              <a:t>So how might this data we created be used?</a:t>
            </a:r>
          </a:p>
          <a:p>
            <a:endParaRPr lang="en-US" dirty="0"/>
          </a:p>
          <a:p>
            <a:r>
              <a:rPr lang="en-US" dirty="0"/>
              <a:t>Well, imagine that you are a meteorologist assigned to make forecasts for a new wildfire,</a:t>
            </a:r>
          </a:p>
          <a:p>
            <a:r>
              <a:rPr lang="en-US" dirty="0"/>
              <a:t>out in the middle of nowhere and a place you have never forecasted before.</a:t>
            </a:r>
          </a:p>
          <a:p>
            <a:endParaRPr lang="en-US" dirty="0"/>
          </a:p>
          <a:p>
            <a:r>
              <a:rPr lang="en-US" dirty="0"/>
              <a:t>The data we have created could help you understand what the typical wind speeds are for that area, and help you identify when conditions are unusual.</a:t>
            </a:r>
          </a:p>
          <a:p>
            <a:endParaRPr lang="en-US" dirty="0"/>
          </a:p>
          <a:p>
            <a:r>
              <a:rPr lang="en-US" dirty="0"/>
              <a:t>As an example, Last October the Pocket fire in California grew rapidly due to strong winds. </a:t>
            </a:r>
          </a:p>
          <a:p>
            <a:endParaRPr lang="en-US" dirty="0"/>
          </a:p>
          <a:p>
            <a:r>
              <a:rPr lang="en-US" dirty="0"/>
              <a:t>The right panel shows the winds in the HRRR model for October 9</a:t>
            </a:r>
            <a:r>
              <a:rPr lang="en-US" baseline="30000" dirty="0"/>
              <a:t>th</a:t>
            </a:r>
            <a:r>
              <a:rPr lang="en-US" dirty="0"/>
              <a:t>, at 07:00 UTC.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 panel shows the location of wild fires, as well as the location of a weather station called “Hawkeye”</a:t>
            </a:r>
          </a:p>
          <a:p>
            <a:endParaRPr lang="en-US" dirty="0"/>
          </a:p>
          <a:p>
            <a:r>
              <a:rPr lang="en-US" dirty="0"/>
              <a:t>With our OSG statistics, we can see how unusual these winds speeds where for this area at this time…</a:t>
            </a:r>
          </a:p>
        </p:txBody>
      </p:sp>
      <p:sp>
        <p:nvSpPr>
          <p:cNvPr id="4" name="Slide Number Placeholder 3"/>
          <p:cNvSpPr>
            <a:spLocks noGrp="1"/>
          </p:cNvSpPr>
          <p:nvPr>
            <p:ph type="sldNum" sz="quarter" idx="10"/>
          </p:nvPr>
        </p:nvSpPr>
        <p:spPr/>
        <p:txBody>
          <a:bodyPr/>
          <a:lstStyle/>
          <a:p>
            <a:fld id="{BD62F942-76F1-4FA9-A89F-C4A4DF60648A}" type="slidenum">
              <a:rPr lang="en-US" smtClean="0"/>
              <a:t>25</a:t>
            </a:fld>
            <a:endParaRPr lang="en-US"/>
          </a:p>
        </p:txBody>
      </p:sp>
    </p:spTree>
    <p:extLst>
      <p:ext uri="{BB962C8B-B14F-4D97-AF65-F5344CB8AC3E}">
        <p14:creationId xmlns:p14="http://schemas.microsoft.com/office/powerpoint/2010/main" val="327244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series of winds speeds at the location of the Pocket fire, is shown for October 8</a:t>
            </a:r>
            <a:r>
              <a:rPr lang="en-US" baseline="30000" dirty="0"/>
              <a:t>th</a:t>
            </a:r>
            <a:r>
              <a:rPr lang="en-US" dirty="0"/>
              <a:t>-10</a:t>
            </a:r>
            <a:r>
              <a:rPr lang="en-US" baseline="30000" dirty="0"/>
              <a:t>th</a:t>
            </a:r>
            <a:r>
              <a:rPr lang="en-US" dirty="0"/>
              <a:t>.</a:t>
            </a:r>
          </a:p>
          <a:p>
            <a:endParaRPr lang="en-US" dirty="0"/>
          </a:p>
          <a:p>
            <a:r>
              <a:rPr lang="en-US" dirty="0"/>
              <a:t>Like before, the grey colored shading is the percentile data we generated on OSG.</a:t>
            </a:r>
          </a:p>
          <a:p>
            <a:r>
              <a:rPr lang="en-US" dirty="0"/>
              <a:t>The thin black line represents the maximum wind speed modeled by the HRRR in three years for this time of year.</a:t>
            </a:r>
          </a:p>
          <a:p>
            <a:endParaRPr lang="en-US" dirty="0"/>
          </a:p>
          <a:p>
            <a:r>
              <a:rPr lang="en-US" dirty="0"/>
              <a:t>The colored lines this time are individual wind speed forecasts from the HRRR model, initialized at the dots.</a:t>
            </a:r>
          </a:p>
          <a:p>
            <a:endParaRPr lang="en-US" dirty="0"/>
          </a:p>
          <a:p>
            <a:r>
              <a:rPr lang="en-US" dirty="0"/>
              <a:t>The dashed line is the observed wind speed at the “Hawkeye” weather station.</a:t>
            </a:r>
          </a:p>
          <a:p>
            <a:endParaRPr lang="en-US" dirty="0"/>
          </a:p>
          <a:p>
            <a:r>
              <a:rPr lang="en-US" dirty="0"/>
              <a:t>On October 8</a:t>
            </a:r>
            <a:r>
              <a:rPr lang="en-US" baseline="30000" dirty="0"/>
              <a:t>th</a:t>
            </a:r>
            <a:r>
              <a:rPr lang="en-US" dirty="0"/>
              <a:t>, the observed and modeled wind conditions were typical for this time of year, (HRRR was a little bullish on the wind speeds.)</a:t>
            </a:r>
          </a:p>
          <a:p>
            <a:r>
              <a:rPr lang="en-US" dirty="0"/>
              <a:t>But on October 9</a:t>
            </a:r>
            <a:r>
              <a:rPr lang="en-US" baseline="30000" dirty="0"/>
              <a:t>th</a:t>
            </a:r>
            <a:r>
              <a:rPr lang="en-US" dirty="0"/>
              <a:t>, the forecasted and observed winds increased well above the 95</a:t>
            </a:r>
            <a:r>
              <a:rPr lang="en-US" baseline="30000" dirty="0"/>
              <a:t>th</a:t>
            </a:r>
            <a:r>
              <a:rPr lang="en-US" dirty="0"/>
              <a:t> percentile, telling us that these winds were unusual for this location and time of year.</a:t>
            </a:r>
          </a:p>
          <a:p>
            <a:endParaRPr lang="en-US" dirty="0"/>
          </a:p>
          <a:p>
            <a:r>
              <a:rPr lang="en-US" dirty="0"/>
              <a:t>We also see that the HRRR model did not forecast winds as strong as were actual observed.</a:t>
            </a:r>
          </a:p>
          <a:p>
            <a:r>
              <a:rPr lang="en-US" dirty="0"/>
              <a:t>While the station observed winds in excess of 20 m/s, none of the HRRR forecasts predicted winds greater than 15 m/s.</a:t>
            </a:r>
          </a:p>
          <a:p>
            <a:endParaRPr lang="en-US" dirty="0"/>
          </a:p>
          <a:p>
            <a:endParaRPr lang="en-US" dirty="0"/>
          </a:p>
        </p:txBody>
      </p:sp>
      <p:sp>
        <p:nvSpPr>
          <p:cNvPr id="4" name="Slide Number Placeholder 3"/>
          <p:cNvSpPr>
            <a:spLocks noGrp="1"/>
          </p:cNvSpPr>
          <p:nvPr>
            <p:ph type="sldNum" sz="quarter" idx="10"/>
          </p:nvPr>
        </p:nvSpPr>
        <p:spPr/>
        <p:txBody>
          <a:bodyPr/>
          <a:lstStyle/>
          <a:p>
            <a:fld id="{BD62F942-76F1-4FA9-A89F-C4A4DF60648A}" type="slidenum">
              <a:rPr lang="en-US" smtClean="0"/>
              <a:t>26</a:t>
            </a:fld>
            <a:endParaRPr lang="en-US"/>
          </a:p>
        </p:txBody>
      </p:sp>
    </p:spTree>
    <p:extLst>
      <p:ext uri="{BB962C8B-B14F-4D97-AF65-F5344CB8AC3E}">
        <p14:creationId xmlns:p14="http://schemas.microsoft.com/office/powerpoint/2010/main" val="1775392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directions we could go with this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our current project, we would like to calculate a multivariate climatology for when there are strong winds </a:t>
            </a:r>
            <a:r>
              <a:rPr lang="en-US" b="1" dirty="0"/>
              <a:t>and</a:t>
            </a:r>
            <a:r>
              <a:rPr lang="en-US" dirty="0"/>
              <a:t> low relative humidity because dry and windy conditions are important to rapid fire spread. (The right shown and example of areas where winds are fast and humidity is low)</a:t>
            </a:r>
          </a:p>
          <a:p>
            <a:endParaRPr lang="en-US" dirty="0"/>
          </a:p>
          <a:p>
            <a:r>
              <a:rPr lang="en-US" dirty="0"/>
              <a:t>I also think we can identify model biases for different areas and times by running these percentiles for each of the 18 different forecast hour.</a:t>
            </a:r>
          </a:p>
        </p:txBody>
      </p:sp>
      <p:sp>
        <p:nvSpPr>
          <p:cNvPr id="4" name="Slide Number Placeholder 3"/>
          <p:cNvSpPr>
            <a:spLocks noGrp="1"/>
          </p:cNvSpPr>
          <p:nvPr>
            <p:ph type="sldNum" sz="quarter" idx="10"/>
          </p:nvPr>
        </p:nvSpPr>
        <p:spPr/>
        <p:txBody>
          <a:bodyPr/>
          <a:lstStyle/>
          <a:p>
            <a:fld id="{BC88330F-79F4-4348-A979-D251880CF2F3}" type="slidenum">
              <a:rPr lang="en-US" smtClean="0"/>
              <a:t>27</a:t>
            </a:fld>
            <a:endParaRPr lang="en-US"/>
          </a:p>
        </p:txBody>
      </p:sp>
    </p:spTree>
    <p:extLst>
      <p:ext uri="{BB962C8B-B14F-4D97-AF65-F5344CB8AC3E}">
        <p14:creationId xmlns:p14="http://schemas.microsoft.com/office/powerpoint/2010/main" val="2186998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why was the Open Science Grid good for this work? Well, we had a Goldilocks experience…</a:t>
            </a:r>
          </a:p>
          <a:p>
            <a:endParaRPr lang="en-US" dirty="0"/>
          </a:p>
          <a:p>
            <a:r>
              <a:rPr lang="en-US" dirty="0"/>
              <a:t>We had the option to…</a:t>
            </a:r>
          </a:p>
          <a:p>
            <a:pPr marL="228600" indent="-228600">
              <a:buAutoNum type="arabicPeriod"/>
            </a:pPr>
            <a:r>
              <a:rPr lang="en-US"/>
              <a:t>Us </a:t>
            </a:r>
            <a:r>
              <a:rPr lang="en-US" dirty="0"/>
              <a:t>our own single dedicated, multiprocessor nodes – would have required lengthy run times</a:t>
            </a:r>
          </a:p>
          <a:p>
            <a:pPr marL="228600" indent="-228600">
              <a:buAutoNum type="arabicPeriod"/>
            </a:pPr>
            <a:r>
              <a:rPr lang="en-US" dirty="0"/>
              <a:t>High Performance Computing with many interconnected nodes – this was just not necessary.</a:t>
            </a:r>
          </a:p>
          <a:p>
            <a:pPr marL="228600" indent="-228600">
              <a:buAutoNum type="arabicPeriod"/>
            </a:pPr>
            <a:r>
              <a:rPr lang="en-US" dirty="0"/>
              <a:t>But the Open Science Grid, built for high throughput, was just right.</a:t>
            </a:r>
          </a:p>
          <a:p>
            <a:pPr marL="228600" indent="-228600">
              <a:buAutoNum type="arabicPeriod"/>
            </a:pPr>
            <a:endParaRPr lang="en-US" dirty="0"/>
          </a:p>
          <a:p>
            <a:pPr marL="0" indent="0">
              <a:buNone/>
            </a:pPr>
            <a:r>
              <a:rPr lang="en-US" dirty="0"/>
              <a:t>I wish to thank everyone again who helped me get going on the OSG. None of this work would have been possible without your help.</a:t>
            </a:r>
          </a:p>
          <a:p>
            <a:pPr marL="0" indent="0">
              <a:buNone/>
            </a:pPr>
            <a:endParaRPr lang="en-US" dirty="0"/>
          </a:p>
          <a:p>
            <a:pPr marL="0" indent="0">
              <a:buNone/>
            </a:pPr>
            <a:r>
              <a:rPr lang="en-US" dirty="0"/>
              <a:t>I am happy to answer question or hear feedback you have.</a:t>
            </a:r>
          </a:p>
        </p:txBody>
      </p:sp>
      <p:sp>
        <p:nvSpPr>
          <p:cNvPr id="4" name="Slide Number Placeholder 3"/>
          <p:cNvSpPr>
            <a:spLocks noGrp="1"/>
          </p:cNvSpPr>
          <p:nvPr>
            <p:ph type="sldNum" sz="quarter" idx="10"/>
          </p:nvPr>
        </p:nvSpPr>
        <p:spPr/>
        <p:txBody>
          <a:bodyPr/>
          <a:lstStyle/>
          <a:p>
            <a:fld id="{BC88330F-79F4-4348-A979-D251880CF2F3}" type="slidenum">
              <a:rPr lang="en-US" smtClean="0"/>
              <a:t>28</a:t>
            </a:fld>
            <a:endParaRPr lang="en-US"/>
          </a:p>
        </p:txBody>
      </p:sp>
    </p:spTree>
    <p:extLst>
      <p:ext uri="{BB962C8B-B14F-4D97-AF65-F5344CB8AC3E}">
        <p14:creationId xmlns:p14="http://schemas.microsoft.com/office/powerpoint/2010/main" val="2099649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have done this already, but we experienced a little hiccup at the beginning of the year…</a:t>
            </a:r>
          </a:p>
          <a:p>
            <a:endParaRPr lang="en-US" dirty="0"/>
          </a:p>
          <a:p>
            <a:r>
              <a:rPr lang="en-US" dirty="0"/>
              <a:t>The Pando archive system failed, and we lost all raw HRRR data.</a:t>
            </a:r>
          </a:p>
          <a:p>
            <a:endParaRPr lang="en-US" dirty="0"/>
          </a:p>
          <a:p>
            <a:r>
              <a:rPr lang="en-US" dirty="0"/>
              <a:t>The archive was rebuilt and we recently had some help from the Climate Corporation to restore almost two years of the lost data.</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30</a:t>
            </a:fld>
            <a:endParaRPr lang="en-US"/>
          </a:p>
        </p:txBody>
      </p:sp>
    </p:spTree>
    <p:extLst>
      <p:ext uri="{BB962C8B-B14F-4D97-AF65-F5344CB8AC3E}">
        <p14:creationId xmlns:p14="http://schemas.microsoft.com/office/powerpoint/2010/main" val="112333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There are a few things you should know about this model:</a:t>
            </a:r>
          </a:p>
          <a:p>
            <a:r>
              <a:rPr lang="en-US" i="1" u="none" dirty="0"/>
              <a:t>first</a:t>
            </a:r>
          </a:p>
          <a:p>
            <a:r>
              <a:rPr lang="en-US" dirty="0"/>
              <a:t>The HRRR model is run with 3 km grid spacing, describing the weather in the United States at over 1.9 million grid points</a:t>
            </a:r>
          </a:p>
          <a:p>
            <a:r>
              <a:rPr lang="en-US" dirty="0"/>
              <a:t>The HRRR model is updated hourly. That is 3-6 times more frequently than most other operational weather models.</a:t>
            </a:r>
          </a:p>
          <a:p>
            <a:r>
              <a:rPr lang="en-US" dirty="0"/>
              <a:t>With each update, the HRRR produces an analysis for that hour and an 18-hour forecast. That is why this model is used for “short-term” weather forecasting. </a:t>
            </a:r>
          </a:p>
          <a:p>
            <a:pPr marL="628650" lvl="1" indent="-171450">
              <a:buFont typeface="Arial" panose="020B0604020202020204" pitchFamily="34" charset="0"/>
              <a:buChar char="•"/>
            </a:pPr>
            <a:r>
              <a:rPr lang="en-US" dirty="0"/>
              <a:t>For example, you can’t use this model to check the weather this weekend, </a:t>
            </a:r>
          </a:p>
          <a:p>
            <a:pPr marL="628650" lvl="1" indent="-171450">
              <a:buFont typeface="Arial" panose="020B0604020202020204" pitchFamily="34" charset="0"/>
              <a:buChar char="•"/>
            </a:pPr>
            <a:r>
              <a:rPr lang="en-US" dirty="0"/>
              <a:t>but instead it helps us know what weather the weather will be like when we are going to dinner tonight.</a:t>
            </a:r>
          </a:p>
          <a:p>
            <a:r>
              <a:rPr lang="en-US" dirty="0"/>
              <a:t>Also, this model uses advanced data assimilation techniques, but I’m not discussing the inner workings of the model today.</a:t>
            </a:r>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3</a:t>
            </a:fld>
            <a:endParaRPr lang="en-US"/>
          </a:p>
        </p:txBody>
      </p:sp>
    </p:spTree>
    <p:extLst>
      <p:ext uri="{BB962C8B-B14F-4D97-AF65-F5344CB8AC3E}">
        <p14:creationId xmlns:p14="http://schemas.microsoft.com/office/powerpoint/2010/main" val="193816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we can plot the same data on radial plots. These were created by Chris Galli in our group. They are fun to look at too.</a:t>
            </a:r>
          </a:p>
        </p:txBody>
      </p:sp>
      <p:sp>
        <p:nvSpPr>
          <p:cNvPr id="4" name="Slide Number Placeholder 3"/>
          <p:cNvSpPr>
            <a:spLocks noGrp="1"/>
          </p:cNvSpPr>
          <p:nvPr>
            <p:ph type="sldNum" sz="quarter" idx="10"/>
          </p:nvPr>
        </p:nvSpPr>
        <p:spPr/>
        <p:txBody>
          <a:bodyPr/>
          <a:lstStyle/>
          <a:p>
            <a:fld id="{BC88330F-79F4-4348-A979-D251880CF2F3}" type="slidenum">
              <a:rPr lang="en-US" smtClean="0"/>
              <a:t>31</a:t>
            </a:fld>
            <a:endParaRPr lang="en-US"/>
          </a:p>
        </p:txBody>
      </p:sp>
    </p:spTree>
    <p:extLst>
      <p:ext uri="{BB962C8B-B14F-4D97-AF65-F5344CB8AC3E}">
        <p14:creationId xmlns:p14="http://schemas.microsoft.com/office/powerpoint/2010/main" val="473043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same radial plots for wind speed</a:t>
            </a:r>
          </a:p>
        </p:txBody>
      </p:sp>
      <p:sp>
        <p:nvSpPr>
          <p:cNvPr id="4" name="Slide Number Placeholder 3"/>
          <p:cNvSpPr>
            <a:spLocks noGrp="1"/>
          </p:cNvSpPr>
          <p:nvPr>
            <p:ph type="sldNum" sz="quarter" idx="10"/>
          </p:nvPr>
        </p:nvSpPr>
        <p:spPr/>
        <p:txBody>
          <a:bodyPr/>
          <a:lstStyle/>
          <a:p>
            <a:fld id="{BC88330F-79F4-4348-A979-D251880CF2F3}" type="slidenum">
              <a:rPr lang="en-US" smtClean="0"/>
              <a:t>32</a:t>
            </a:fld>
            <a:endParaRPr lang="en-US"/>
          </a:p>
        </p:txBody>
      </p:sp>
    </p:spTree>
    <p:extLst>
      <p:ext uri="{BB962C8B-B14F-4D97-AF65-F5344CB8AC3E}">
        <p14:creationId xmlns:p14="http://schemas.microsoft.com/office/powerpoint/2010/main" val="4015426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kind of figure, but for 2 m temperature.</a:t>
            </a:r>
          </a:p>
          <a:p>
            <a:endParaRPr lang="en-US" dirty="0"/>
          </a:p>
          <a:p>
            <a:r>
              <a:rPr lang="en-US" dirty="0"/>
              <a:t>This shows the highest percentile with freezing temperatures in the month of January at 00:00 UTC</a:t>
            </a:r>
          </a:p>
          <a:p>
            <a:endParaRPr lang="en-US" dirty="0"/>
          </a:p>
          <a:p>
            <a:r>
              <a:rPr lang="en-US" dirty="0"/>
              <a:t>Red areas show where freezing temperatures are rare (meaning that few or none of the percentiles are ever below freezing)</a:t>
            </a:r>
          </a:p>
          <a:p>
            <a:r>
              <a:rPr lang="en-US" dirty="0"/>
              <a:t>Blue shows where freezing temperatures are regular (meaning that many or all of the percentiles are below freezing)</a:t>
            </a:r>
          </a:p>
        </p:txBody>
      </p:sp>
      <p:sp>
        <p:nvSpPr>
          <p:cNvPr id="4" name="Slide Number Placeholder 3"/>
          <p:cNvSpPr>
            <a:spLocks noGrp="1"/>
          </p:cNvSpPr>
          <p:nvPr>
            <p:ph type="sldNum" sz="quarter" idx="10"/>
          </p:nvPr>
        </p:nvSpPr>
        <p:spPr/>
        <p:txBody>
          <a:bodyPr/>
          <a:lstStyle/>
          <a:p>
            <a:fld id="{BC88330F-79F4-4348-A979-D251880CF2F3}" type="slidenum">
              <a:rPr lang="en-US" smtClean="0"/>
              <a:t>33</a:t>
            </a:fld>
            <a:endParaRPr lang="en-US"/>
          </a:p>
        </p:txBody>
      </p:sp>
    </p:spTree>
    <p:extLst>
      <p:ext uri="{BB962C8B-B14F-4D97-AF65-F5344CB8AC3E}">
        <p14:creationId xmlns:p14="http://schemas.microsoft.com/office/powerpoint/2010/main" val="3438358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is very similar to the one before, but is specific to October at 17:00 UTC and instead tells us the lowest percentile that exceeds a 5 m/s wind speed.</a:t>
            </a:r>
          </a:p>
          <a:p>
            <a:endParaRPr lang="en-US" dirty="0"/>
          </a:p>
          <a:p>
            <a:r>
              <a:rPr lang="en-US" dirty="0"/>
              <a:t>Lighter colors indicate areas where 5 m/s winds occur more frequently.</a:t>
            </a:r>
          </a:p>
          <a:p>
            <a:r>
              <a:rPr lang="en-US" dirty="0"/>
              <a:t>Darker colors indicate areas where 5 m/s winds are more rare.</a:t>
            </a:r>
          </a:p>
          <a:p>
            <a:endParaRPr lang="en-US" dirty="0"/>
          </a:p>
          <a:p>
            <a:r>
              <a:rPr lang="en-US" dirty="0"/>
              <a:t>For example, a 5 m/s wind speed in parts of Alabama only occur 5% of the time in October,</a:t>
            </a:r>
          </a:p>
          <a:p>
            <a:r>
              <a:rPr lang="en-US" dirty="0"/>
              <a:t>Whereas a wind speed greater than 5 m/s wind speed in the middle of North Dakota occurs about 80-90% of the time in October</a:t>
            </a:r>
          </a:p>
        </p:txBody>
      </p:sp>
      <p:sp>
        <p:nvSpPr>
          <p:cNvPr id="4" name="Slide Number Placeholder 3"/>
          <p:cNvSpPr>
            <a:spLocks noGrp="1"/>
          </p:cNvSpPr>
          <p:nvPr>
            <p:ph type="sldNum" sz="quarter" idx="10"/>
          </p:nvPr>
        </p:nvSpPr>
        <p:spPr/>
        <p:txBody>
          <a:bodyPr/>
          <a:lstStyle/>
          <a:p>
            <a:fld id="{BC88330F-79F4-4348-A979-D251880CF2F3}" type="slidenum">
              <a:rPr lang="en-US" smtClean="0"/>
              <a:t>34</a:t>
            </a:fld>
            <a:endParaRPr lang="en-US"/>
          </a:p>
        </p:txBody>
      </p:sp>
    </p:spTree>
    <p:extLst>
      <p:ext uri="{BB962C8B-B14F-4D97-AF65-F5344CB8AC3E}">
        <p14:creationId xmlns:p14="http://schemas.microsoft.com/office/powerpoint/2010/main" val="2919193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useful to look at weather climatology and forecasts in surrounding pixels.</a:t>
            </a:r>
          </a:p>
          <a:p>
            <a:endParaRPr lang="en-US" dirty="0"/>
          </a:p>
          <a:p>
            <a:r>
              <a:rPr lang="en-US" dirty="0"/>
              <a:t>Again, the grey shading is the HRRR climatology, but instead of for the entire year, it is for the surrounding model grid points, shown on the map…</a:t>
            </a:r>
          </a:p>
          <a:p>
            <a:r>
              <a:rPr lang="en-US" dirty="0"/>
              <a:t>This graph shows wind speed for the area, shown in the box on the right.</a:t>
            </a:r>
          </a:p>
          <a:p>
            <a:endParaRPr lang="en-US" dirty="0"/>
          </a:p>
          <a:p>
            <a:r>
              <a:rPr lang="en-US" dirty="0"/>
              <a:t>The dashed black line is the percentiles for the point at the center of the box.</a:t>
            </a:r>
          </a:p>
          <a:p>
            <a:r>
              <a:rPr lang="en-US" dirty="0"/>
              <a:t>The grey shading represents the maximum and minimum percentiles for all the boxes. (yes, this is a percentile of a percentile)</a:t>
            </a:r>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35</a:t>
            </a:fld>
            <a:endParaRPr lang="en-US"/>
          </a:p>
        </p:txBody>
      </p:sp>
    </p:spTree>
    <p:extLst>
      <p:ext uri="{BB962C8B-B14F-4D97-AF65-F5344CB8AC3E}">
        <p14:creationId xmlns:p14="http://schemas.microsoft.com/office/powerpoint/2010/main" val="4053367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hour on the same day,</a:t>
            </a:r>
          </a:p>
          <a:p>
            <a:endParaRPr lang="en-US" dirty="0"/>
          </a:p>
          <a:p>
            <a:r>
              <a:rPr lang="en-US" dirty="0"/>
              <a:t>This shows the forecasted winds at the center of the box and for the entire box exceed the 95</a:t>
            </a:r>
            <a:r>
              <a:rPr lang="en-US" baseline="30000" dirty="0"/>
              <a:t>th</a:t>
            </a:r>
            <a:r>
              <a:rPr lang="en-US" dirty="0"/>
              <a:t> percentile.</a:t>
            </a:r>
          </a:p>
          <a:p>
            <a:r>
              <a:rPr lang="en-US" dirty="0"/>
              <a:t>This was a time right before a cold front passed.</a:t>
            </a:r>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36</a:t>
            </a:fld>
            <a:endParaRPr lang="en-US"/>
          </a:p>
        </p:txBody>
      </p:sp>
    </p:spTree>
    <p:extLst>
      <p:ext uri="{BB962C8B-B14F-4D97-AF65-F5344CB8AC3E}">
        <p14:creationId xmlns:p14="http://schemas.microsoft.com/office/powerpoint/2010/main" val="2623891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encouraging, because it matches some work done by others who used the HRRR model to map out areas with high potential to create wind energy.</a:t>
            </a:r>
          </a:p>
          <a:p>
            <a:endParaRPr lang="en-US" dirty="0"/>
          </a:p>
          <a:p>
            <a:r>
              <a:rPr lang="en-US" dirty="0"/>
              <a:t>The red’s in our plot, match the purple locations in this work done by Eric James.</a:t>
            </a:r>
          </a:p>
        </p:txBody>
      </p:sp>
      <p:sp>
        <p:nvSpPr>
          <p:cNvPr id="4" name="Slide Number Placeholder 3"/>
          <p:cNvSpPr>
            <a:spLocks noGrp="1"/>
          </p:cNvSpPr>
          <p:nvPr>
            <p:ph type="sldNum" sz="quarter" idx="10"/>
          </p:nvPr>
        </p:nvSpPr>
        <p:spPr/>
        <p:txBody>
          <a:bodyPr/>
          <a:lstStyle/>
          <a:p>
            <a:fld id="{BC88330F-79F4-4348-A979-D251880CF2F3}" type="slidenum">
              <a:rPr lang="en-US" smtClean="0"/>
              <a:t>38</a:t>
            </a:fld>
            <a:endParaRPr lang="en-US"/>
          </a:p>
        </p:txBody>
      </p:sp>
    </p:spTree>
    <p:extLst>
      <p:ext uri="{BB962C8B-B14F-4D97-AF65-F5344CB8AC3E}">
        <p14:creationId xmlns:p14="http://schemas.microsoft.com/office/powerpoint/2010/main" val="334545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want you to know that the HRRR weather forecast system </a:t>
            </a:r>
            <a:r>
              <a:rPr lang="en-US" sz="1200" dirty="0"/>
              <a:t>is the highest resolution weather model run operationally by NOAA at this time</a:t>
            </a:r>
          </a:p>
          <a:p>
            <a:endParaRPr lang="en-US" sz="1200" dirty="0"/>
          </a:p>
        </p:txBody>
      </p:sp>
      <p:sp>
        <p:nvSpPr>
          <p:cNvPr id="4" name="Slide Number Placeholder 3"/>
          <p:cNvSpPr>
            <a:spLocks noGrp="1"/>
          </p:cNvSpPr>
          <p:nvPr>
            <p:ph type="sldNum" sz="quarter" idx="10"/>
          </p:nvPr>
        </p:nvSpPr>
        <p:spPr/>
        <p:txBody>
          <a:bodyPr/>
          <a:lstStyle/>
          <a:p>
            <a:fld id="{BC88330F-79F4-4348-A979-D251880CF2F3}" type="slidenum">
              <a:rPr lang="en-US" smtClean="0"/>
              <a:t>4</a:t>
            </a:fld>
            <a:endParaRPr lang="en-US"/>
          </a:p>
        </p:txBody>
      </p:sp>
    </p:spTree>
    <p:extLst>
      <p:ext uri="{BB962C8B-B14F-4D97-AF65-F5344CB8AC3E}">
        <p14:creationId xmlns:p14="http://schemas.microsoft.com/office/powerpoint/2010/main" val="168920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direct applications of this model are:</a:t>
            </a:r>
          </a:p>
          <a:p>
            <a:pPr marL="628650" lvl="1" indent="-171450">
              <a:buFont typeface="Arial" panose="020B0604020202020204" pitchFamily="34" charset="0"/>
              <a:buChar char="•"/>
            </a:pPr>
            <a:r>
              <a:rPr lang="en-US" dirty="0"/>
              <a:t>Aviation</a:t>
            </a:r>
          </a:p>
          <a:p>
            <a:pPr marL="628650" lvl="1" indent="-171450">
              <a:buFont typeface="Arial" panose="020B0604020202020204" pitchFamily="34" charset="0"/>
              <a:buChar char="•"/>
            </a:pPr>
            <a:r>
              <a:rPr lang="en-US" dirty="0"/>
              <a:t>Fighting wildfires</a:t>
            </a:r>
          </a:p>
          <a:p>
            <a:pPr marL="628650" lvl="1" indent="-171450">
              <a:buFont typeface="Arial" panose="020B0604020202020204" pitchFamily="34" charset="0"/>
              <a:buChar char="•"/>
            </a:pPr>
            <a:r>
              <a:rPr lang="en-US" dirty="0"/>
              <a:t>Managing water resources</a:t>
            </a:r>
          </a:p>
          <a:p>
            <a:pPr marL="628650" lvl="1" indent="-171450">
              <a:buFont typeface="Arial" panose="020B0604020202020204" pitchFamily="34" charset="0"/>
              <a:buChar char="•"/>
            </a:pPr>
            <a:r>
              <a:rPr lang="en-US" dirty="0"/>
              <a:t>Renewable energy</a:t>
            </a:r>
          </a:p>
          <a:p>
            <a:pPr marL="628650" lvl="1" indent="-171450">
              <a:buFont typeface="Arial" panose="020B0604020202020204" pitchFamily="34" charset="0"/>
              <a:buChar char="•"/>
            </a:pPr>
            <a:r>
              <a:rPr lang="en-US" dirty="0"/>
              <a:t>Agriculture</a:t>
            </a:r>
          </a:p>
          <a:p>
            <a:pPr marL="628650" lvl="1" indent="-171450">
              <a:buFont typeface="Arial" panose="020B0604020202020204" pitchFamily="34" charset="0"/>
              <a:buChar char="•"/>
            </a:pPr>
            <a:r>
              <a:rPr lang="en-US" dirty="0"/>
              <a:t>And Severe weather outlooks and warnings</a:t>
            </a:r>
          </a:p>
          <a:p>
            <a:pPr marL="628650" lvl="1"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that you are acquainted with the HRRR model, I will tell you how we are analyzing its output using the Open Science Grid…</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5</a:t>
            </a:fld>
            <a:endParaRPr lang="en-US"/>
          </a:p>
        </p:txBody>
      </p:sp>
    </p:spTree>
    <p:extLst>
      <p:ext uri="{BB962C8B-B14F-4D97-AF65-F5344CB8AC3E}">
        <p14:creationId xmlns:p14="http://schemas.microsoft.com/office/powerpoint/2010/main" val="26651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imagine, the HRRR model produces a lot of data; so much that no one archives it. </a:t>
            </a:r>
          </a:p>
          <a:p>
            <a:r>
              <a:rPr lang="en-US" dirty="0"/>
              <a:t>NOAA, who runs the model, makes the data freely available, but only for the last two days.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started to archived the raw HRRR data since 2015 for various research projects.</a:t>
            </a:r>
          </a:p>
          <a:p>
            <a:r>
              <a:rPr lang="en-US" dirty="0"/>
              <a:t>HRRR output files are stored in a highly compressed data format, known as gridded binary—GRIB2.</a:t>
            </a:r>
          </a:p>
          <a:p>
            <a:r>
              <a:rPr lang="en-US" dirty="0"/>
              <a:t>We store about 20 TB of analyses and forecasts every year.</a:t>
            </a:r>
          </a:p>
          <a:p>
            <a:endParaRPr lang="en-US" dirty="0"/>
          </a:p>
          <a:p>
            <a:r>
              <a:rPr lang="en-US" dirty="0"/>
              <a:t>We download the data several times a day from NOAA and store it on the Pando archive system at Utah’s Center for High Performance Computing. </a:t>
            </a:r>
          </a:p>
          <a:p>
            <a:r>
              <a:rPr lang="en-US" dirty="0"/>
              <a:t>This archive system is very similar to Amazon’s Object Storage.</a:t>
            </a:r>
          </a:p>
          <a:p>
            <a:r>
              <a:rPr lang="en-US" dirty="0"/>
              <a:t>We have made the archive accessible to the public, and there are over 200 users of the archive. </a:t>
            </a:r>
          </a:p>
          <a:p>
            <a:endParaRPr lang="en-US" dirty="0"/>
          </a:p>
          <a:p>
            <a:r>
              <a:rPr lang="en-US" dirty="0"/>
              <a:t>These users typically look at a few days of data at once, but we wanted to perform analytics on the full dataset.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 that, we needed a computing solution that would help us efficiently mine the archive.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why we turned to High Throughput Computing with the Open Science Grid</a:t>
            </a:r>
          </a:p>
          <a:p>
            <a:endParaRPr lang="en-US" dirty="0"/>
          </a:p>
        </p:txBody>
      </p:sp>
      <p:sp>
        <p:nvSpPr>
          <p:cNvPr id="4" name="Slide Number Placeholder 3"/>
          <p:cNvSpPr>
            <a:spLocks noGrp="1"/>
          </p:cNvSpPr>
          <p:nvPr>
            <p:ph type="sldNum" sz="quarter" idx="10"/>
          </p:nvPr>
        </p:nvSpPr>
        <p:spPr/>
        <p:txBody>
          <a:bodyPr/>
          <a:lstStyle/>
          <a:p>
            <a:fld id="{BC88330F-79F4-4348-A979-D251880CF2F3}" type="slidenum">
              <a:rPr lang="en-US" smtClean="0"/>
              <a:t>6</a:t>
            </a:fld>
            <a:endParaRPr lang="en-US"/>
          </a:p>
        </p:txBody>
      </p:sp>
    </p:spTree>
    <p:extLst>
      <p:ext uri="{BB962C8B-B14F-4D97-AF65-F5344CB8AC3E}">
        <p14:creationId xmlns:p14="http://schemas.microsoft.com/office/powerpoint/2010/main" val="329848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my first experience using the Open Science Grid.</a:t>
            </a:r>
          </a:p>
          <a:p>
            <a:endParaRPr lang="en-US" dirty="0"/>
          </a:p>
          <a:p>
            <a:r>
              <a:rPr lang="en-US" dirty="0"/>
              <a:t>I have a lot of fun watching thousands of jobs run through the queue.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had a lot of help setting up the environment I work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I want to acknowledge all those who have helped me get started.</a:t>
            </a:r>
          </a:p>
          <a:p>
            <a:endParaRPr lang="en-US" dirty="0"/>
          </a:p>
          <a:p>
            <a:r>
              <a:rPr lang="en-US" dirty="0"/>
              <a:t>……</a:t>
            </a:r>
          </a:p>
          <a:p>
            <a:endParaRPr lang="en-US" dirty="0"/>
          </a:p>
          <a:p>
            <a:r>
              <a:rPr lang="en-US" dirty="0"/>
              <a:t>You guys are very easy to work with and you got me started real fast.</a:t>
            </a:r>
          </a:p>
          <a:p>
            <a:r>
              <a:rPr lang="en-US" dirty="0"/>
              <a:t> I could not have done any work on OSG without your help</a:t>
            </a:r>
          </a:p>
        </p:txBody>
      </p:sp>
      <p:sp>
        <p:nvSpPr>
          <p:cNvPr id="4" name="Slide Number Placeholder 3"/>
          <p:cNvSpPr>
            <a:spLocks noGrp="1"/>
          </p:cNvSpPr>
          <p:nvPr>
            <p:ph type="sldNum" sz="quarter" idx="10"/>
          </p:nvPr>
        </p:nvSpPr>
        <p:spPr/>
        <p:txBody>
          <a:bodyPr/>
          <a:lstStyle/>
          <a:p>
            <a:fld id="{BC88330F-79F4-4348-A979-D251880CF2F3}" type="slidenum">
              <a:rPr lang="en-US" smtClean="0"/>
              <a:t>7</a:t>
            </a:fld>
            <a:endParaRPr lang="en-US"/>
          </a:p>
        </p:txBody>
      </p:sp>
    </p:spTree>
    <p:extLst>
      <p:ext uri="{BB962C8B-B14F-4D97-AF65-F5344CB8AC3E}">
        <p14:creationId xmlns:p14="http://schemas.microsoft.com/office/powerpoint/2010/main" val="280064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to utilize the capabilities of the Open Science Grid,</a:t>
            </a:r>
          </a:p>
          <a:p>
            <a:r>
              <a:rPr lang="en-US" dirty="0"/>
              <a:t>I quickly learned that I needed to structure our science question in a way that we could divide the task into many embarrassingly parallel jobs.</a:t>
            </a:r>
          </a:p>
          <a:p>
            <a:endParaRPr lang="en-US" dirty="0"/>
          </a:p>
          <a:p>
            <a:r>
              <a:rPr lang="en-US" dirty="0"/>
              <a:t>Here is our question…</a:t>
            </a:r>
          </a:p>
          <a:p>
            <a:endParaRPr lang="en-US" dirty="0"/>
          </a:p>
          <a:p>
            <a:pPr algn="l"/>
            <a:r>
              <a:rPr lang="en-US" dirty="0"/>
              <a:t>What is the range of weather conditions… </a:t>
            </a:r>
          </a:p>
          <a:p>
            <a:pPr algn="l"/>
            <a:r>
              <a:rPr lang="en-US" dirty="0"/>
              <a:t>At every grid point…</a:t>
            </a:r>
          </a:p>
          <a:p>
            <a:pPr algn="l"/>
            <a:r>
              <a:rPr lang="en-US" dirty="0"/>
              <a:t>For every hour of the year…</a:t>
            </a:r>
          </a:p>
          <a:p>
            <a:pPr algn="l"/>
            <a:r>
              <a:rPr lang="en-US" dirty="0"/>
              <a:t>In the last three years.</a:t>
            </a:r>
          </a:p>
          <a:p>
            <a:endParaRPr lang="en-US" dirty="0"/>
          </a:p>
          <a:p>
            <a:r>
              <a:rPr lang="en-US" dirty="0"/>
              <a:t>Essentially, I want to calculating a model climatology. </a:t>
            </a:r>
          </a:p>
          <a:p>
            <a:r>
              <a:rPr lang="en-US" b="1" dirty="0"/>
              <a:t>We can answer this question by calculating various percentiles of weather variables in the HRRR model output for each hour across the three years.</a:t>
            </a:r>
          </a:p>
        </p:txBody>
      </p:sp>
      <p:sp>
        <p:nvSpPr>
          <p:cNvPr id="4" name="Slide Number Placeholder 3"/>
          <p:cNvSpPr>
            <a:spLocks noGrp="1"/>
          </p:cNvSpPr>
          <p:nvPr>
            <p:ph type="sldNum" sz="quarter" idx="10"/>
          </p:nvPr>
        </p:nvSpPr>
        <p:spPr/>
        <p:txBody>
          <a:bodyPr/>
          <a:lstStyle/>
          <a:p>
            <a:fld id="{BC88330F-79F4-4348-A979-D251880CF2F3}" type="slidenum">
              <a:rPr lang="en-US" smtClean="0"/>
              <a:t>8</a:t>
            </a:fld>
            <a:endParaRPr lang="en-US"/>
          </a:p>
        </p:txBody>
      </p:sp>
    </p:spTree>
    <p:extLst>
      <p:ext uri="{BB962C8B-B14F-4D97-AF65-F5344CB8AC3E}">
        <p14:creationId xmlns:p14="http://schemas.microsoft.com/office/powerpoint/2010/main" val="270342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retrieve the model analysis for a variable, like air temperature, from the three years of archived data.</a:t>
            </a:r>
          </a:p>
          <a:p>
            <a:endParaRPr lang="en-US" dirty="0"/>
          </a:p>
          <a:p>
            <a:r>
              <a:rPr lang="en-US" dirty="0"/>
              <a:t>For example, here are the three years of data for 00:00 UTC on June 15</a:t>
            </a:r>
            <a:r>
              <a:rPr lang="en-US" baseline="30000" dirty="0"/>
              <a:t>th</a:t>
            </a:r>
            <a:r>
              <a:rPr lang="en-US" dirty="0"/>
              <a:t> </a:t>
            </a:r>
          </a:p>
          <a:p>
            <a:endParaRPr lang="en-US" dirty="0"/>
          </a:p>
          <a:p>
            <a:r>
              <a:rPr lang="en-US" dirty="0"/>
              <a:t>But three samples are not adequate to compute percentiles.</a:t>
            </a:r>
          </a:p>
        </p:txBody>
      </p:sp>
      <p:sp>
        <p:nvSpPr>
          <p:cNvPr id="4" name="Slide Number Placeholder 3"/>
          <p:cNvSpPr>
            <a:spLocks noGrp="1"/>
          </p:cNvSpPr>
          <p:nvPr>
            <p:ph type="sldNum" sz="quarter" idx="10"/>
          </p:nvPr>
        </p:nvSpPr>
        <p:spPr/>
        <p:txBody>
          <a:bodyPr/>
          <a:lstStyle/>
          <a:p>
            <a:fld id="{BC88330F-79F4-4348-A979-D251880CF2F3}" type="slidenum">
              <a:rPr lang="en-US" smtClean="0"/>
              <a:t>9</a:t>
            </a:fld>
            <a:endParaRPr lang="en-US"/>
          </a:p>
        </p:txBody>
      </p:sp>
    </p:spTree>
    <p:extLst>
      <p:ext uri="{BB962C8B-B14F-4D97-AF65-F5344CB8AC3E}">
        <p14:creationId xmlns:p14="http://schemas.microsoft.com/office/powerpoint/2010/main" val="161508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245EB-180A-4A85-A9F6-45BB90493A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10AE9-99E1-4D78-9EDA-B93FCD513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973CB9-D2BB-4F1B-B5E0-9B69CB3ADE19}"/>
              </a:ext>
            </a:extLst>
          </p:cNvPr>
          <p:cNvSpPr>
            <a:spLocks noGrp="1"/>
          </p:cNvSpPr>
          <p:nvPr>
            <p:ph type="dt" sz="half" idx="10"/>
          </p:nvPr>
        </p:nvSpPr>
        <p:spPr/>
        <p:txBody>
          <a:bodyPr/>
          <a:lstStyle/>
          <a:p>
            <a:fld id="{16DE6FA3-C39C-4ABE-9EBB-23003660C395}" type="datetime1">
              <a:rPr lang="en-US" smtClean="0"/>
              <a:t>3/21/2018</a:t>
            </a:fld>
            <a:endParaRPr lang="en-US"/>
          </a:p>
        </p:txBody>
      </p:sp>
      <p:sp>
        <p:nvSpPr>
          <p:cNvPr id="5" name="Footer Placeholder 4">
            <a:extLst>
              <a:ext uri="{FF2B5EF4-FFF2-40B4-BE49-F238E27FC236}">
                <a16:creationId xmlns:a16="http://schemas.microsoft.com/office/drawing/2014/main" id="{A5F15320-24C9-4D7D-B6E8-1C9F39309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18418-BA6C-40DF-8EC5-D54EB5F494B2}"/>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81184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AA2E-32E9-462E-BE67-26260D376B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27CC68-FF3D-4700-B02E-A2F4180107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87AA6-A4CB-493F-8015-FE139266F530}"/>
              </a:ext>
            </a:extLst>
          </p:cNvPr>
          <p:cNvSpPr>
            <a:spLocks noGrp="1"/>
          </p:cNvSpPr>
          <p:nvPr>
            <p:ph type="dt" sz="half" idx="10"/>
          </p:nvPr>
        </p:nvSpPr>
        <p:spPr/>
        <p:txBody>
          <a:bodyPr/>
          <a:lstStyle/>
          <a:p>
            <a:fld id="{4EFF7131-678E-4106-926F-64C48F36FE31}" type="datetime1">
              <a:rPr lang="en-US" smtClean="0"/>
              <a:t>3/21/2018</a:t>
            </a:fld>
            <a:endParaRPr lang="en-US"/>
          </a:p>
        </p:txBody>
      </p:sp>
      <p:sp>
        <p:nvSpPr>
          <p:cNvPr id="5" name="Footer Placeholder 4">
            <a:extLst>
              <a:ext uri="{FF2B5EF4-FFF2-40B4-BE49-F238E27FC236}">
                <a16:creationId xmlns:a16="http://schemas.microsoft.com/office/drawing/2014/main" id="{FA5C756C-9BB8-46BB-96D1-80797F22C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E0456-4479-40BD-AB8F-38305BB1EA57}"/>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134132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B6DC1-71D0-432B-A4BF-415BC57CB7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5D9896-706D-4B77-9E8C-88D69434D5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E7DA2-E759-4EAA-AD6E-20C8C86D0BE1}"/>
              </a:ext>
            </a:extLst>
          </p:cNvPr>
          <p:cNvSpPr>
            <a:spLocks noGrp="1"/>
          </p:cNvSpPr>
          <p:nvPr>
            <p:ph type="dt" sz="half" idx="10"/>
          </p:nvPr>
        </p:nvSpPr>
        <p:spPr/>
        <p:txBody>
          <a:bodyPr/>
          <a:lstStyle/>
          <a:p>
            <a:fld id="{6705200D-5E84-4CD9-AB0E-B60A4DEBD0CC}" type="datetime1">
              <a:rPr lang="en-US" smtClean="0"/>
              <a:t>3/21/2018</a:t>
            </a:fld>
            <a:endParaRPr lang="en-US"/>
          </a:p>
        </p:txBody>
      </p:sp>
      <p:sp>
        <p:nvSpPr>
          <p:cNvPr id="5" name="Footer Placeholder 4">
            <a:extLst>
              <a:ext uri="{FF2B5EF4-FFF2-40B4-BE49-F238E27FC236}">
                <a16:creationId xmlns:a16="http://schemas.microsoft.com/office/drawing/2014/main" id="{525B927F-05F6-4C12-9DE7-900349D9B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2BC77-0C1C-459B-B24C-7DCE21A65D1C}"/>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332023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25B-BD97-41D6-B10F-3D74185D7CA7}"/>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9A59B2D-4304-4D50-93AF-FA8DF6CF95B2}"/>
              </a:ext>
            </a:extLst>
          </p:cNvPr>
          <p:cNvSpPr>
            <a:spLocks noGrp="1"/>
          </p:cNvSpPr>
          <p:nvPr>
            <p:ph idx="1"/>
          </p:nvPr>
        </p:nvSpPr>
        <p:spPr>
          <a:xfrm>
            <a:off x="294735" y="1561381"/>
            <a:ext cx="11463067" cy="5063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E2DE6-B730-4549-822C-C92029FA74CF}"/>
              </a:ext>
            </a:extLst>
          </p:cNvPr>
          <p:cNvSpPr>
            <a:spLocks noGrp="1"/>
          </p:cNvSpPr>
          <p:nvPr>
            <p:ph type="dt" sz="half" idx="10"/>
          </p:nvPr>
        </p:nvSpPr>
        <p:spPr/>
        <p:txBody>
          <a:bodyPr/>
          <a:lstStyle/>
          <a:p>
            <a:fld id="{5A01506D-E362-4D82-B603-595CBDEAB427}" type="datetime1">
              <a:rPr lang="en-US" smtClean="0"/>
              <a:t>3/21/2018</a:t>
            </a:fld>
            <a:endParaRPr lang="en-US"/>
          </a:p>
        </p:txBody>
      </p:sp>
      <p:sp>
        <p:nvSpPr>
          <p:cNvPr id="5" name="Footer Placeholder 4">
            <a:extLst>
              <a:ext uri="{FF2B5EF4-FFF2-40B4-BE49-F238E27FC236}">
                <a16:creationId xmlns:a16="http://schemas.microsoft.com/office/drawing/2014/main" id="{F51DB29E-3AC7-483E-947F-5F30AE07C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BE280-9A82-4739-9419-30B0EB476307}"/>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130021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4929-5FAE-4DC7-AD15-D287E058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57710-D641-4A5D-BAC2-AAC482261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6329BD-AC47-4C60-8EE1-7396AF5B9720}"/>
              </a:ext>
            </a:extLst>
          </p:cNvPr>
          <p:cNvSpPr>
            <a:spLocks noGrp="1"/>
          </p:cNvSpPr>
          <p:nvPr>
            <p:ph type="dt" sz="half" idx="10"/>
          </p:nvPr>
        </p:nvSpPr>
        <p:spPr/>
        <p:txBody>
          <a:bodyPr/>
          <a:lstStyle/>
          <a:p>
            <a:fld id="{8E6721CD-FF29-42DA-A351-6C6E6186BBF4}" type="datetime1">
              <a:rPr lang="en-US" smtClean="0"/>
              <a:t>3/21/2018</a:t>
            </a:fld>
            <a:endParaRPr lang="en-US"/>
          </a:p>
        </p:txBody>
      </p:sp>
      <p:sp>
        <p:nvSpPr>
          <p:cNvPr id="5" name="Footer Placeholder 4">
            <a:extLst>
              <a:ext uri="{FF2B5EF4-FFF2-40B4-BE49-F238E27FC236}">
                <a16:creationId xmlns:a16="http://schemas.microsoft.com/office/drawing/2014/main" id="{24A7E76F-FD9A-4B4F-A4AA-995336318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B5F31-AC05-4B81-88BF-D0898C2D0A60}"/>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3422836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B2C0-1CDF-4703-92C6-2AD53B92E8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ED152C-403A-44E8-99C9-28935A3E75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0872DD-BBB1-4EB3-9972-EC7C001ACF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BE6474-24EC-467A-B650-B5CE26921156}"/>
              </a:ext>
            </a:extLst>
          </p:cNvPr>
          <p:cNvSpPr>
            <a:spLocks noGrp="1"/>
          </p:cNvSpPr>
          <p:nvPr>
            <p:ph type="dt" sz="half" idx="10"/>
          </p:nvPr>
        </p:nvSpPr>
        <p:spPr/>
        <p:txBody>
          <a:bodyPr/>
          <a:lstStyle/>
          <a:p>
            <a:fld id="{ECD397A3-00D9-4838-B931-15F14766CA46}" type="datetime1">
              <a:rPr lang="en-US" smtClean="0"/>
              <a:t>3/21/2018</a:t>
            </a:fld>
            <a:endParaRPr lang="en-US"/>
          </a:p>
        </p:txBody>
      </p:sp>
      <p:sp>
        <p:nvSpPr>
          <p:cNvPr id="6" name="Footer Placeholder 5">
            <a:extLst>
              <a:ext uri="{FF2B5EF4-FFF2-40B4-BE49-F238E27FC236}">
                <a16:creationId xmlns:a16="http://schemas.microsoft.com/office/drawing/2014/main" id="{F9A41BC4-11CF-4F5D-BB51-8E1982809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C2D34-E221-434F-AC85-D9156E5D9460}"/>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422385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F6252-FBD4-40C5-BA3A-A7224044CE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E8DDC4-4F0A-4AAD-B2DE-006C40317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17C8F8-0BA6-4989-86FD-F688243B3D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A16936-19DD-4BEB-8BEC-B6ABCAAAD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272C07-0A11-4BD8-8DDE-FA6A401330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7B1D4F-DCFD-4587-BDB5-F77AD54BB4BF}"/>
              </a:ext>
            </a:extLst>
          </p:cNvPr>
          <p:cNvSpPr>
            <a:spLocks noGrp="1"/>
          </p:cNvSpPr>
          <p:nvPr>
            <p:ph type="dt" sz="half" idx="10"/>
          </p:nvPr>
        </p:nvSpPr>
        <p:spPr/>
        <p:txBody>
          <a:bodyPr/>
          <a:lstStyle/>
          <a:p>
            <a:fld id="{BDA5D30E-D887-433C-9CFC-DB1B17576E2C}" type="datetime1">
              <a:rPr lang="en-US" smtClean="0"/>
              <a:t>3/21/2018</a:t>
            </a:fld>
            <a:endParaRPr lang="en-US"/>
          </a:p>
        </p:txBody>
      </p:sp>
      <p:sp>
        <p:nvSpPr>
          <p:cNvPr id="8" name="Footer Placeholder 7">
            <a:extLst>
              <a:ext uri="{FF2B5EF4-FFF2-40B4-BE49-F238E27FC236}">
                <a16:creationId xmlns:a16="http://schemas.microsoft.com/office/drawing/2014/main" id="{91277D36-64A9-4098-A42F-3B9BAA908C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2C2D6-D888-4C1F-AEFF-12A3C608808A}"/>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37722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02F9-DD3C-4EC8-BCB3-FD65B02433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9E6A27-CCA1-491D-83E6-F3626F363B3E}"/>
              </a:ext>
            </a:extLst>
          </p:cNvPr>
          <p:cNvSpPr>
            <a:spLocks noGrp="1"/>
          </p:cNvSpPr>
          <p:nvPr>
            <p:ph type="dt" sz="half" idx="10"/>
          </p:nvPr>
        </p:nvSpPr>
        <p:spPr/>
        <p:txBody>
          <a:bodyPr/>
          <a:lstStyle/>
          <a:p>
            <a:fld id="{67D78AE8-0286-4897-B7FD-C78360EE67F2}" type="datetime1">
              <a:rPr lang="en-US" smtClean="0"/>
              <a:t>3/21/2018</a:t>
            </a:fld>
            <a:endParaRPr lang="en-US"/>
          </a:p>
        </p:txBody>
      </p:sp>
      <p:sp>
        <p:nvSpPr>
          <p:cNvPr id="4" name="Footer Placeholder 3">
            <a:extLst>
              <a:ext uri="{FF2B5EF4-FFF2-40B4-BE49-F238E27FC236}">
                <a16:creationId xmlns:a16="http://schemas.microsoft.com/office/drawing/2014/main" id="{DCE25295-9ABC-4AFB-87A8-50CC032659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2822E7-A39F-4344-9729-06A5C7334494}"/>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258121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5878A-9BA3-4C53-A660-ED86E154A070}"/>
              </a:ext>
            </a:extLst>
          </p:cNvPr>
          <p:cNvSpPr>
            <a:spLocks noGrp="1"/>
          </p:cNvSpPr>
          <p:nvPr>
            <p:ph type="dt" sz="half" idx="10"/>
          </p:nvPr>
        </p:nvSpPr>
        <p:spPr/>
        <p:txBody>
          <a:bodyPr/>
          <a:lstStyle/>
          <a:p>
            <a:fld id="{1A94F565-6E15-4A05-B741-AAE3B2A43BC3}" type="datetime1">
              <a:rPr lang="en-US" smtClean="0"/>
              <a:t>3/21/2018</a:t>
            </a:fld>
            <a:endParaRPr lang="en-US"/>
          </a:p>
        </p:txBody>
      </p:sp>
      <p:sp>
        <p:nvSpPr>
          <p:cNvPr id="3" name="Footer Placeholder 2">
            <a:extLst>
              <a:ext uri="{FF2B5EF4-FFF2-40B4-BE49-F238E27FC236}">
                <a16:creationId xmlns:a16="http://schemas.microsoft.com/office/drawing/2014/main" id="{34FFA169-CA34-4FFD-94F8-20B29B6CD3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589F14-ED4B-470E-AAAA-F67D689C13C9}"/>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1579628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6719-4FBD-4011-8878-B9265D0FD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033A1B-B08E-4205-ACED-D7048B074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0C5225-EC1D-4AA2-821F-B43062F5A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5BF075-B486-4132-A173-F48DD3F35D01}"/>
              </a:ext>
            </a:extLst>
          </p:cNvPr>
          <p:cNvSpPr>
            <a:spLocks noGrp="1"/>
          </p:cNvSpPr>
          <p:nvPr>
            <p:ph type="dt" sz="half" idx="10"/>
          </p:nvPr>
        </p:nvSpPr>
        <p:spPr/>
        <p:txBody>
          <a:bodyPr/>
          <a:lstStyle/>
          <a:p>
            <a:fld id="{31B0C5EA-08FD-4DEC-9709-9AD5EBAC017A}" type="datetime1">
              <a:rPr lang="en-US" smtClean="0"/>
              <a:t>3/21/2018</a:t>
            </a:fld>
            <a:endParaRPr lang="en-US"/>
          </a:p>
        </p:txBody>
      </p:sp>
      <p:sp>
        <p:nvSpPr>
          <p:cNvPr id="6" name="Footer Placeholder 5">
            <a:extLst>
              <a:ext uri="{FF2B5EF4-FFF2-40B4-BE49-F238E27FC236}">
                <a16:creationId xmlns:a16="http://schemas.microsoft.com/office/drawing/2014/main" id="{DB897E8E-5309-425E-9A80-F2A51FC02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64000C-1F96-4371-B25D-58F09617CE25}"/>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421624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4756-A66D-4BD3-B139-8C3FAEFA1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852E6-E0ED-42BB-A786-9F4CE6BAE0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AB35B-1EC1-4A84-BD63-ACEFC84DE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43A7D8-CC53-4DC2-B260-FC0179448B2C}"/>
              </a:ext>
            </a:extLst>
          </p:cNvPr>
          <p:cNvSpPr>
            <a:spLocks noGrp="1"/>
          </p:cNvSpPr>
          <p:nvPr>
            <p:ph type="dt" sz="half" idx="10"/>
          </p:nvPr>
        </p:nvSpPr>
        <p:spPr/>
        <p:txBody>
          <a:bodyPr/>
          <a:lstStyle/>
          <a:p>
            <a:fld id="{51C77EE1-5EFC-4C1C-AF2F-FB7CB835D7DC}" type="datetime1">
              <a:rPr lang="en-US" smtClean="0"/>
              <a:t>3/21/2018</a:t>
            </a:fld>
            <a:endParaRPr lang="en-US"/>
          </a:p>
        </p:txBody>
      </p:sp>
      <p:sp>
        <p:nvSpPr>
          <p:cNvPr id="6" name="Footer Placeholder 5">
            <a:extLst>
              <a:ext uri="{FF2B5EF4-FFF2-40B4-BE49-F238E27FC236}">
                <a16:creationId xmlns:a16="http://schemas.microsoft.com/office/drawing/2014/main" id="{9B0D1F82-3559-4AD4-ACDB-047E2A173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AB7FF-B4F3-4303-86DA-65F7441DF4BA}"/>
              </a:ext>
            </a:extLst>
          </p:cNvPr>
          <p:cNvSpPr>
            <a:spLocks noGrp="1"/>
          </p:cNvSpPr>
          <p:nvPr>
            <p:ph type="sldNum" sz="quarter" idx="12"/>
          </p:nvPr>
        </p:nvSpPr>
        <p:spPr/>
        <p:txBody>
          <a:bodyPr/>
          <a:lstStyle/>
          <a:p>
            <a:fld id="{771FAC99-D421-47CC-B2BF-E02969B5729E}" type="slidenum">
              <a:rPr lang="en-US" smtClean="0"/>
              <a:t>‹#›</a:t>
            </a:fld>
            <a:endParaRPr lang="en-US"/>
          </a:p>
        </p:txBody>
      </p:sp>
    </p:spTree>
    <p:extLst>
      <p:ext uri="{BB962C8B-B14F-4D97-AF65-F5344CB8AC3E}">
        <p14:creationId xmlns:p14="http://schemas.microsoft.com/office/powerpoint/2010/main" val="196693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73EB80-EB01-446E-B42F-1382DB66E760}"/>
              </a:ext>
            </a:extLst>
          </p:cNvPr>
          <p:cNvSpPr>
            <a:spLocks noGrp="1"/>
          </p:cNvSpPr>
          <p:nvPr>
            <p:ph type="title"/>
          </p:nvPr>
        </p:nvSpPr>
        <p:spPr>
          <a:xfrm>
            <a:off x="294736" y="136525"/>
            <a:ext cx="1146306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91A0AC-E704-4B22-AD9D-526284CDE72E}"/>
              </a:ext>
            </a:extLst>
          </p:cNvPr>
          <p:cNvSpPr>
            <a:spLocks noGrp="1"/>
          </p:cNvSpPr>
          <p:nvPr>
            <p:ph type="body" idx="1"/>
          </p:nvPr>
        </p:nvSpPr>
        <p:spPr>
          <a:xfrm>
            <a:off x="294735" y="1561381"/>
            <a:ext cx="11463067" cy="46155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C6014-2053-4EAE-9643-5E1EEA8530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20095BC-9C5B-4B28-8B93-4EEA14F6441F}" type="datetime1">
              <a:rPr lang="en-US" smtClean="0"/>
              <a:t>3/21/2018</a:t>
            </a:fld>
            <a:endParaRPr lang="en-US"/>
          </a:p>
        </p:txBody>
      </p:sp>
      <p:sp>
        <p:nvSpPr>
          <p:cNvPr id="5" name="Footer Placeholder 4">
            <a:extLst>
              <a:ext uri="{FF2B5EF4-FFF2-40B4-BE49-F238E27FC236}">
                <a16:creationId xmlns:a16="http://schemas.microsoft.com/office/drawing/2014/main" id="{D58295A2-4349-4BD3-A1F1-53DB4DA4E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1C36817A-1C46-4730-AD0E-28E1F28C6241}"/>
              </a:ext>
            </a:extLst>
          </p:cNvPr>
          <p:cNvSpPr>
            <a:spLocks noGrp="1"/>
          </p:cNvSpPr>
          <p:nvPr>
            <p:ph type="sldNum" sz="quarter" idx="4"/>
          </p:nvPr>
        </p:nvSpPr>
        <p:spPr>
          <a:xfrm>
            <a:off x="9424358" y="6485742"/>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771FAC99-D421-47CC-B2BF-E02969B5729E}" type="slidenum">
              <a:rPr lang="en-US" smtClean="0"/>
              <a:pPr/>
              <a:t>‹#›</a:t>
            </a:fld>
            <a:endParaRPr lang="en-US"/>
          </a:p>
        </p:txBody>
      </p:sp>
    </p:spTree>
    <p:extLst>
      <p:ext uri="{BB962C8B-B14F-4D97-AF65-F5344CB8AC3E}">
        <p14:creationId xmlns:p14="http://schemas.microsoft.com/office/powerpoint/2010/main" val="1346141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nomads.ncep.noaa.gov/" TargetMode="External"/><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hrrr.chpc.utah.ed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ar parked in a parking lot&#10;&#10;Description generated with high confidence">
            <a:extLst>
              <a:ext uri="{FF2B5EF4-FFF2-40B4-BE49-F238E27FC236}">
                <a16:creationId xmlns:a16="http://schemas.microsoft.com/office/drawing/2014/main" id="{7EF43D47-5060-42C9-B700-7870BDB1825E}"/>
              </a:ext>
            </a:extLst>
          </p:cNvPr>
          <p:cNvPicPr>
            <a:picLocks noChangeAspect="1"/>
          </p:cNvPicPr>
          <p:nvPr/>
        </p:nvPicPr>
        <p:blipFill rotWithShape="1">
          <a:blip r:embed="rId3">
            <a:extLst>
              <a:ext uri="{28A0092B-C50C-407E-A947-70E740481C1C}">
                <a14:useLocalDpi xmlns:a14="http://schemas.microsoft.com/office/drawing/2010/main" val="0"/>
              </a:ext>
            </a:extLst>
          </a:blip>
          <a:srcRect t="4847" b="53015"/>
          <a:stretch/>
        </p:blipFill>
        <p:spPr>
          <a:xfrm>
            <a:off x="-16638" y="0"/>
            <a:ext cx="12208638" cy="6857999"/>
          </a:xfrm>
          <a:prstGeom prst="rect">
            <a:avLst/>
          </a:prstGeom>
        </p:spPr>
      </p:pic>
      <p:sp>
        <p:nvSpPr>
          <p:cNvPr id="2" name="Title 1">
            <a:extLst>
              <a:ext uri="{FF2B5EF4-FFF2-40B4-BE49-F238E27FC236}">
                <a16:creationId xmlns:a16="http://schemas.microsoft.com/office/drawing/2014/main" id="{61CE0425-B54C-4EF8-9171-2C696A22E657}"/>
              </a:ext>
            </a:extLst>
          </p:cNvPr>
          <p:cNvSpPr>
            <a:spLocks noGrp="1"/>
          </p:cNvSpPr>
          <p:nvPr>
            <p:ph type="ctrTitle"/>
          </p:nvPr>
        </p:nvSpPr>
        <p:spPr>
          <a:xfrm>
            <a:off x="1" y="586214"/>
            <a:ext cx="12192000" cy="3131058"/>
          </a:xfrm>
          <a:solidFill>
            <a:schemeClr val="bg1">
              <a:alpha val="50000"/>
            </a:schemeClr>
          </a:solidFill>
        </p:spPr>
        <p:txBody>
          <a:bodyPr anchor="ctr">
            <a:noAutofit/>
          </a:bodyPr>
          <a:lstStyle/>
          <a:p>
            <a:r>
              <a:rPr lang="en-US" sz="4800" dirty="0"/>
              <a:t>Multi-year Analytics of NOAA’s </a:t>
            </a:r>
            <a:br>
              <a:rPr lang="en-US" sz="4800" dirty="0"/>
            </a:br>
            <a:r>
              <a:rPr lang="en-US" sz="4800" dirty="0"/>
              <a:t>High Resolution Rapid Refresh Model</a:t>
            </a:r>
            <a:br>
              <a:rPr lang="en-US" sz="4000" b="1" dirty="0">
                <a:ln w="6350">
                  <a:noFill/>
                </a:ln>
                <a:effectLst>
                  <a:glow rad="63500">
                    <a:schemeClr val="bg1">
                      <a:alpha val="85000"/>
                    </a:schemeClr>
                  </a:glow>
                </a:effectLst>
                <a:latin typeface="Tw Cen MT Condensed" panose="020B0606020104020203" pitchFamily="34" charset="0"/>
              </a:rPr>
            </a:br>
            <a:endParaRPr lang="en-US" sz="4000" b="1" dirty="0">
              <a:ln w="6350">
                <a:noFill/>
              </a:ln>
              <a:effectLst>
                <a:glow rad="63500">
                  <a:schemeClr val="bg1">
                    <a:alpha val="85000"/>
                  </a:schemeClr>
                </a:glow>
              </a:effectLst>
              <a:latin typeface="Tw Cen MT Condensed" panose="020B0606020104020203" pitchFamily="34" charset="0"/>
            </a:endParaRPr>
          </a:p>
        </p:txBody>
      </p:sp>
      <p:sp>
        <p:nvSpPr>
          <p:cNvPr id="4" name="Slide Number Placeholder 3">
            <a:extLst>
              <a:ext uri="{FF2B5EF4-FFF2-40B4-BE49-F238E27FC236}">
                <a16:creationId xmlns:a16="http://schemas.microsoft.com/office/drawing/2014/main" id="{F74B8747-5D53-4C81-B36A-0B0B80FCB132}"/>
              </a:ext>
            </a:extLst>
          </p:cNvPr>
          <p:cNvSpPr>
            <a:spLocks noGrp="1"/>
          </p:cNvSpPr>
          <p:nvPr>
            <p:ph type="sldNum" sz="quarter" idx="12"/>
          </p:nvPr>
        </p:nvSpPr>
        <p:spPr/>
        <p:txBody>
          <a:bodyPr/>
          <a:lstStyle/>
          <a:p>
            <a:fld id="{771FAC99-D421-47CC-B2BF-E02969B5729E}" type="slidenum">
              <a:rPr lang="en-US" smtClean="0"/>
              <a:t>1</a:t>
            </a:fld>
            <a:endParaRPr lang="en-US"/>
          </a:p>
        </p:txBody>
      </p:sp>
      <p:sp>
        <p:nvSpPr>
          <p:cNvPr id="8" name="TextBox 7">
            <a:extLst>
              <a:ext uri="{FF2B5EF4-FFF2-40B4-BE49-F238E27FC236}">
                <a16:creationId xmlns:a16="http://schemas.microsoft.com/office/drawing/2014/main" id="{13D407C9-C7F5-4ED1-8F76-F59D14614BB6}"/>
              </a:ext>
            </a:extLst>
          </p:cNvPr>
          <p:cNvSpPr txBox="1"/>
          <p:nvPr/>
        </p:nvSpPr>
        <p:spPr>
          <a:xfrm>
            <a:off x="9122872" y="6112203"/>
            <a:ext cx="3044686" cy="738664"/>
          </a:xfrm>
          <a:prstGeom prst="rect">
            <a:avLst/>
          </a:prstGeom>
          <a:noFill/>
        </p:spPr>
        <p:txBody>
          <a:bodyPr wrap="square" rtlCol="0">
            <a:spAutoFit/>
          </a:bodyPr>
          <a:lstStyle/>
          <a:p>
            <a:pPr algn="r"/>
            <a:r>
              <a:rPr lang="en-US" sz="1400" dirty="0"/>
              <a:t>March 21, 2018</a:t>
            </a:r>
          </a:p>
          <a:p>
            <a:pPr algn="r"/>
            <a:r>
              <a:rPr lang="en-US" sz="1400" dirty="0"/>
              <a:t>Salt Lake City, Utah</a:t>
            </a:r>
          </a:p>
          <a:p>
            <a:pPr algn="r"/>
            <a:r>
              <a:rPr lang="en-US" sz="1400" dirty="0"/>
              <a:t>Open Science Grid All-hands Meeting</a:t>
            </a:r>
          </a:p>
        </p:txBody>
      </p:sp>
      <p:sp>
        <p:nvSpPr>
          <p:cNvPr id="10" name="TextBox 9">
            <a:extLst>
              <a:ext uri="{FF2B5EF4-FFF2-40B4-BE49-F238E27FC236}">
                <a16:creationId xmlns:a16="http://schemas.microsoft.com/office/drawing/2014/main" id="{33705F63-5850-4195-BC8D-9895E05DF59B}"/>
              </a:ext>
            </a:extLst>
          </p:cNvPr>
          <p:cNvSpPr txBox="1"/>
          <p:nvPr/>
        </p:nvSpPr>
        <p:spPr>
          <a:xfrm>
            <a:off x="4137290" y="2730500"/>
            <a:ext cx="3917419" cy="892552"/>
          </a:xfrm>
          <a:prstGeom prst="rect">
            <a:avLst/>
          </a:prstGeom>
          <a:noFill/>
        </p:spPr>
        <p:txBody>
          <a:bodyPr wrap="none" rtlCol="0">
            <a:spAutoFit/>
          </a:bodyPr>
          <a:lstStyle/>
          <a:p>
            <a:pPr algn="ctr">
              <a:spcBef>
                <a:spcPts val="600"/>
              </a:spcBef>
            </a:pPr>
            <a:r>
              <a:rPr lang="en-US" sz="2000" dirty="0">
                <a:latin typeface="Segoe UI" panose="020B0502040204020203" pitchFamily="34" charset="0"/>
                <a:cs typeface="Segoe UI" panose="020B0502040204020203" pitchFamily="34" charset="0"/>
              </a:rPr>
              <a:t>Brian Blaylock and Dr. John Horel</a:t>
            </a:r>
          </a:p>
          <a:p>
            <a:pPr algn="ctr"/>
            <a:r>
              <a:rPr lang="en-US" sz="1600" i="1" dirty="0">
                <a:latin typeface="Segoe UI" panose="020B0502040204020203" pitchFamily="34" charset="0"/>
                <a:cs typeface="Segoe UI" panose="020B0502040204020203" pitchFamily="34" charset="0"/>
              </a:rPr>
              <a:t>Department of Atmospheric Sciences</a:t>
            </a:r>
          </a:p>
          <a:p>
            <a:pPr algn="ctr"/>
            <a:r>
              <a:rPr lang="en-US" sz="1600" i="1" dirty="0">
                <a:latin typeface="Segoe UI" panose="020B0502040204020203" pitchFamily="34" charset="0"/>
                <a:cs typeface="Segoe UI" panose="020B0502040204020203" pitchFamily="34" charset="0"/>
              </a:rPr>
              <a:t>University of Utah</a:t>
            </a:r>
            <a:endParaRPr lang="en-US"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41124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8D06-64B5-4F5F-9E72-7BB77E6325F8}"/>
              </a:ext>
            </a:extLst>
          </p:cNvPr>
          <p:cNvSpPr>
            <a:spLocks noGrp="1"/>
          </p:cNvSpPr>
          <p:nvPr>
            <p:ph type="title"/>
          </p:nvPr>
        </p:nvSpPr>
        <p:spPr/>
        <p:txBody>
          <a:bodyPr/>
          <a:lstStyle/>
          <a:p>
            <a:r>
              <a:rPr lang="en-US" dirty="0"/>
              <a:t>Hourly Percentiles from 3 years of Data</a:t>
            </a:r>
          </a:p>
        </p:txBody>
      </p:sp>
      <p:sp>
        <p:nvSpPr>
          <p:cNvPr id="3" name="Content Placeholder 2">
            <a:extLst>
              <a:ext uri="{FF2B5EF4-FFF2-40B4-BE49-F238E27FC236}">
                <a16:creationId xmlns:a16="http://schemas.microsoft.com/office/drawing/2014/main" id="{F02D154B-1AD7-4499-B2EE-E8F24767B860}"/>
              </a:ext>
            </a:extLst>
          </p:cNvPr>
          <p:cNvSpPr>
            <a:spLocks noGrp="1"/>
          </p:cNvSpPr>
          <p:nvPr>
            <p:ph idx="1"/>
          </p:nvPr>
        </p:nvSpPr>
        <p:spPr>
          <a:xfrm>
            <a:off x="294735" y="1386821"/>
            <a:ext cx="11463067" cy="1691925"/>
          </a:xfrm>
        </p:spPr>
        <p:txBody>
          <a:bodyPr>
            <a:normAutofit/>
          </a:bodyPr>
          <a:lstStyle/>
          <a:p>
            <a:r>
              <a:rPr lang="en-US" dirty="0"/>
              <a:t>For each hour in a year:</a:t>
            </a:r>
          </a:p>
          <a:p>
            <a:pPr lvl="1"/>
            <a:r>
              <a:rPr lang="en-US" dirty="0"/>
              <a:t>Retrieve model analysis grid from 2015, 2016, 2017</a:t>
            </a:r>
          </a:p>
          <a:p>
            <a:pPr lvl="1"/>
            <a:r>
              <a:rPr lang="en-US" dirty="0"/>
              <a:t>Compute statistics for each grid point</a:t>
            </a:r>
          </a:p>
          <a:p>
            <a:pPr lvl="1"/>
            <a:r>
              <a:rPr lang="en-US" b="1" dirty="0">
                <a:solidFill>
                  <a:srgbClr val="C00000"/>
                </a:solidFill>
              </a:rPr>
              <a:t>Increase sample size by including +/- 15 days</a:t>
            </a:r>
          </a:p>
        </p:txBody>
      </p:sp>
      <p:sp>
        <p:nvSpPr>
          <p:cNvPr id="4" name="Slide Number Placeholder 3">
            <a:extLst>
              <a:ext uri="{FF2B5EF4-FFF2-40B4-BE49-F238E27FC236}">
                <a16:creationId xmlns:a16="http://schemas.microsoft.com/office/drawing/2014/main" id="{6697C200-EF75-4C42-9552-0EF3DBA99B02}"/>
              </a:ext>
            </a:extLst>
          </p:cNvPr>
          <p:cNvSpPr>
            <a:spLocks noGrp="1"/>
          </p:cNvSpPr>
          <p:nvPr>
            <p:ph type="sldNum" sz="quarter" idx="12"/>
          </p:nvPr>
        </p:nvSpPr>
        <p:spPr/>
        <p:txBody>
          <a:bodyPr/>
          <a:lstStyle/>
          <a:p>
            <a:fld id="{771FAC99-D421-47CC-B2BF-E02969B5729E}" type="slidenum">
              <a:rPr lang="en-US" smtClean="0"/>
              <a:t>10</a:t>
            </a:fld>
            <a:endParaRPr lang="en-US"/>
          </a:p>
        </p:txBody>
      </p:sp>
      <p:sp>
        <p:nvSpPr>
          <p:cNvPr id="16" name="TextBox 15">
            <a:extLst>
              <a:ext uri="{FF2B5EF4-FFF2-40B4-BE49-F238E27FC236}">
                <a16:creationId xmlns:a16="http://schemas.microsoft.com/office/drawing/2014/main" id="{B3A81707-5D81-4407-855F-FD2D9EAD32DC}"/>
              </a:ext>
            </a:extLst>
          </p:cNvPr>
          <p:cNvSpPr txBox="1"/>
          <p:nvPr/>
        </p:nvSpPr>
        <p:spPr>
          <a:xfrm>
            <a:off x="1480698" y="4667677"/>
            <a:ext cx="1615838" cy="646331"/>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June 15</a:t>
            </a:r>
            <a:r>
              <a:rPr lang="en-US" baseline="30000" dirty="0"/>
              <a:t>th</a:t>
            </a:r>
            <a:endParaRPr lang="en-US" dirty="0"/>
          </a:p>
          <a:p>
            <a:pPr algn="ctr"/>
            <a:r>
              <a:rPr lang="en-US" dirty="0"/>
              <a:t>00:00 UTC</a:t>
            </a:r>
          </a:p>
        </p:txBody>
      </p:sp>
      <p:sp>
        <p:nvSpPr>
          <p:cNvPr id="36" name="TextBox 35">
            <a:extLst>
              <a:ext uri="{FF2B5EF4-FFF2-40B4-BE49-F238E27FC236}">
                <a16:creationId xmlns:a16="http://schemas.microsoft.com/office/drawing/2014/main" id="{42312B27-B25B-4937-9B1A-CCF68453C41A}"/>
              </a:ext>
            </a:extLst>
          </p:cNvPr>
          <p:cNvSpPr txBox="1"/>
          <p:nvPr/>
        </p:nvSpPr>
        <p:spPr>
          <a:xfrm>
            <a:off x="1480739" y="5800895"/>
            <a:ext cx="1615838" cy="646331"/>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June 16</a:t>
            </a:r>
            <a:r>
              <a:rPr lang="en-US" baseline="30000" dirty="0"/>
              <a:t>th</a:t>
            </a:r>
            <a:r>
              <a:rPr lang="en-US" dirty="0"/>
              <a:t>-30</a:t>
            </a:r>
            <a:r>
              <a:rPr lang="en-US" baseline="30000" dirty="0"/>
              <a:t>th</a:t>
            </a:r>
            <a:endParaRPr lang="en-US" dirty="0"/>
          </a:p>
          <a:p>
            <a:pPr algn="ctr"/>
            <a:r>
              <a:rPr lang="en-US" dirty="0"/>
              <a:t>00:00 UTC</a:t>
            </a:r>
          </a:p>
        </p:txBody>
      </p:sp>
      <p:sp>
        <p:nvSpPr>
          <p:cNvPr id="46" name="TextBox 45">
            <a:extLst>
              <a:ext uri="{FF2B5EF4-FFF2-40B4-BE49-F238E27FC236}">
                <a16:creationId xmlns:a16="http://schemas.microsoft.com/office/drawing/2014/main" id="{B650464E-231D-4338-98DE-F7EC3BA56E51}"/>
              </a:ext>
            </a:extLst>
          </p:cNvPr>
          <p:cNvSpPr txBox="1"/>
          <p:nvPr/>
        </p:nvSpPr>
        <p:spPr>
          <a:xfrm>
            <a:off x="1477806" y="3477387"/>
            <a:ext cx="1615838" cy="646331"/>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June 1</a:t>
            </a:r>
            <a:r>
              <a:rPr lang="en-US" baseline="30000" dirty="0"/>
              <a:t>st</a:t>
            </a:r>
            <a:r>
              <a:rPr lang="en-US" dirty="0"/>
              <a:t>-14</a:t>
            </a:r>
            <a:r>
              <a:rPr lang="en-US" baseline="30000" dirty="0"/>
              <a:t>th</a:t>
            </a:r>
            <a:endParaRPr lang="en-US" dirty="0"/>
          </a:p>
          <a:p>
            <a:pPr algn="ctr"/>
            <a:r>
              <a:rPr lang="en-US" dirty="0"/>
              <a:t>00:00 UTC</a:t>
            </a:r>
          </a:p>
        </p:txBody>
      </p:sp>
      <p:sp>
        <p:nvSpPr>
          <p:cNvPr id="47" name="Rectangle 46">
            <a:extLst>
              <a:ext uri="{FF2B5EF4-FFF2-40B4-BE49-F238E27FC236}">
                <a16:creationId xmlns:a16="http://schemas.microsoft.com/office/drawing/2014/main" id="{03BA05E6-6458-4624-ACC1-15E5FBC3D427}"/>
              </a:ext>
            </a:extLst>
          </p:cNvPr>
          <p:cNvSpPr/>
          <p:nvPr/>
        </p:nvSpPr>
        <p:spPr>
          <a:xfrm>
            <a:off x="9578340" y="3979950"/>
            <a:ext cx="1668780" cy="1674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Samples:</a:t>
            </a:r>
          </a:p>
          <a:p>
            <a:pPr algn="ctr"/>
            <a:r>
              <a:rPr lang="en-US" sz="6000" dirty="0"/>
              <a:t>90</a:t>
            </a:r>
            <a:endParaRPr lang="en-US" sz="2800" dirty="0"/>
          </a:p>
        </p:txBody>
      </p:sp>
      <p:grpSp>
        <p:nvGrpSpPr>
          <p:cNvPr id="9" name="Group 8">
            <a:extLst>
              <a:ext uri="{FF2B5EF4-FFF2-40B4-BE49-F238E27FC236}">
                <a16:creationId xmlns:a16="http://schemas.microsoft.com/office/drawing/2014/main" id="{3B443F57-C602-42E8-BABB-B25CDD13A230}"/>
              </a:ext>
            </a:extLst>
          </p:cNvPr>
          <p:cNvGrpSpPr/>
          <p:nvPr/>
        </p:nvGrpSpPr>
        <p:grpSpPr>
          <a:xfrm>
            <a:off x="3250386" y="3162566"/>
            <a:ext cx="5562897" cy="1193967"/>
            <a:chOff x="3250386" y="3162566"/>
            <a:chExt cx="5562897" cy="1193967"/>
          </a:xfrm>
          <a:effectLst/>
        </p:grpSpPr>
        <p:grpSp>
          <p:nvGrpSpPr>
            <p:cNvPr id="5" name="Group 4">
              <a:extLst>
                <a:ext uri="{FF2B5EF4-FFF2-40B4-BE49-F238E27FC236}">
                  <a16:creationId xmlns:a16="http://schemas.microsoft.com/office/drawing/2014/main" id="{F6D5F5E9-1AB2-4E81-BF43-C3245C99DA3D}"/>
                </a:ext>
              </a:extLst>
            </p:cNvPr>
            <p:cNvGrpSpPr/>
            <p:nvPr/>
          </p:nvGrpSpPr>
          <p:grpSpPr>
            <a:xfrm>
              <a:off x="3250386" y="3162566"/>
              <a:ext cx="5395257" cy="1041567"/>
              <a:chOff x="3418026" y="3279770"/>
              <a:chExt cx="5395257" cy="1041567"/>
            </a:xfrm>
          </p:grpSpPr>
          <p:grpSp>
            <p:nvGrpSpPr>
              <p:cNvPr id="37" name="Group 36">
                <a:extLst>
                  <a:ext uri="{FF2B5EF4-FFF2-40B4-BE49-F238E27FC236}">
                    <a16:creationId xmlns:a16="http://schemas.microsoft.com/office/drawing/2014/main" id="{C34B5470-1486-41CD-AB23-221E42069616}"/>
                  </a:ext>
                </a:extLst>
              </p:cNvPr>
              <p:cNvGrpSpPr/>
              <p:nvPr/>
            </p:nvGrpSpPr>
            <p:grpSpPr>
              <a:xfrm>
                <a:off x="7038718" y="3279770"/>
                <a:ext cx="1774565" cy="1041567"/>
                <a:chOff x="4396418" y="2520528"/>
                <a:chExt cx="2346232" cy="1377102"/>
              </a:xfrm>
            </p:grpSpPr>
            <p:pic>
              <p:nvPicPr>
                <p:cNvPr id="38" name="Picture 37" descr="A close up of a map&#10;&#10;Description generated with high confidence">
                  <a:extLst>
                    <a:ext uri="{FF2B5EF4-FFF2-40B4-BE49-F238E27FC236}">
                      <a16:creationId xmlns:a16="http://schemas.microsoft.com/office/drawing/2014/main" id="{0F0A52E0-C87B-4016-A1DC-73E9B5973DD2}"/>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39" name="TextBox 38">
                  <a:extLst>
                    <a:ext uri="{FF2B5EF4-FFF2-40B4-BE49-F238E27FC236}">
                      <a16:creationId xmlns:a16="http://schemas.microsoft.com/office/drawing/2014/main" id="{273D0FDE-2733-474C-A1CB-C3D4AD203822}"/>
                    </a:ext>
                  </a:extLst>
                </p:cNvPr>
                <p:cNvSpPr txBox="1"/>
                <p:nvPr/>
              </p:nvSpPr>
              <p:spPr>
                <a:xfrm>
                  <a:off x="5022663" y="3059668"/>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40" name="Group 39">
                <a:extLst>
                  <a:ext uri="{FF2B5EF4-FFF2-40B4-BE49-F238E27FC236}">
                    <a16:creationId xmlns:a16="http://schemas.microsoft.com/office/drawing/2014/main" id="{E3D67B0D-0D1E-442D-9EF9-1C9816017830}"/>
                  </a:ext>
                </a:extLst>
              </p:cNvPr>
              <p:cNvGrpSpPr/>
              <p:nvPr/>
            </p:nvGrpSpPr>
            <p:grpSpPr>
              <a:xfrm>
                <a:off x="5228372" y="3279770"/>
                <a:ext cx="1774565" cy="1041567"/>
                <a:chOff x="4396418" y="4077658"/>
                <a:chExt cx="2346232" cy="1377102"/>
              </a:xfrm>
            </p:grpSpPr>
            <p:pic>
              <p:nvPicPr>
                <p:cNvPr id="41" name="Picture 40" descr="A close up of a map&#10;&#10;Description generated with high confidence">
                  <a:extLst>
                    <a:ext uri="{FF2B5EF4-FFF2-40B4-BE49-F238E27FC236}">
                      <a16:creationId xmlns:a16="http://schemas.microsoft.com/office/drawing/2014/main" id="{FCA0D26E-1915-4EDA-B4C9-439523407B22}"/>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42" name="TextBox 41">
                  <a:extLst>
                    <a:ext uri="{FF2B5EF4-FFF2-40B4-BE49-F238E27FC236}">
                      <a16:creationId xmlns:a16="http://schemas.microsoft.com/office/drawing/2014/main" id="{895CDDCE-7210-4AC0-B25A-3B4EE4713794}"/>
                    </a:ext>
                  </a:extLst>
                </p:cNvPr>
                <p:cNvSpPr txBox="1"/>
                <p:nvPr/>
              </p:nvSpPr>
              <p:spPr>
                <a:xfrm>
                  <a:off x="5032865" y="458154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43" name="Group 42">
                <a:extLst>
                  <a:ext uri="{FF2B5EF4-FFF2-40B4-BE49-F238E27FC236}">
                    <a16:creationId xmlns:a16="http://schemas.microsoft.com/office/drawing/2014/main" id="{50009B8E-D5A5-4846-A955-1719045FC1FA}"/>
                  </a:ext>
                </a:extLst>
              </p:cNvPr>
              <p:cNvGrpSpPr/>
              <p:nvPr/>
            </p:nvGrpSpPr>
            <p:grpSpPr>
              <a:xfrm>
                <a:off x="3418026" y="3279770"/>
                <a:ext cx="1774565" cy="1041567"/>
                <a:chOff x="4396418" y="5634788"/>
                <a:chExt cx="2346232" cy="1377102"/>
              </a:xfrm>
            </p:grpSpPr>
            <p:pic>
              <p:nvPicPr>
                <p:cNvPr id="44" name="Picture 43" descr="A close up of a map&#10;&#10;Description generated with high confidence">
                  <a:extLst>
                    <a:ext uri="{FF2B5EF4-FFF2-40B4-BE49-F238E27FC236}">
                      <a16:creationId xmlns:a16="http://schemas.microsoft.com/office/drawing/2014/main" id="{B5585B87-B02A-4427-8392-57A0F0D45597}"/>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45" name="TextBox 44">
                  <a:extLst>
                    <a:ext uri="{FF2B5EF4-FFF2-40B4-BE49-F238E27FC236}">
                      <a16:creationId xmlns:a16="http://schemas.microsoft.com/office/drawing/2014/main" id="{84EEA647-5C6D-406F-BE3C-1556987F17FF}"/>
                    </a:ext>
                  </a:extLst>
                </p:cNvPr>
                <p:cNvSpPr txBox="1"/>
                <p:nvPr/>
              </p:nvSpPr>
              <p:spPr>
                <a:xfrm>
                  <a:off x="5032865" y="613867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grpSp>
          <p:nvGrpSpPr>
            <p:cNvPr id="57" name="Group 56">
              <a:extLst>
                <a:ext uri="{FF2B5EF4-FFF2-40B4-BE49-F238E27FC236}">
                  <a16:creationId xmlns:a16="http://schemas.microsoft.com/office/drawing/2014/main" id="{25D05B22-A3BE-43B4-AD74-37C2B983FF6D}"/>
                </a:ext>
              </a:extLst>
            </p:cNvPr>
            <p:cNvGrpSpPr/>
            <p:nvPr/>
          </p:nvGrpSpPr>
          <p:grpSpPr>
            <a:xfrm>
              <a:off x="3273246" y="3185426"/>
              <a:ext cx="5395257" cy="1041567"/>
              <a:chOff x="3418026" y="3279770"/>
              <a:chExt cx="5395257" cy="1041567"/>
            </a:xfrm>
          </p:grpSpPr>
          <p:grpSp>
            <p:nvGrpSpPr>
              <p:cNvPr id="58" name="Group 57">
                <a:extLst>
                  <a:ext uri="{FF2B5EF4-FFF2-40B4-BE49-F238E27FC236}">
                    <a16:creationId xmlns:a16="http://schemas.microsoft.com/office/drawing/2014/main" id="{49609A78-1356-4000-A9E4-8419969B5BCE}"/>
                  </a:ext>
                </a:extLst>
              </p:cNvPr>
              <p:cNvGrpSpPr/>
              <p:nvPr/>
            </p:nvGrpSpPr>
            <p:grpSpPr>
              <a:xfrm>
                <a:off x="7038718" y="3279770"/>
                <a:ext cx="1774565" cy="1041567"/>
                <a:chOff x="4396418" y="2520528"/>
                <a:chExt cx="2346232" cy="1377102"/>
              </a:xfrm>
            </p:grpSpPr>
            <p:pic>
              <p:nvPicPr>
                <p:cNvPr id="65" name="Picture 64" descr="A close up of a map&#10;&#10;Description generated with high confidence">
                  <a:extLst>
                    <a:ext uri="{FF2B5EF4-FFF2-40B4-BE49-F238E27FC236}">
                      <a16:creationId xmlns:a16="http://schemas.microsoft.com/office/drawing/2014/main" id="{4A65BDC8-524E-4DDC-931B-F7A6E99452DF}"/>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66" name="TextBox 65">
                  <a:extLst>
                    <a:ext uri="{FF2B5EF4-FFF2-40B4-BE49-F238E27FC236}">
                      <a16:creationId xmlns:a16="http://schemas.microsoft.com/office/drawing/2014/main" id="{F9178E6E-07CB-4821-8A03-8B71F35E77A0}"/>
                    </a:ext>
                  </a:extLst>
                </p:cNvPr>
                <p:cNvSpPr txBox="1"/>
                <p:nvPr/>
              </p:nvSpPr>
              <p:spPr>
                <a:xfrm>
                  <a:off x="5022663" y="3059668"/>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59" name="Group 58">
                <a:extLst>
                  <a:ext uri="{FF2B5EF4-FFF2-40B4-BE49-F238E27FC236}">
                    <a16:creationId xmlns:a16="http://schemas.microsoft.com/office/drawing/2014/main" id="{F3A604DF-8C82-4AB4-99C7-D66CA315D9D1}"/>
                  </a:ext>
                </a:extLst>
              </p:cNvPr>
              <p:cNvGrpSpPr/>
              <p:nvPr/>
            </p:nvGrpSpPr>
            <p:grpSpPr>
              <a:xfrm>
                <a:off x="5228372" y="3279770"/>
                <a:ext cx="1774565" cy="1041567"/>
                <a:chOff x="4396418" y="4077658"/>
                <a:chExt cx="2346232" cy="1377102"/>
              </a:xfrm>
            </p:grpSpPr>
            <p:pic>
              <p:nvPicPr>
                <p:cNvPr id="63" name="Picture 62" descr="A close up of a map&#10;&#10;Description generated with high confidence">
                  <a:extLst>
                    <a:ext uri="{FF2B5EF4-FFF2-40B4-BE49-F238E27FC236}">
                      <a16:creationId xmlns:a16="http://schemas.microsoft.com/office/drawing/2014/main" id="{9EC67567-29B3-446D-BD39-6254B02B37F0}"/>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64" name="TextBox 63">
                  <a:extLst>
                    <a:ext uri="{FF2B5EF4-FFF2-40B4-BE49-F238E27FC236}">
                      <a16:creationId xmlns:a16="http://schemas.microsoft.com/office/drawing/2014/main" id="{B2B43705-FCAB-445B-9636-C86B875ED08A}"/>
                    </a:ext>
                  </a:extLst>
                </p:cNvPr>
                <p:cNvSpPr txBox="1"/>
                <p:nvPr/>
              </p:nvSpPr>
              <p:spPr>
                <a:xfrm>
                  <a:off x="5032865" y="458154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60" name="Group 59">
                <a:extLst>
                  <a:ext uri="{FF2B5EF4-FFF2-40B4-BE49-F238E27FC236}">
                    <a16:creationId xmlns:a16="http://schemas.microsoft.com/office/drawing/2014/main" id="{40884159-1883-4DB4-80C5-E222211FA183}"/>
                  </a:ext>
                </a:extLst>
              </p:cNvPr>
              <p:cNvGrpSpPr/>
              <p:nvPr/>
            </p:nvGrpSpPr>
            <p:grpSpPr>
              <a:xfrm>
                <a:off x="3418026" y="3279770"/>
                <a:ext cx="1774565" cy="1041567"/>
                <a:chOff x="4396418" y="5634788"/>
                <a:chExt cx="2346232" cy="1377102"/>
              </a:xfrm>
            </p:grpSpPr>
            <p:pic>
              <p:nvPicPr>
                <p:cNvPr id="61" name="Picture 60" descr="A close up of a map&#10;&#10;Description generated with high confidence">
                  <a:extLst>
                    <a:ext uri="{FF2B5EF4-FFF2-40B4-BE49-F238E27FC236}">
                      <a16:creationId xmlns:a16="http://schemas.microsoft.com/office/drawing/2014/main" id="{A2306975-4486-401D-8089-D777BDC57CAC}"/>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62" name="TextBox 61">
                  <a:extLst>
                    <a:ext uri="{FF2B5EF4-FFF2-40B4-BE49-F238E27FC236}">
                      <a16:creationId xmlns:a16="http://schemas.microsoft.com/office/drawing/2014/main" id="{3D21E54C-DFED-46F0-9931-A5290B36B347}"/>
                    </a:ext>
                  </a:extLst>
                </p:cNvPr>
                <p:cNvSpPr txBox="1"/>
                <p:nvPr/>
              </p:nvSpPr>
              <p:spPr>
                <a:xfrm>
                  <a:off x="5032865" y="613867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grpSp>
          <p:nvGrpSpPr>
            <p:cNvPr id="67" name="Group 66">
              <a:extLst>
                <a:ext uri="{FF2B5EF4-FFF2-40B4-BE49-F238E27FC236}">
                  <a16:creationId xmlns:a16="http://schemas.microsoft.com/office/drawing/2014/main" id="{E0194914-34B3-4621-89F7-7642F2FE06D1}"/>
                </a:ext>
              </a:extLst>
            </p:cNvPr>
            <p:cNvGrpSpPr/>
            <p:nvPr/>
          </p:nvGrpSpPr>
          <p:grpSpPr>
            <a:xfrm>
              <a:off x="3318966" y="3223526"/>
              <a:ext cx="5395257" cy="1041567"/>
              <a:chOff x="3418026" y="3279770"/>
              <a:chExt cx="5395257" cy="1041567"/>
            </a:xfrm>
          </p:grpSpPr>
          <p:grpSp>
            <p:nvGrpSpPr>
              <p:cNvPr id="68" name="Group 67">
                <a:extLst>
                  <a:ext uri="{FF2B5EF4-FFF2-40B4-BE49-F238E27FC236}">
                    <a16:creationId xmlns:a16="http://schemas.microsoft.com/office/drawing/2014/main" id="{219A8787-EBA6-46FE-B360-12A335890D78}"/>
                  </a:ext>
                </a:extLst>
              </p:cNvPr>
              <p:cNvGrpSpPr/>
              <p:nvPr/>
            </p:nvGrpSpPr>
            <p:grpSpPr>
              <a:xfrm>
                <a:off x="7038718" y="3279770"/>
                <a:ext cx="1774565" cy="1041567"/>
                <a:chOff x="4396418" y="2520528"/>
                <a:chExt cx="2346232" cy="1377102"/>
              </a:xfrm>
            </p:grpSpPr>
            <p:pic>
              <p:nvPicPr>
                <p:cNvPr id="75" name="Picture 74" descr="A close up of a map&#10;&#10;Description generated with high confidence">
                  <a:extLst>
                    <a:ext uri="{FF2B5EF4-FFF2-40B4-BE49-F238E27FC236}">
                      <a16:creationId xmlns:a16="http://schemas.microsoft.com/office/drawing/2014/main" id="{10E3AE26-9747-4191-A8C5-CF292C4A940B}"/>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76" name="TextBox 75">
                  <a:extLst>
                    <a:ext uri="{FF2B5EF4-FFF2-40B4-BE49-F238E27FC236}">
                      <a16:creationId xmlns:a16="http://schemas.microsoft.com/office/drawing/2014/main" id="{E4E8D5B5-B417-4B15-BAC4-3E9F73872C29}"/>
                    </a:ext>
                  </a:extLst>
                </p:cNvPr>
                <p:cNvSpPr txBox="1"/>
                <p:nvPr/>
              </p:nvSpPr>
              <p:spPr>
                <a:xfrm>
                  <a:off x="5022663" y="3059668"/>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69" name="Group 68">
                <a:extLst>
                  <a:ext uri="{FF2B5EF4-FFF2-40B4-BE49-F238E27FC236}">
                    <a16:creationId xmlns:a16="http://schemas.microsoft.com/office/drawing/2014/main" id="{CD28A1ED-3E6C-449C-AC37-07DF77D85F21}"/>
                  </a:ext>
                </a:extLst>
              </p:cNvPr>
              <p:cNvGrpSpPr/>
              <p:nvPr/>
            </p:nvGrpSpPr>
            <p:grpSpPr>
              <a:xfrm>
                <a:off x="5228372" y="3279770"/>
                <a:ext cx="1774565" cy="1041567"/>
                <a:chOff x="4396418" y="4077658"/>
                <a:chExt cx="2346232" cy="1377102"/>
              </a:xfrm>
            </p:grpSpPr>
            <p:pic>
              <p:nvPicPr>
                <p:cNvPr id="73" name="Picture 72" descr="A close up of a map&#10;&#10;Description generated with high confidence">
                  <a:extLst>
                    <a:ext uri="{FF2B5EF4-FFF2-40B4-BE49-F238E27FC236}">
                      <a16:creationId xmlns:a16="http://schemas.microsoft.com/office/drawing/2014/main" id="{605E3EFE-1032-46B2-8D15-EB7C1C6F083D}"/>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74" name="TextBox 73">
                  <a:extLst>
                    <a:ext uri="{FF2B5EF4-FFF2-40B4-BE49-F238E27FC236}">
                      <a16:creationId xmlns:a16="http://schemas.microsoft.com/office/drawing/2014/main" id="{C3123DFC-A410-4845-92B0-811FA0552DE9}"/>
                    </a:ext>
                  </a:extLst>
                </p:cNvPr>
                <p:cNvSpPr txBox="1"/>
                <p:nvPr/>
              </p:nvSpPr>
              <p:spPr>
                <a:xfrm>
                  <a:off x="5032865" y="458154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70" name="Group 69">
                <a:extLst>
                  <a:ext uri="{FF2B5EF4-FFF2-40B4-BE49-F238E27FC236}">
                    <a16:creationId xmlns:a16="http://schemas.microsoft.com/office/drawing/2014/main" id="{17914FE9-AF15-4100-83A5-52D126A85EA1}"/>
                  </a:ext>
                </a:extLst>
              </p:cNvPr>
              <p:cNvGrpSpPr/>
              <p:nvPr/>
            </p:nvGrpSpPr>
            <p:grpSpPr>
              <a:xfrm>
                <a:off x="3418026" y="3279770"/>
                <a:ext cx="1774565" cy="1041567"/>
                <a:chOff x="4396418" y="5634788"/>
                <a:chExt cx="2346232" cy="1377102"/>
              </a:xfrm>
            </p:grpSpPr>
            <p:pic>
              <p:nvPicPr>
                <p:cNvPr id="71" name="Picture 70" descr="A close up of a map&#10;&#10;Description generated with high confidence">
                  <a:extLst>
                    <a:ext uri="{FF2B5EF4-FFF2-40B4-BE49-F238E27FC236}">
                      <a16:creationId xmlns:a16="http://schemas.microsoft.com/office/drawing/2014/main" id="{B97128E7-29EE-4D71-BC1C-CC90B4EFEA2B}"/>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72" name="TextBox 71">
                  <a:extLst>
                    <a:ext uri="{FF2B5EF4-FFF2-40B4-BE49-F238E27FC236}">
                      <a16:creationId xmlns:a16="http://schemas.microsoft.com/office/drawing/2014/main" id="{B827BA81-ED4D-47CF-B523-D4ED2F69B525}"/>
                    </a:ext>
                  </a:extLst>
                </p:cNvPr>
                <p:cNvSpPr txBox="1"/>
                <p:nvPr/>
              </p:nvSpPr>
              <p:spPr>
                <a:xfrm>
                  <a:off x="5032865" y="613867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grpSp>
          <p:nvGrpSpPr>
            <p:cNvPr id="77" name="Group 76">
              <a:extLst>
                <a:ext uri="{FF2B5EF4-FFF2-40B4-BE49-F238E27FC236}">
                  <a16:creationId xmlns:a16="http://schemas.microsoft.com/office/drawing/2014/main" id="{054B2C23-C316-46A4-A250-0E18A64EF999}"/>
                </a:ext>
              </a:extLst>
            </p:cNvPr>
            <p:cNvGrpSpPr/>
            <p:nvPr/>
          </p:nvGrpSpPr>
          <p:grpSpPr>
            <a:xfrm>
              <a:off x="3372306" y="3269246"/>
              <a:ext cx="5395257" cy="1041567"/>
              <a:chOff x="3418026" y="3279770"/>
              <a:chExt cx="5395257" cy="1041567"/>
            </a:xfrm>
          </p:grpSpPr>
          <p:grpSp>
            <p:nvGrpSpPr>
              <p:cNvPr id="78" name="Group 77">
                <a:extLst>
                  <a:ext uri="{FF2B5EF4-FFF2-40B4-BE49-F238E27FC236}">
                    <a16:creationId xmlns:a16="http://schemas.microsoft.com/office/drawing/2014/main" id="{03831024-C826-425B-A5DE-117B06B2504F}"/>
                  </a:ext>
                </a:extLst>
              </p:cNvPr>
              <p:cNvGrpSpPr/>
              <p:nvPr/>
            </p:nvGrpSpPr>
            <p:grpSpPr>
              <a:xfrm>
                <a:off x="7038718" y="3279770"/>
                <a:ext cx="1774565" cy="1041567"/>
                <a:chOff x="4396418" y="2520528"/>
                <a:chExt cx="2346232" cy="1377102"/>
              </a:xfrm>
            </p:grpSpPr>
            <p:pic>
              <p:nvPicPr>
                <p:cNvPr id="85" name="Picture 84" descr="A close up of a map&#10;&#10;Description generated with high confidence">
                  <a:extLst>
                    <a:ext uri="{FF2B5EF4-FFF2-40B4-BE49-F238E27FC236}">
                      <a16:creationId xmlns:a16="http://schemas.microsoft.com/office/drawing/2014/main" id="{FE69F38F-E88A-486B-82DC-D2EDD6971AF4}"/>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86" name="TextBox 85">
                  <a:extLst>
                    <a:ext uri="{FF2B5EF4-FFF2-40B4-BE49-F238E27FC236}">
                      <a16:creationId xmlns:a16="http://schemas.microsoft.com/office/drawing/2014/main" id="{98160E2D-552D-405E-A2F1-AFF952874C9F}"/>
                    </a:ext>
                  </a:extLst>
                </p:cNvPr>
                <p:cNvSpPr txBox="1"/>
                <p:nvPr/>
              </p:nvSpPr>
              <p:spPr>
                <a:xfrm>
                  <a:off x="5022663" y="3059668"/>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79" name="Group 78">
                <a:extLst>
                  <a:ext uri="{FF2B5EF4-FFF2-40B4-BE49-F238E27FC236}">
                    <a16:creationId xmlns:a16="http://schemas.microsoft.com/office/drawing/2014/main" id="{B9B1981E-EB25-4E70-A363-B97E86A59AAB}"/>
                  </a:ext>
                </a:extLst>
              </p:cNvPr>
              <p:cNvGrpSpPr/>
              <p:nvPr/>
            </p:nvGrpSpPr>
            <p:grpSpPr>
              <a:xfrm>
                <a:off x="5228372" y="3279770"/>
                <a:ext cx="1774565" cy="1041567"/>
                <a:chOff x="4396418" y="4077658"/>
                <a:chExt cx="2346232" cy="1377102"/>
              </a:xfrm>
            </p:grpSpPr>
            <p:pic>
              <p:nvPicPr>
                <p:cNvPr id="83" name="Picture 82" descr="A close up of a map&#10;&#10;Description generated with high confidence">
                  <a:extLst>
                    <a:ext uri="{FF2B5EF4-FFF2-40B4-BE49-F238E27FC236}">
                      <a16:creationId xmlns:a16="http://schemas.microsoft.com/office/drawing/2014/main" id="{7712829C-5CC0-4665-BF5B-15D27B1D401D}"/>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84" name="TextBox 83">
                  <a:extLst>
                    <a:ext uri="{FF2B5EF4-FFF2-40B4-BE49-F238E27FC236}">
                      <a16:creationId xmlns:a16="http://schemas.microsoft.com/office/drawing/2014/main" id="{B17F42DD-CEDF-48BC-AC8E-652154903F74}"/>
                    </a:ext>
                  </a:extLst>
                </p:cNvPr>
                <p:cNvSpPr txBox="1"/>
                <p:nvPr/>
              </p:nvSpPr>
              <p:spPr>
                <a:xfrm>
                  <a:off x="5032865" y="458154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80" name="Group 79">
                <a:extLst>
                  <a:ext uri="{FF2B5EF4-FFF2-40B4-BE49-F238E27FC236}">
                    <a16:creationId xmlns:a16="http://schemas.microsoft.com/office/drawing/2014/main" id="{5439406F-D005-4F59-A7B0-56D5B9ABA784}"/>
                  </a:ext>
                </a:extLst>
              </p:cNvPr>
              <p:cNvGrpSpPr/>
              <p:nvPr/>
            </p:nvGrpSpPr>
            <p:grpSpPr>
              <a:xfrm>
                <a:off x="3418026" y="3279770"/>
                <a:ext cx="1774565" cy="1041567"/>
                <a:chOff x="4396418" y="5634788"/>
                <a:chExt cx="2346232" cy="1377102"/>
              </a:xfrm>
            </p:grpSpPr>
            <p:pic>
              <p:nvPicPr>
                <p:cNvPr id="81" name="Picture 80" descr="A close up of a map&#10;&#10;Description generated with high confidence">
                  <a:extLst>
                    <a:ext uri="{FF2B5EF4-FFF2-40B4-BE49-F238E27FC236}">
                      <a16:creationId xmlns:a16="http://schemas.microsoft.com/office/drawing/2014/main" id="{2021C5E7-9F8B-4C4C-A8E0-B835C88FE04E}"/>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82" name="TextBox 81">
                  <a:extLst>
                    <a:ext uri="{FF2B5EF4-FFF2-40B4-BE49-F238E27FC236}">
                      <a16:creationId xmlns:a16="http://schemas.microsoft.com/office/drawing/2014/main" id="{4FCB27E1-D408-44E6-A190-E3CE25E6B680}"/>
                    </a:ext>
                  </a:extLst>
                </p:cNvPr>
                <p:cNvSpPr txBox="1"/>
                <p:nvPr/>
              </p:nvSpPr>
              <p:spPr>
                <a:xfrm>
                  <a:off x="5032865" y="613867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grpSp>
          <p:nvGrpSpPr>
            <p:cNvPr id="87" name="Group 86">
              <a:extLst>
                <a:ext uri="{FF2B5EF4-FFF2-40B4-BE49-F238E27FC236}">
                  <a16:creationId xmlns:a16="http://schemas.microsoft.com/office/drawing/2014/main" id="{B432F01C-6F89-434C-A590-316E74A58E35}"/>
                </a:ext>
              </a:extLst>
            </p:cNvPr>
            <p:cNvGrpSpPr/>
            <p:nvPr/>
          </p:nvGrpSpPr>
          <p:grpSpPr>
            <a:xfrm>
              <a:off x="3418026" y="3314966"/>
              <a:ext cx="5395257" cy="1041567"/>
              <a:chOff x="3418026" y="3279770"/>
              <a:chExt cx="5395257" cy="1041567"/>
            </a:xfrm>
          </p:grpSpPr>
          <p:pic>
            <p:nvPicPr>
              <p:cNvPr id="95" name="Picture 94" descr="A close up of a map&#10;&#10;Description generated with high confidence">
                <a:extLst>
                  <a:ext uri="{FF2B5EF4-FFF2-40B4-BE49-F238E27FC236}">
                    <a16:creationId xmlns:a16="http://schemas.microsoft.com/office/drawing/2014/main" id="{A96B6AB5-E25D-4CDB-8ADB-6828DC574DF3}"/>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7038718" y="3279770"/>
                <a:ext cx="1774565" cy="1041567"/>
              </a:xfrm>
              <a:prstGeom prst="rect">
                <a:avLst/>
              </a:prstGeom>
              <a:ln>
                <a:noFill/>
              </a:ln>
              <a:effectLst>
                <a:outerShdw blurRad="190500" algn="tl" rotWithShape="0">
                  <a:srgbClr val="000000">
                    <a:alpha val="70000"/>
                  </a:srgbClr>
                </a:outerShdw>
              </a:effectLst>
            </p:spPr>
          </p:pic>
          <p:pic>
            <p:nvPicPr>
              <p:cNvPr id="93" name="Picture 92" descr="A close up of a map&#10;&#10;Description generated with high confidence">
                <a:extLst>
                  <a:ext uri="{FF2B5EF4-FFF2-40B4-BE49-F238E27FC236}">
                    <a16:creationId xmlns:a16="http://schemas.microsoft.com/office/drawing/2014/main" id="{FE4C2AAC-81AA-431E-AC22-FAEBD518A8E8}"/>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5228372" y="3279770"/>
                <a:ext cx="1774565" cy="1041567"/>
              </a:xfrm>
              <a:prstGeom prst="rect">
                <a:avLst/>
              </a:prstGeom>
              <a:ln>
                <a:noFill/>
              </a:ln>
              <a:effectLst>
                <a:outerShdw blurRad="190500" algn="tl" rotWithShape="0">
                  <a:srgbClr val="000000">
                    <a:alpha val="70000"/>
                  </a:srgbClr>
                </a:outerShdw>
              </a:effectLst>
            </p:spPr>
          </p:pic>
          <p:pic>
            <p:nvPicPr>
              <p:cNvPr id="91" name="Picture 90" descr="A close up of a map&#10;&#10;Description generated with high confidence">
                <a:extLst>
                  <a:ext uri="{FF2B5EF4-FFF2-40B4-BE49-F238E27FC236}">
                    <a16:creationId xmlns:a16="http://schemas.microsoft.com/office/drawing/2014/main" id="{DF5543D7-CC86-42B5-89FE-8482EBB215BA}"/>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3418026" y="3279770"/>
                <a:ext cx="1774565" cy="1041567"/>
              </a:xfrm>
              <a:prstGeom prst="rect">
                <a:avLst/>
              </a:prstGeom>
              <a:ln>
                <a:noFill/>
              </a:ln>
              <a:effectLst>
                <a:outerShdw blurRad="190500" algn="tl" rotWithShape="0">
                  <a:srgbClr val="000000">
                    <a:alpha val="70000"/>
                  </a:srgbClr>
                </a:outerShdw>
              </a:effectLst>
            </p:spPr>
          </p:pic>
        </p:grpSp>
      </p:grpSp>
      <p:grpSp>
        <p:nvGrpSpPr>
          <p:cNvPr id="97" name="Group 96">
            <a:extLst>
              <a:ext uri="{FF2B5EF4-FFF2-40B4-BE49-F238E27FC236}">
                <a16:creationId xmlns:a16="http://schemas.microsoft.com/office/drawing/2014/main" id="{17BA9743-355B-40FF-B0A2-CBE568AAA4A4}"/>
              </a:ext>
            </a:extLst>
          </p:cNvPr>
          <p:cNvGrpSpPr/>
          <p:nvPr/>
        </p:nvGrpSpPr>
        <p:grpSpPr>
          <a:xfrm>
            <a:off x="3250386" y="5363229"/>
            <a:ext cx="5562897" cy="1193967"/>
            <a:chOff x="3250386" y="3162566"/>
            <a:chExt cx="5562897" cy="1193967"/>
          </a:xfrm>
          <a:effectLst/>
        </p:grpSpPr>
        <p:grpSp>
          <p:nvGrpSpPr>
            <p:cNvPr id="98" name="Group 97">
              <a:extLst>
                <a:ext uri="{FF2B5EF4-FFF2-40B4-BE49-F238E27FC236}">
                  <a16:creationId xmlns:a16="http://schemas.microsoft.com/office/drawing/2014/main" id="{310D0C10-1FDB-4FD4-96A2-3C0BB90B3AA0}"/>
                </a:ext>
              </a:extLst>
            </p:cNvPr>
            <p:cNvGrpSpPr/>
            <p:nvPr/>
          </p:nvGrpSpPr>
          <p:grpSpPr>
            <a:xfrm>
              <a:off x="3250386" y="3162566"/>
              <a:ext cx="5395257" cy="1041567"/>
              <a:chOff x="3418026" y="3279770"/>
              <a:chExt cx="5395257" cy="1041567"/>
            </a:xfrm>
          </p:grpSpPr>
          <p:grpSp>
            <p:nvGrpSpPr>
              <p:cNvPr id="139" name="Group 138">
                <a:extLst>
                  <a:ext uri="{FF2B5EF4-FFF2-40B4-BE49-F238E27FC236}">
                    <a16:creationId xmlns:a16="http://schemas.microsoft.com/office/drawing/2014/main" id="{23A323F2-EB3B-442F-823F-D8EA330CE07B}"/>
                  </a:ext>
                </a:extLst>
              </p:cNvPr>
              <p:cNvGrpSpPr/>
              <p:nvPr/>
            </p:nvGrpSpPr>
            <p:grpSpPr>
              <a:xfrm>
                <a:off x="7038718" y="3279770"/>
                <a:ext cx="1774565" cy="1041567"/>
                <a:chOff x="4396418" y="2520528"/>
                <a:chExt cx="2346232" cy="1377102"/>
              </a:xfrm>
            </p:grpSpPr>
            <p:pic>
              <p:nvPicPr>
                <p:cNvPr id="146" name="Picture 145" descr="A close up of a map&#10;&#10;Description generated with high confidence">
                  <a:extLst>
                    <a:ext uri="{FF2B5EF4-FFF2-40B4-BE49-F238E27FC236}">
                      <a16:creationId xmlns:a16="http://schemas.microsoft.com/office/drawing/2014/main" id="{D8B62C8F-D10E-463C-A1C3-0CB8F9A98D32}"/>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147" name="TextBox 146">
                  <a:extLst>
                    <a:ext uri="{FF2B5EF4-FFF2-40B4-BE49-F238E27FC236}">
                      <a16:creationId xmlns:a16="http://schemas.microsoft.com/office/drawing/2014/main" id="{AC071B2F-D1A6-44DB-B825-07A11187396B}"/>
                    </a:ext>
                  </a:extLst>
                </p:cNvPr>
                <p:cNvSpPr txBox="1"/>
                <p:nvPr/>
              </p:nvSpPr>
              <p:spPr>
                <a:xfrm>
                  <a:off x="5022663" y="3059668"/>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140" name="Group 139">
                <a:extLst>
                  <a:ext uri="{FF2B5EF4-FFF2-40B4-BE49-F238E27FC236}">
                    <a16:creationId xmlns:a16="http://schemas.microsoft.com/office/drawing/2014/main" id="{DFABCC68-308F-43D1-97A7-1B66DF5E48E1}"/>
                  </a:ext>
                </a:extLst>
              </p:cNvPr>
              <p:cNvGrpSpPr/>
              <p:nvPr/>
            </p:nvGrpSpPr>
            <p:grpSpPr>
              <a:xfrm>
                <a:off x="5228372" y="3279770"/>
                <a:ext cx="1774565" cy="1041567"/>
                <a:chOff x="4396418" y="4077658"/>
                <a:chExt cx="2346232" cy="1377102"/>
              </a:xfrm>
            </p:grpSpPr>
            <p:pic>
              <p:nvPicPr>
                <p:cNvPr id="144" name="Picture 143" descr="A close up of a map&#10;&#10;Description generated with high confidence">
                  <a:extLst>
                    <a:ext uri="{FF2B5EF4-FFF2-40B4-BE49-F238E27FC236}">
                      <a16:creationId xmlns:a16="http://schemas.microsoft.com/office/drawing/2014/main" id="{EA4BC8FB-0662-483E-9BCB-D25F0FA8A0A0}"/>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145" name="TextBox 144">
                  <a:extLst>
                    <a:ext uri="{FF2B5EF4-FFF2-40B4-BE49-F238E27FC236}">
                      <a16:creationId xmlns:a16="http://schemas.microsoft.com/office/drawing/2014/main" id="{46A04C9D-D6F4-47E1-B496-005DCA3CC3B4}"/>
                    </a:ext>
                  </a:extLst>
                </p:cNvPr>
                <p:cNvSpPr txBox="1"/>
                <p:nvPr/>
              </p:nvSpPr>
              <p:spPr>
                <a:xfrm>
                  <a:off x="5032865" y="458154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141" name="Group 140">
                <a:extLst>
                  <a:ext uri="{FF2B5EF4-FFF2-40B4-BE49-F238E27FC236}">
                    <a16:creationId xmlns:a16="http://schemas.microsoft.com/office/drawing/2014/main" id="{CCA0B679-21F8-4D93-AFFC-2C211C6371E7}"/>
                  </a:ext>
                </a:extLst>
              </p:cNvPr>
              <p:cNvGrpSpPr/>
              <p:nvPr/>
            </p:nvGrpSpPr>
            <p:grpSpPr>
              <a:xfrm>
                <a:off x="3418026" y="3279770"/>
                <a:ext cx="1774565" cy="1041567"/>
                <a:chOff x="4396418" y="5634788"/>
                <a:chExt cx="2346232" cy="1377102"/>
              </a:xfrm>
            </p:grpSpPr>
            <p:pic>
              <p:nvPicPr>
                <p:cNvPr id="142" name="Picture 141" descr="A close up of a map&#10;&#10;Description generated with high confidence">
                  <a:extLst>
                    <a:ext uri="{FF2B5EF4-FFF2-40B4-BE49-F238E27FC236}">
                      <a16:creationId xmlns:a16="http://schemas.microsoft.com/office/drawing/2014/main" id="{A005320E-3361-4F67-B9FA-8DBC1590DBB3}"/>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143" name="TextBox 142">
                  <a:extLst>
                    <a:ext uri="{FF2B5EF4-FFF2-40B4-BE49-F238E27FC236}">
                      <a16:creationId xmlns:a16="http://schemas.microsoft.com/office/drawing/2014/main" id="{AC79815F-577A-4CA9-BAFA-8E47F804A1BA}"/>
                    </a:ext>
                  </a:extLst>
                </p:cNvPr>
                <p:cNvSpPr txBox="1"/>
                <p:nvPr/>
              </p:nvSpPr>
              <p:spPr>
                <a:xfrm>
                  <a:off x="5032865" y="613867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grpSp>
          <p:nvGrpSpPr>
            <p:cNvPr id="99" name="Group 98">
              <a:extLst>
                <a:ext uri="{FF2B5EF4-FFF2-40B4-BE49-F238E27FC236}">
                  <a16:creationId xmlns:a16="http://schemas.microsoft.com/office/drawing/2014/main" id="{90495E2E-E953-4132-BA0A-048F64E6BDC4}"/>
                </a:ext>
              </a:extLst>
            </p:cNvPr>
            <p:cNvGrpSpPr/>
            <p:nvPr/>
          </p:nvGrpSpPr>
          <p:grpSpPr>
            <a:xfrm>
              <a:off x="3273246" y="3185426"/>
              <a:ext cx="5395257" cy="1041567"/>
              <a:chOff x="3418026" y="3279770"/>
              <a:chExt cx="5395257" cy="1041567"/>
            </a:xfrm>
          </p:grpSpPr>
          <p:grpSp>
            <p:nvGrpSpPr>
              <p:cNvPr id="130" name="Group 129">
                <a:extLst>
                  <a:ext uri="{FF2B5EF4-FFF2-40B4-BE49-F238E27FC236}">
                    <a16:creationId xmlns:a16="http://schemas.microsoft.com/office/drawing/2014/main" id="{96536D26-71E4-47B5-AF84-5C8BD1B7A77C}"/>
                  </a:ext>
                </a:extLst>
              </p:cNvPr>
              <p:cNvGrpSpPr/>
              <p:nvPr/>
            </p:nvGrpSpPr>
            <p:grpSpPr>
              <a:xfrm>
                <a:off x="7038718" y="3279770"/>
                <a:ext cx="1774565" cy="1041567"/>
                <a:chOff x="4396418" y="2520528"/>
                <a:chExt cx="2346232" cy="1377102"/>
              </a:xfrm>
            </p:grpSpPr>
            <p:pic>
              <p:nvPicPr>
                <p:cNvPr id="137" name="Picture 136" descr="A close up of a map&#10;&#10;Description generated with high confidence">
                  <a:extLst>
                    <a:ext uri="{FF2B5EF4-FFF2-40B4-BE49-F238E27FC236}">
                      <a16:creationId xmlns:a16="http://schemas.microsoft.com/office/drawing/2014/main" id="{0A80810D-C12F-4232-972D-D3E72FB14577}"/>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138" name="TextBox 137">
                  <a:extLst>
                    <a:ext uri="{FF2B5EF4-FFF2-40B4-BE49-F238E27FC236}">
                      <a16:creationId xmlns:a16="http://schemas.microsoft.com/office/drawing/2014/main" id="{789C7E18-6D88-4CAD-AB52-7B107724BC00}"/>
                    </a:ext>
                  </a:extLst>
                </p:cNvPr>
                <p:cNvSpPr txBox="1"/>
                <p:nvPr/>
              </p:nvSpPr>
              <p:spPr>
                <a:xfrm>
                  <a:off x="5022663" y="3059668"/>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131" name="Group 130">
                <a:extLst>
                  <a:ext uri="{FF2B5EF4-FFF2-40B4-BE49-F238E27FC236}">
                    <a16:creationId xmlns:a16="http://schemas.microsoft.com/office/drawing/2014/main" id="{1C526909-E0DA-43C5-99B5-29A8F9FB1975}"/>
                  </a:ext>
                </a:extLst>
              </p:cNvPr>
              <p:cNvGrpSpPr/>
              <p:nvPr/>
            </p:nvGrpSpPr>
            <p:grpSpPr>
              <a:xfrm>
                <a:off x="5228372" y="3279770"/>
                <a:ext cx="1774565" cy="1041567"/>
                <a:chOff x="4396418" y="4077658"/>
                <a:chExt cx="2346232" cy="1377102"/>
              </a:xfrm>
            </p:grpSpPr>
            <p:pic>
              <p:nvPicPr>
                <p:cNvPr id="135" name="Picture 134" descr="A close up of a map&#10;&#10;Description generated with high confidence">
                  <a:extLst>
                    <a:ext uri="{FF2B5EF4-FFF2-40B4-BE49-F238E27FC236}">
                      <a16:creationId xmlns:a16="http://schemas.microsoft.com/office/drawing/2014/main" id="{E8A7E8D6-425A-4152-ACF9-BCCE74085738}"/>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136" name="TextBox 135">
                  <a:extLst>
                    <a:ext uri="{FF2B5EF4-FFF2-40B4-BE49-F238E27FC236}">
                      <a16:creationId xmlns:a16="http://schemas.microsoft.com/office/drawing/2014/main" id="{64483D6D-2C5C-4253-9303-4F2DD28E0516}"/>
                    </a:ext>
                  </a:extLst>
                </p:cNvPr>
                <p:cNvSpPr txBox="1"/>
                <p:nvPr/>
              </p:nvSpPr>
              <p:spPr>
                <a:xfrm>
                  <a:off x="5032865" y="458154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132" name="Group 131">
                <a:extLst>
                  <a:ext uri="{FF2B5EF4-FFF2-40B4-BE49-F238E27FC236}">
                    <a16:creationId xmlns:a16="http://schemas.microsoft.com/office/drawing/2014/main" id="{088EF284-DF6A-4FAE-A534-88C25DCEAA7E}"/>
                  </a:ext>
                </a:extLst>
              </p:cNvPr>
              <p:cNvGrpSpPr/>
              <p:nvPr/>
            </p:nvGrpSpPr>
            <p:grpSpPr>
              <a:xfrm>
                <a:off x="3418026" y="3279770"/>
                <a:ext cx="1774565" cy="1041567"/>
                <a:chOff x="4396418" y="5634788"/>
                <a:chExt cx="2346232" cy="1377102"/>
              </a:xfrm>
            </p:grpSpPr>
            <p:pic>
              <p:nvPicPr>
                <p:cNvPr id="133" name="Picture 132" descr="A close up of a map&#10;&#10;Description generated with high confidence">
                  <a:extLst>
                    <a:ext uri="{FF2B5EF4-FFF2-40B4-BE49-F238E27FC236}">
                      <a16:creationId xmlns:a16="http://schemas.microsoft.com/office/drawing/2014/main" id="{5770CD64-716F-463C-90B6-D678C22229F9}"/>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134" name="TextBox 133">
                  <a:extLst>
                    <a:ext uri="{FF2B5EF4-FFF2-40B4-BE49-F238E27FC236}">
                      <a16:creationId xmlns:a16="http://schemas.microsoft.com/office/drawing/2014/main" id="{3AA74D86-A9A7-4570-A09C-832A960B7172}"/>
                    </a:ext>
                  </a:extLst>
                </p:cNvPr>
                <p:cNvSpPr txBox="1"/>
                <p:nvPr/>
              </p:nvSpPr>
              <p:spPr>
                <a:xfrm>
                  <a:off x="5032865" y="613867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grpSp>
          <p:nvGrpSpPr>
            <p:cNvPr id="100" name="Group 99">
              <a:extLst>
                <a:ext uri="{FF2B5EF4-FFF2-40B4-BE49-F238E27FC236}">
                  <a16:creationId xmlns:a16="http://schemas.microsoft.com/office/drawing/2014/main" id="{D6F7960C-646F-41D2-AA22-784A327C7B3D}"/>
                </a:ext>
              </a:extLst>
            </p:cNvPr>
            <p:cNvGrpSpPr/>
            <p:nvPr/>
          </p:nvGrpSpPr>
          <p:grpSpPr>
            <a:xfrm>
              <a:off x="3318966" y="3223526"/>
              <a:ext cx="5395257" cy="1041567"/>
              <a:chOff x="3418026" y="3279770"/>
              <a:chExt cx="5395257" cy="1041567"/>
            </a:xfrm>
          </p:grpSpPr>
          <p:grpSp>
            <p:nvGrpSpPr>
              <p:cNvPr id="121" name="Group 120">
                <a:extLst>
                  <a:ext uri="{FF2B5EF4-FFF2-40B4-BE49-F238E27FC236}">
                    <a16:creationId xmlns:a16="http://schemas.microsoft.com/office/drawing/2014/main" id="{066A8937-C4A0-4A60-9E76-F1D9A26E5CEE}"/>
                  </a:ext>
                </a:extLst>
              </p:cNvPr>
              <p:cNvGrpSpPr/>
              <p:nvPr/>
            </p:nvGrpSpPr>
            <p:grpSpPr>
              <a:xfrm>
                <a:off x="7038718" y="3279770"/>
                <a:ext cx="1774565" cy="1041567"/>
                <a:chOff x="4396418" y="2520528"/>
                <a:chExt cx="2346232" cy="1377102"/>
              </a:xfrm>
            </p:grpSpPr>
            <p:pic>
              <p:nvPicPr>
                <p:cNvPr id="128" name="Picture 127" descr="A close up of a map&#10;&#10;Description generated with high confidence">
                  <a:extLst>
                    <a:ext uri="{FF2B5EF4-FFF2-40B4-BE49-F238E27FC236}">
                      <a16:creationId xmlns:a16="http://schemas.microsoft.com/office/drawing/2014/main" id="{FFD369D2-60BC-4F78-A851-C8ABCFE29188}"/>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129" name="TextBox 128">
                  <a:extLst>
                    <a:ext uri="{FF2B5EF4-FFF2-40B4-BE49-F238E27FC236}">
                      <a16:creationId xmlns:a16="http://schemas.microsoft.com/office/drawing/2014/main" id="{74EFCEDB-7AC6-44A0-9627-AB0C2D430911}"/>
                    </a:ext>
                  </a:extLst>
                </p:cNvPr>
                <p:cNvSpPr txBox="1"/>
                <p:nvPr/>
              </p:nvSpPr>
              <p:spPr>
                <a:xfrm>
                  <a:off x="5022663" y="3059668"/>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122" name="Group 121">
                <a:extLst>
                  <a:ext uri="{FF2B5EF4-FFF2-40B4-BE49-F238E27FC236}">
                    <a16:creationId xmlns:a16="http://schemas.microsoft.com/office/drawing/2014/main" id="{78F21D28-191B-4EF5-9E91-F03138327C21}"/>
                  </a:ext>
                </a:extLst>
              </p:cNvPr>
              <p:cNvGrpSpPr/>
              <p:nvPr/>
            </p:nvGrpSpPr>
            <p:grpSpPr>
              <a:xfrm>
                <a:off x="5228372" y="3279770"/>
                <a:ext cx="1774565" cy="1041567"/>
                <a:chOff x="4396418" y="4077658"/>
                <a:chExt cx="2346232" cy="1377102"/>
              </a:xfrm>
            </p:grpSpPr>
            <p:pic>
              <p:nvPicPr>
                <p:cNvPr id="126" name="Picture 125" descr="A close up of a map&#10;&#10;Description generated with high confidence">
                  <a:extLst>
                    <a:ext uri="{FF2B5EF4-FFF2-40B4-BE49-F238E27FC236}">
                      <a16:creationId xmlns:a16="http://schemas.microsoft.com/office/drawing/2014/main" id="{736EFFEC-DFD8-4B6A-A1A9-CFAA7181BE43}"/>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127" name="TextBox 126">
                  <a:extLst>
                    <a:ext uri="{FF2B5EF4-FFF2-40B4-BE49-F238E27FC236}">
                      <a16:creationId xmlns:a16="http://schemas.microsoft.com/office/drawing/2014/main" id="{DF6BC594-E67B-453B-93D1-833B0E461581}"/>
                    </a:ext>
                  </a:extLst>
                </p:cNvPr>
                <p:cNvSpPr txBox="1"/>
                <p:nvPr/>
              </p:nvSpPr>
              <p:spPr>
                <a:xfrm>
                  <a:off x="5032865" y="458154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123" name="Group 122">
                <a:extLst>
                  <a:ext uri="{FF2B5EF4-FFF2-40B4-BE49-F238E27FC236}">
                    <a16:creationId xmlns:a16="http://schemas.microsoft.com/office/drawing/2014/main" id="{082539CD-57CF-4DCC-8F99-1694E57146C0}"/>
                  </a:ext>
                </a:extLst>
              </p:cNvPr>
              <p:cNvGrpSpPr/>
              <p:nvPr/>
            </p:nvGrpSpPr>
            <p:grpSpPr>
              <a:xfrm>
                <a:off x="3418026" y="3279770"/>
                <a:ext cx="1774565" cy="1041567"/>
                <a:chOff x="4396418" y="5634788"/>
                <a:chExt cx="2346232" cy="1377102"/>
              </a:xfrm>
            </p:grpSpPr>
            <p:pic>
              <p:nvPicPr>
                <p:cNvPr id="124" name="Picture 123" descr="A close up of a map&#10;&#10;Description generated with high confidence">
                  <a:extLst>
                    <a:ext uri="{FF2B5EF4-FFF2-40B4-BE49-F238E27FC236}">
                      <a16:creationId xmlns:a16="http://schemas.microsoft.com/office/drawing/2014/main" id="{44654CB5-EF77-4D79-A30B-93AEC7CF2227}"/>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125" name="TextBox 124">
                  <a:extLst>
                    <a:ext uri="{FF2B5EF4-FFF2-40B4-BE49-F238E27FC236}">
                      <a16:creationId xmlns:a16="http://schemas.microsoft.com/office/drawing/2014/main" id="{E3288D9B-B5A8-4319-8603-00AD85C580DC}"/>
                    </a:ext>
                  </a:extLst>
                </p:cNvPr>
                <p:cNvSpPr txBox="1"/>
                <p:nvPr/>
              </p:nvSpPr>
              <p:spPr>
                <a:xfrm>
                  <a:off x="5032865" y="613867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grpSp>
          <p:nvGrpSpPr>
            <p:cNvPr id="101" name="Group 100">
              <a:extLst>
                <a:ext uri="{FF2B5EF4-FFF2-40B4-BE49-F238E27FC236}">
                  <a16:creationId xmlns:a16="http://schemas.microsoft.com/office/drawing/2014/main" id="{9200B47B-FBFA-4522-ADDF-6F1ACB64DF4B}"/>
                </a:ext>
              </a:extLst>
            </p:cNvPr>
            <p:cNvGrpSpPr/>
            <p:nvPr/>
          </p:nvGrpSpPr>
          <p:grpSpPr>
            <a:xfrm>
              <a:off x="3372306" y="3269246"/>
              <a:ext cx="5395257" cy="1041567"/>
              <a:chOff x="3418026" y="3279770"/>
              <a:chExt cx="5395257" cy="1041567"/>
            </a:xfrm>
          </p:grpSpPr>
          <p:grpSp>
            <p:nvGrpSpPr>
              <p:cNvPr id="112" name="Group 111">
                <a:extLst>
                  <a:ext uri="{FF2B5EF4-FFF2-40B4-BE49-F238E27FC236}">
                    <a16:creationId xmlns:a16="http://schemas.microsoft.com/office/drawing/2014/main" id="{B9D8B89F-EF52-4FC8-BECC-EC766B93AA11}"/>
                  </a:ext>
                </a:extLst>
              </p:cNvPr>
              <p:cNvGrpSpPr/>
              <p:nvPr/>
            </p:nvGrpSpPr>
            <p:grpSpPr>
              <a:xfrm>
                <a:off x="7038718" y="3279770"/>
                <a:ext cx="1774565" cy="1041567"/>
                <a:chOff x="4396418" y="2520528"/>
                <a:chExt cx="2346232" cy="1377102"/>
              </a:xfrm>
            </p:grpSpPr>
            <p:pic>
              <p:nvPicPr>
                <p:cNvPr id="119" name="Picture 118" descr="A close up of a map&#10;&#10;Description generated with high confidence">
                  <a:extLst>
                    <a:ext uri="{FF2B5EF4-FFF2-40B4-BE49-F238E27FC236}">
                      <a16:creationId xmlns:a16="http://schemas.microsoft.com/office/drawing/2014/main" id="{7C285528-B10C-491B-A050-9C632A43A220}"/>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120" name="TextBox 119">
                  <a:extLst>
                    <a:ext uri="{FF2B5EF4-FFF2-40B4-BE49-F238E27FC236}">
                      <a16:creationId xmlns:a16="http://schemas.microsoft.com/office/drawing/2014/main" id="{14FDD1E4-062B-48E5-9D0D-2CA699755141}"/>
                    </a:ext>
                  </a:extLst>
                </p:cNvPr>
                <p:cNvSpPr txBox="1"/>
                <p:nvPr/>
              </p:nvSpPr>
              <p:spPr>
                <a:xfrm>
                  <a:off x="5022663" y="3059668"/>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113" name="Group 112">
                <a:extLst>
                  <a:ext uri="{FF2B5EF4-FFF2-40B4-BE49-F238E27FC236}">
                    <a16:creationId xmlns:a16="http://schemas.microsoft.com/office/drawing/2014/main" id="{A94A0AD9-B5E7-4296-9211-790210169437}"/>
                  </a:ext>
                </a:extLst>
              </p:cNvPr>
              <p:cNvGrpSpPr/>
              <p:nvPr/>
            </p:nvGrpSpPr>
            <p:grpSpPr>
              <a:xfrm>
                <a:off x="5228372" y="3279770"/>
                <a:ext cx="1774565" cy="1041567"/>
                <a:chOff x="4396418" y="4077658"/>
                <a:chExt cx="2346232" cy="1377102"/>
              </a:xfrm>
            </p:grpSpPr>
            <p:pic>
              <p:nvPicPr>
                <p:cNvPr id="117" name="Picture 116" descr="A close up of a map&#10;&#10;Description generated with high confidence">
                  <a:extLst>
                    <a:ext uri="{FF2B5EF4-FFF2-40B4-BE49-F238E27FC236}">
                      <a16:creationId xmlns:a16="http://schemas.microsoft.com/office/drawing/2014/main" id="{EE3B8420-A29F-4F2D-8548-213D513AF664}"/>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118" name="TextBox 117">
                  <a:extLst>
                    <a:ext uri="{FF2B5EF4-FFF2-40B4-BE49-F238E27FC236}">
                      <a16:creationId xmlns:a16="http://schemas.microsoft.com/office/drawing/2014/main" id="{0480BC25-2C46-4BF8-831F-0AF8E12E9355}"/>
                    </a:ext>
                  </a:extLst>
                </p:cNvPr>
                <p:cNvSpPr txBox="1"/>
                <p:nvPr/>
              </p:nvSpPr>
              <p:spPr>
                <a:xfrm>
                  <a:off x="5032865" y="458154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114" name="Group 113">
                <a:extLst>
                  <a:ext uri="{FF2B5EF4-FFF2-40B4-BE49-F238E27FC236}">
                    <a16:creationId xmlns:a16="http://schemas.microsoft.com/office/drawing/2014/main" id="{A2EF3E2A-E54F-45D3-93C4-355C0CC035FE}"/>
                  </a:ext>
                </a:extLst>
              </p:cNvPr>
              <p:cNvGrpSpPr/>
              <p:nvPr/>
            </p:nvGrpSpPr>
            <p:grpSpPr>
              <a:xfrm>
                <a:off x="3418026" y="3279770"/>
                <a:ext cx="1774565" cy="1041567"/>
                <a:chOff x="4396418" y="5634788"/>
                <a:chExt cx="2346232" cy="1377102"/>
              </a:xfrm>
            </p:grpSpPr>
            <p:pic>
              <p:nvPicPr>
                <p:cNvPr id="115" name="Picture 114" descr="A close up of a map&#10;&#10;Description generated with high confidence">
                  <a:extLst>
                    <a:ext uri="{FF2B5EF4-FFF2-40B4-BE49-F238E27FC236}">
                      <a16:creationId xmlns:a16="http://schemas.microsoft.com/office/drawing/2014/main" id="{564CE933-A8A6-4AD6-A5FC-5CC0568A379B}"/>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116" name="TextBox 115">
                  <a:extLst>
                    <a:ext uri="{FF2B5EF4-FFF2-40B4-BE49-F238E27FC236}">
                      <a16:creationId xmlns:a16="http://schemas.microsoft.com/office/drawing/2014/main" id="{B95025E3-93E0-4DF3-A3FA-86401BA6550C}"/>
                    </a:ext>
                  </a:extLst>
                </p:cNvPr>
                <p:cNvSpPr txBox="1"/>
                <p:nvPr/>
              </p:nvSpPr>
              <p:spPr>
                <a:xfrm>
                  <a:off x="5032865" y="6138673"/>
                  <a:ext cx="1073337"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grpSp>
          <p:nvGrpSpPr>
            <p:cNvPr id="102" name="Group 101">
              <a:extLst>
                <a:ext uri="{FF2B5EF4-FFF2-40B4-BE49-F238E27FC236}">
                  <a16:creationId xmlns:a16="http://schemas.microsoft.com/office/drawing/2014/main" id="{706C3AA1-8629-486F-9A1E-EDEB65BDC94F}"/>
                </a:ext>
              </a:extLst>
            </p:cNvPr>
            <p:cNvGrpSpPr/>
            <p:nvPr/>
          </p:nvGrpSpPr>
          <p:grpSpPr>
            <a:xfrm>
              <a:off x="3418026" y="3314966"/>
              <a:ext cx="5395257" cy="1041567"/>
              <a:chOff x="3418026" y="3279770"/>
              <a:chExt cx="5395257" cy="1041567"/>
            </a:xfrm>
          </p:grpSpPr>
          <p:pic>
            <p:nvPicPr>
              <p:cNvPr id="110" name="Picture 109" descr="A close up of a map&#10;&#10;Description generated with high confidence">
                <a:extLst>
                  <a:ext uri="{FF2B5EF4-FFF2-40B4-BE49-F238E27FC236}">
                    <a16:creationId xmlns:a16="http://schemas.microsoft.com/office/drawing/2014/main" id="{0489301F-F5B4-4FD6-BE68-FD6E51FA0AED}"/>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7038718" y="3279770"/>
                <a:ext cx="1774565" cy="1041567"/>
              </a:xfrm>
              <a:prstGeom prst="rect">
                <a:avLst/>
              </a:prstGeom>
              <a:ln>
                <a:noFill/>
              </a:ln>
              <a:effectLst>
                <a:outerShdw blurRad="190500" algn="tl" rotWithShape="0">
                  <a:srgbClr val="000000">
                    <a:alpha val="70000"/>
                  </a:srgbClr>
                </a:outerShdw>
              </a:effectLst>
            </p:spPr>
          </p:pic>
          <p:pic>
            <p:nvPicPr>
              <p:cNvPr id="108" name="Picture 107" descr="A close up of a map&#10;&#10;Description generated with high confidence">
                <a:extLst>
                  <a:ext uri="{FF2B5EF4-FFF2-40B4-BE49-F238E27FC236}">
                    <a16:creationId xmlns:a16="http://schemas.microsoft.com/office/drawing/2014/main" id="{9DB76860-A175-4B6C-8319-5B99BCEE0CBE}"/>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5228372" y="3279770"/>
                <a:ext cx="1774565" cy="1041567"/>
              </a:xfrm>
              <a:prstGeom prst="rect">
                <a:avLst/>
              </a:prstGeom>
              <a:ln>
                <a:noFill/>
              </a:ln>
              <a:effectLst>
                <a:outerShdw blurRad="190500" algn="tl" rotWithShape="0">
                  <a:srgbClr val="000000">
                    <a:alpha val="70000"/>
                  </a:srgbClr>
                </a:outerShdw>
              </a:effectLst>
            </p:spPr>
          </p:pic>
          <p:pic>
            <p:nvPicPr>
              <p:cNvPr id="106" name="Picture 105" descr="A close up of a map&#10;&#10;Description generated with high confidence">
                <a:extLst>
                  <a:ext uri="{FF2B5EF4-FFF2-40B4-BE49-F238E27FC236}">
                    <a16:creationId xmlns:a16="http://schemas.microsoft.com/office/drawing/2014/main" id="{9144A20B-DE80-4E81-8EC0-3D97E371E0A3}"/>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3418026" y="3279770"/>
                <a:ext cx="1774565" cy="1041567"/>
              </a:xfrm>
              <a:prstGeom prst="rect">
                <a:avLst/>
              </a:prstGeom>
              <a:ln>
                <a:noFill/>
              </a:ln>
              <a:effectLst>
                <a:outerShdw blurRad="190500" algn="tl" rotWithShape="0">
                  <a:srgbClr val="000000">
                    <a:alpha val="70000"/>
                  </a:srgbClr>
                </a:outerShdw>
              </a:effectLst>
            </p:spPr>
          </p:pic>
        </p:grpSp>
      </p:grpSp>
      <p:grpSp>
        <p:nvGrpSpPr>
          <p:cNvPr id="148" name="Group 147">
            <a:extLst>
              <a:ext uri="{FF2B5EF4-FFF2-40B4-BE49-F238E27FC236}">
                <a16:creationId xmlns:a16="http://schemas.microsoft.com/office/drawing/2014/main" id="{A1AE70EC-5AF6-4550-923D-0D58C8BDD122}"/>
              </a:ext>
            </a:extLst>
          </p:cNvPr>
          <p:cNvGrpSpPr/>
          <p:nvPr/>
        </p:nvGrpSpPr>
        <p:grpSpPr>
          <a:xfrm>
            <a:off x="3418026" y="4429612"/>
            <a:ext cx="5395257" cy="1041567"/>
            <a:chOff x="3418026" y="4429612"/>
            <a:chExt cx="5395257" cy="1041567"/>
          </a:xfrm>
          <a:effectLst/>
        </p:grpSpPr>
        <p:grpSp>
          <p:nvGrpSpPr>
            <p:cNvPr id="15" name="Group 14">
              <a:extLst>
                <a:ext uri="{FF2B5EF4-FFF2-40B4-BE49-F238E27FC236}">
                  <a16:creationId xmlns:a16="http://schemas.microsoft.com/office/drawing/2014/main" id="{2666ABF7-ED52-42A4-A93D-83E51123E5CC}"/>
                </a:ext>
              </a:extLst>
            </p:cNvPr>
            <p:cNvGrpSpPr/>
            <p:nvPr/>
          </p:nvGrpSpPr>
          <p:grpSpPr>
            <a:xfrm>
              <a:off x="7038718" y="4429612"/>
              <a:ext cx="1774565" cy="1041567"/>
              <a:chOff x="4396418" y="2520528"/>
              <a:chExt cx="2346232" cy="1377102"/>
            </a:xfrm>
          </p:grpSpPr>
          <p:pic>
            <p:nvPicPr>
              <p:cNvPr id="6" name="Picture 5" descr="A close up of a map&#10;&#10;Description generated with high confidence">
                <a:extLst>
                  <a:ext uri="{FF2B5EF4-FFF2-40B4-BE49-F238E27FC236}">
                    <a16:creationId xmlns:a16="http://schemas.microsoft.com/office/drawing/2014/main" id="{0B05F5CA-EE12-4335-A60F-96352EDA3297}"/>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2520528"/>
                <a:ext cx="2346232" cy="137710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1E935BB5-C796-40FE-8D84-111828C3194B}"/>
                  </a:ext>
                </a:extLst>
              </p:cNvPr>
              <p:cNvSpPr txBox="1"/>
              <p:nvPr/>
            </p:nvSpPr>
            <p:spPr>
              <a:xfrm>
                <a:off x="4962214" y="3058199"/>
                <a:ext cx="1331967" cy="488310"/>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14" name="Group 13">
              <a:extLst>
                <a:ext uri="{FF2B5EF4-FFF2-40B4-BE49-F238E27FC236}">
                  <a16:creationId xmlns:a16="http://schemas.microsoft.com/office/drawing/2014/main" id="{0A1E8C5F-95FD-40FB-AFF0-CCC471FBC2A1}"/>
                </a:ext>
              </a:extLst>
            </p:cNvPr>
            <p:cNvGrpSpPr/>
            <p:nvPr/>
          </p:nvGrpSpPr>
          <p:grpSpPr>
            <a:xfrm>
              <a:off x="5228372" y="4429612"/>
              <a:ext cx="1774565" cy="1041567"/>
              <a:chOff x="4396418" y="4077658"/>
              <a:chExt cx="2346232" cy="1377102"/>
            </a:xfrm>
          </p:grpSpPr>
          <p:pic>
            <p:nvPicPr>
              <p:cNvPr id="7" name="Picture 6" descr="A close up of a map&#10;&#10;Description generated with high confidence">
                <a:extLst>
                  <a:ext uri="{FF2B5EF4-FFF2-40B4-BE49-F238E27FC236}">
                    <a16:creationId xmlns:a16="http://schemas.microsoft.com/office/drawing/2014/main" id="{5E2B086B-5E12-43E8-8F2C-E819993D83B8}"/>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4077658"/>
                <a:ext cx="2346232" cy="1377102"/>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627381FD-2F8D-4738-8C66-E35F1FA611FB}"/>
                  </a:ext>
                </a:extLst>
              </p:cNvPr>
              <p:cNvSpPr txBox="1"/>
              <p:nvPr/>
            </p:nvSpPr>
            <p:spPr>
              <a:xfrm>
                <a:off x="4972417" y="4580074"/>
                <a:ext cx="1331967" cy="488310"/>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grpSp>
        <p:grpSp>
          <p:nvGrpSpPr>
            <p:cNvPr id="13" name="Group 12">
              <a:extLst>
                <a:ext uri="{FF2B5EF4-FFF2-40B4-BE49-F238E27FC236}">
                  <a16:creationId xmlns:a16="http://schemas.microsoft.com/office/drawing/2014/main" id="{4C8AB8CC-811A-438B-9F8D-5B3D1A1F876A}"/>
                </a:ext>
              </a:extLst>
            </p:cNvPr>
            <p:cNvGrpSpPr/>
            <p:nvPr/>
          </p:nvGrpSpPr>
          <p:grpSpPr>
            <a:xfrm>
              <a:off x="3418026" y="4429612"/>
              <a:ext cx="1774565" cy="1041567"/>
              <a:chOff x="4396418" y="5634788"/>
              <a:chExt cx="2346232" cy="1377102"/>
            </a:xfrm>
          </p:grpSpPr>
          <p:pic>
            <p:nvPicPr>
              <p:cNvPr id="8" name="Picture 7" descr="A close up of a map&#10;&#10;Description generated with high confidence">
                <a:extLst>
                  <a:ext uri="{FF2B5EF4-FFF2-40B4-BE49-F238E27FC236}">
                    <a16:creationId xmlns:a16="http://schemas.microsoft.com/office/drawing/2014/main" id="{D11395C7-8F2E-4FBB-9B4B-3FEE2D0273A6}"/>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4396418" y="5634788"/>
                <a:ext cx="2346232" cy="1377102"/>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B661722C-B03E-47D3-860A-E041CF7D6CA9}"/>
                  </a:ext>
                </a:extLst>
              </p:cNvPr>
              <p:cNvSpPr txBox="1"/>
              <p:nvPr/>
            </p:nvSpPr>
            <p:spPr>
              <a:xfrm>
                <a:off x="4972417" y="6137204"/>
                <a:ext cx="1331967" cy="488310"/>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grpSp>
      <p:sp>
        <p:nvSpPr>
          <p:cNvPr id="149" name="TextBox 148">
            <a:extLst>
              <a:ext uri="{FF2B5EF4-FFF2-40B4-BE49-F238E27FC236}">
                <a16:creationId xmlns:a16="http://schemas.microsoft.com/office/drawing/2014/main" id="{E3791F90-954B-4968-943F-4362565A1F48}"/>
              </a:ext>
            </a:extLst>
          </p:cNvPr>
          <p:cNvSpPr txBox="1"/>
          <p:nvPr/>
        </p:nvSpPr>
        <p:spPr>
          <a:xfrm>
            <a:off x="7466656" y="5891257"/>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sp>
        <p:nvSpPr>
          <p:cNvPr id="150" name="TextBox 149">
            <a:extLst>
              <a:ext uri="{FF2B5EF4-FFF2-40B4-BE49-F238E27FC236}">
                <a16:creationId xmlns:a16="http://schemas.microsoft.com/office/drawing/2014/main" id="{A25AB47F-7CFB-4C00-8013-E7506AA748AF}"/>
              </a:ext>
            </a:extLst>
          </p:cNvPr>
          <p:cNvSpPr txBox="1"/>
          <p:nvPr/>
        </p:nvSpPr>
        <p:spPr>
          <a:xfrm>
            <a:off x="5664027" y="5864592"/>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sp>
        <p:nvSpPr>
          <p:cNvPr id="151" name="TextBox 150">
            <a:extLst>
              <a:ext uri="{FF2B5EF4-FFF2-40B4-BE49-F238E27FC236}">
                <a16:creationId xmlns:a16="http://schemas.microsoft.com/office/drawing/2014/main" id="{1CB3C4B1-A2FF-4C71-9C68-24093A7DC6F8}"/>
              </a:ext>
            </a:extLst>
          </p:cNvPr>
          <p:cNvSpPr txBox="1"/>
          <p:nvPr/>
        </p:nvSpPr>
        <p:spPr>
          <a:xfrm>
            <a:off x="3853681" y="5864592"/>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sp>
        <p:nvSpPr>
          <p:cNvPr id="152" name="TextBox 151">
            <a:extLst>
              <a:ext uri="{FF2B5EF4-FFF2-40B4-BE49-F238E27FC236}">
                <a16:creationId xmlns:a16="http://schemas.microsoft.com/office/drawing/2014/main" id="{063B6DCD-4660-49F8-BB37-625F32AA1357}"/>
              </a:ext>
            </a:extLst>
          </p:cNvPr>
          <p:cNvSpPr txBox="1"/>
          <p:nvPr/>
        </p:nvSpPr>
        <p:spPr>
          <a:xfrm>
            <a:off x="7475835" y="3664011"/>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sp>
        <p:nvSpPr>
          <p:cNvPr id="153" name="TextBox 152">
            <a:extLst>
              <a:ext uri="{FF2B5EF4-FFF2-40B4-BE49-F238E27FC236}">
                <a16:creationId xmlns:a16="http://schemas.microsoft.com/office/drawing/2014/main" id="{732CF783-F30C-4340-85EF-2F6626FA319B}"/>
              </a:ext>
            </a:extLst>
          </p:cNvPr>
          <p:cNvSpPr txBox="1"/>
          <p:nvPr/>
        </p:nvSpPr>
        <p:spPr>
          <a:xfrm>
            <a:off x="5673206" y="3637346"/>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sp>
        <p:nvSpPr>
          <p:cNvPr id="154" name="TextBox 153">
            <a:extLst>
              <a:ext uri="{FF2B5EF4-FFF2-40B4-BE49-F238E27FC236}">
                <a16:creationId xmlns:a16="http://schemas.microsoft.com/office/drawing/2014/main" id="{5BBB71D0-C6FB-4AE6-9BF8-CDC7126EAF0E}"/>
              </a:ext>
            </a:extLst>
          </p:cNvPr>
          <p:cNvSpPr txBox="1"/>
          <p:nvPr/>
        </p:nvSpPr>
        <p:spPr>
          <a:xfrm>
            <a:off x="3862860" y="3637346"/>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spTree>
    <p:extLst>
      <p:ext uri="{BB962C8B-B14F-4D97-AF65-F5344CB8AC3E}">
        <p14:creationId xmlns:p14="http://schemas.microsoft.com/office/powerpoint/2010/main" val="2465728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6051-9608-4A8B-9213-6AD30EF60396}"/>
              </a:ext>
            </a:extLst>
          </p:cNvPr>
          <p:cNvSpPr>
            <a:spLocks noGrp="1"/>
          </p:cNvSpPr>
          <p:nvPr>
            <p:ph type="title"/>
          </p:nvPr>
        </p:nvSpPr>
        <p:spPr>
          <a:xfrm>
            <a:off x="294736" y="136525"/>
            <a:ext cx="11463068" cy="1325563"/>
          </a:xfrm>
        </p:spPr>
        <p:txBody>
          <a:bodyPr/>
          <a:lstStyle/>
          <a:p>
            <a:pPr algn="ctr"/>
            <a:r>
              <a:rPr lang="en-US" dirty="0"/>
              <a:t>Hourly Percentiles from 3 years of Data</a:t>
            </a:r>
          </a:p>
        </p:txBody>
      </p:sp>
      <p:sp>
        <p:nvSpPr>
          <p:cNvPr id="4" name="Slide Number Placeholder 3">
            <a:extLst>
              <a:ext uri="{FF2B5EF4-FFF2-40B4-BE49-F238E27FC236}">
                <a16:creationId xmlns:a16="http://schemas.microsoft.com/office/drawing/2014/main" id="{6957851A-1AFF-4198-94C2-23E779634D50}"/>
              </a:ext>
            </a:extLst>
          </p:cNvPr>
          <p:cNvSpPr>
            <a:spLocks noGrp="1"/>
          </p:cNvSpPr>
          <p:nvPr>
            <p:ph type="sldNum" sz="quarter" idx="12"/>
          </p:nvPr>
        </p:nvSpPr>
        <p:spPr/>
        <p:txBody>
          <a:bodyPr/>
          <a:lstStyle/>
          <a:p>
            <a:fld id="{771FAC99-D421-47CC-B2BF-E02969B5729E}" type="slidenum">
              <a:rPr lang="en-US" smtClean="0"/>
              <a:t>11</a:t>
            </a:fld>
            <a:endParaRPr lang="en-US"/>
          </a:p>
        </p:txBody>
      </p:sp>
      <p:grpSp>
        <p:nvGrpSpPr>
          <p:cNvPr id="42" name="Group 41">
            <a:extLst>
              <a:ext uri="{FF2B5EF4-FFF2-40B4-BE49-F238E27FC236}">
                <a16:creationId xmlns:a16="http://schemas.microsoft.com/office/drawing/2014/main" id="{CB175FD1-2CDD-4722-B5EB-D4BA2CF414CC}"/>
              </a:ext>
            </a:extLst>
          </p:cNvPr>
          <p:cNvGrpSpPr/>
          <p:nvPr/>
        </p:nvGrpSpPr>
        <p:grpSpPr>
          <a:xfrm>
            <a:off x="974388" y="4928605"/>
            <a:ext cx="2515303" cy="2414522"/>
            <a:chOff x="3700995" y="4861377"/>
            <a:chExt cx="1915959" cy="1839192"/>
          </a:xfrm>
          <a:effectLst/>
        </p:grpSpPr>
        <p:pic>
          <p:nvPicPr>
            <p:cNvPr id="9" name="Picture 8" descr="A close up of a map&#10;&#10;Description generated with high confidence">
              <a:extLst>
                <a:ext uri="{FF2B5EF4-FFF2-40B4-BE49-F238E27FC236}">
                  <a16:creationId xmlns:a16="http://schemas.microsoft.com/office/drawing/2014/main" id="{7742932B-6CAD-4685-95A7-24A617D06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590539"/>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10" name="Picture 9" descr="A close up of a map&#10;&#10;Description generated with high confidence">
              <a:extLst>
                <a:ext uri="{FF2B5EF4-FFF2-40B4-BE49-F238E27FC236}">
                  <a16:creationId xmlns:a16="http://schemas.microsoft.com/office/drawing/2014/main" id="{5542EE7D-E6E3-41D5-8637-6C0BB1CA7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495141"/>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11" name="Picture 10" descr="A close up of a map&#10;&#10;Description generated with high confidence">
              <a:extLst>
                <a:ext uri="{FF2B5EF4-FFF2-40B4-BE49-F238E27FC236}">
                  <a16:creationId xmlns:a16="http://schemas.microsoft.com/office/drawing/2014/main" id="{DDDEA852-82F7-4BE2-A7D5-50734755B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995" y="5364910"/>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12" name="Picture 11" descr="A close up of a map&#10;&#10;Description generated with high confidence">
              <a:extLst>
                <a:ext uri="{FF2B5EF4-FFF2-40B4-BE49-F238E27FC236}">
                  <a16:creationId xmlns:a16="http://schemas.microsoft.com/office/drawing/2014/main" id="{05137CA3-1117-4FBA-9556-E134FBE3F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243381"/>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13" name="Picture 12" descr="A close up of a map&#10;&#10;Description generated with high confidence">
              <a:extLst>
                <a:ext uri="{FF2B5EF4-FFF2-40B4-BE49-F238E27FC236}">
                  <a16:creationId xmlns:a16="http://schemas.microsoft.com/office/drawing/2014/main" id="{96B5818C-30F5-40B4-94A4-6609C7DCD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113142"/>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14" name="Picture 13" descr="A close up of a map&#10;&#10;Description generated with high confidence">
              <a:extLst>
                <a:ext uri="{FF2B5EF4-FFF2-40B4-BE49-F238E27FC236}">
                  <a16:creationId xmlns:a16="http://schemas.microsoft.com/office/drawing/2014/main" id="{2CD9ECF4-1993-4C05-914A-A28BD3F24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4982905"/>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15" name="Picture 14" descr="A close up of a map&#10;&#10;Description generated with high confidence">
              <a:extLst>
                <a:ext uri="{FF2B5EF4-FFF2-40B4-BE49-F238E27FC236}">
                  <a16:creationId xmlns:a16="http://schemas.microsoft.com/office/drawing/2014/main" id="{FD355E3B-A85E-4FFF-A796-CE5CDE8A0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4861377"/>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sp>
          <p:nvSpPr>
            <p:cNvPr id="33" name="TextBox 32">
              <a:extLst>
                <a:ext uri="{FF2B5EF4-FFF2-40B4-BE49-F238E27FC236}">
                  <a16:creationId xmlns:a16="http://schemas.microsoft.com/office/drawing/2014/main" id="{B75A066B-A262-40D3-9E4E-31FA8335FF87}"/>
                </a:ext>
              </a:extLst>
            </p:cNvPr>
            <p:cNvSpPr txBox="1"/>
            <p:nvPr/>
          </p:nvSpPr>
          <p:spPr>
            <a:xfrm>
              <a:off x="4185939" y="5174111"/>
              <a:ext cx="897586" cy="281328"/>
            </a:xfrm>
            <a:prstGeom prst="rect">
              <a:avLst/>
            </a:prstGeom>
            <a:ln w="12700"/>
            <a:effectLst>
              <a:outerShdw blurRad="76200" dir="13500000" sy="23000" kx="1200000" algn="b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grpSp>
      <p:sp>
        <p:nvSpPr>
          <p:cNvPr id="35" name="Rectangle 34">
            <a:extLst>
              <a:ext uri="{FF2B5EF4-FFF2-40B4-BE49-F238E27FC236}">
                <a16:creationId xmlns:a16="http://schemas.microsoft.com/office/drawing/2014/main" id="{FC2C72E2-40E6-4C00-850B-ACD1AD3A4100}"/>
              </a:ext>
            </a:extLst>
          </p:cNvPr>
          <p:cNvSpPr/>
          <p:nvPr/>
        </p:nvSpPr>
        <p:spPr>
          <a:xfrm>
            <a:off x="498373" y="1468785"/>
            <a:ext cx="3422469" cy="470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Download 90 Grids</a:t>
            </a:r>
          </a:p>
        </p:txBody>
      </p:sp>
      <p:sp>
        <p:nvSpPr>
          <p:cNvPr id="36" name="Arrow: Right 35">
            <a:extLst>
              <a:ext uri="{FF2B5EF4-FFF2-40B4-BE49-F238E27FC236}">
                <a16:creationId xmlns:a16="http://schemas.microsoft.com/office/drawing/2014/main" id="{1E3B3CFA-64BC-442F-9116-8F3FC24110FE}"/>
              </a:ext>
            </a:extLst>
          </p:cNvPr>
          <p:cNvSpPr/>
          <p:nvPr/>
        </p:nvSpPr>
        <p:spPr>
          <a:xfrm>
            <a:off x="4570270" y="2640529"/>
            <a:ext cx="3051457" cy="1998895"/>
          </a:xfrm>
          <a:prstGeom prst="rightArrow">
            <a:avLst>
              <a:gd name="adj1" fmla="val 62331"/>
              <a:gd name="adj2" fmla="val 4332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err="1"/>
              <a:t>numpy</a:t>
            </a:r>
            <a:r>
              <a:rPr lang="en-US" sz="3600" dirty="0"/>
              <a:t>.</a:t>
            </a:r>
          </a:p>
          <a:p>
            <a:pPr algn="ctr"/>
            <a:r>
              <a:rPr lang="en-US" sz="3600" dirty="0"/>
              <a:t>percentile()</a:t>
            </a:r>
          </a:p>
        </p:txBody>
      </p:sp>
      <p:sp>
        <p:nvSpPr>
          <p:cNvPr id="37" name="Rectangle 36">
            <a:extLst>
              <a:ext uri="{FF2B5EF4-FFF2-40B4-BE49-F238E27FC236}">
                <a16:creationId xmlns:a16="http://schemas.microsoft.com/office/drawing/2014/main" id="{971FFB3C-25B4-4E76-BD55-E689A506952B}"/>
              </a:ext>
            </a:extLst>
          </p:cNvPr>
          <p:cNvSpPr/>
          <p:nvPr/>
        </p:nvSpPr>
        <p:spPr>
          <a:xfrm>
            <a:off x="8271158" y="1468785"/>
            <a:ext cx="3422469" cy="470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Output</a:t>
            </a:r>
          </a:p>
        </p:txBody>
      </p:sp>
      <p:sp>
        <p:nvSpPr>
          <p:cNvPr id="41" name="Rectangle 40">
            <a:extLst>
              <a:ext uri="{FF2B5EF4-FFF2-40B4-BE49-F238E27FC236}">
                <a16:creationId xmlns:a16="http://schemas.microsoft.com/office/drawing/2014/main" id="{A4E5F817-3A20-4702-B045-7AFB1DBC8F87}"/>
              </a:ext>
            </a:extLst>
          </p:cNvPr>
          <p:cNvSpPr/>
          <p:nvPr/>
        </p:nvSpPr>
        <p:spPr>
          <a:xfrm>
            <a:off x="4384765" y="1468785"/>
            <a:ext cx="3422469" cy="470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Calculate Statistics</a:t>
            </a:r>
          </a:p>
        </p:txBody>
      </p:sp>
      <p:grpSp>
        <p:nvGrpSpPr>
          <p:cNvPr id="43" name="Group 42">
            <a:extLst>
              <a:ext uri="{FF2B5EF4-FFF2-40B4-BE49-F238E27FC236}">
                <a16:creationId xmlns:a16="http://schemas.microsoft.com/office/drawing/2014/main" id="{F5849110-E87F-49C6-BEE1-694AB29C7624}"/>
              </a:ext>
            </a:extLst>
          </p:cNvPr>
          <p:cNvGrpSpPr/>
          <p:nvPr/>
        </p:nvGrpSpPr>
        <p:grpSpPr>
          <a:xfrm>
            <a:off x="938876" y="3364571"/>
            <a:ext cx="2515303" cy="2414522"/>
            <a:chOff x="3700995" y="4861377"/>
            <a:chExt cx="1915959" cy="1839192"/>
          </a:xfrm>
          <a:effectLst/>
        </p:grpSpPr>
        <p:pic>
          <p:nvPicPr>
            <p:cNvPr id="44" name="Picture 43" descr="A close up of a map&#10;&#10;Description generated with high confidence">
              <a:extLst>
                <a:ext uri="{FF2B5EF4-FFF2-40B4-BE49-F238E27FC236}">
                  <a16:creationId xmlns:a16="http://schemas.microsoft.com/office/drawing/2014/main" id="{CE9C865F-61A6-4286-8663-A5549718A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590539"/>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45" name="Picture 44" descr="A close up of a map&#10;&#10;Description generated with high confidence">
              <a:extLst>
                <a:ext uri="{FF2B5EF4-FFF2-40B4-BE49-F238E27FC236}">
                  <a16:creationId xmlns:a16="http://schemas.microsoft.com/office/drawing/2014/main" id="{A85C4B22-D17C-4E60-A650-F0B2A5F10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495141"/>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46" name="Picture 45" descr="A close up of a map&#10;&#10;Description generated with high confidence">
              <a:extLst>
                <a:ext uri="{FF2B5EF4-FFF2-40B4-BE49-F238E27FC236}">
                  <a16:creationId xmlns:a16="http://schemas.microsoft.com/office/drawing/2014/main" id="{C83F0DF1-5ED0-4583-88F8-59E3ED5E4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995" y="5364910"/>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47" name="Picture 46" descr="A close up of a map&#10;&#10;Description generated with high confidence">
              <a:extLst>
                <a:ext uri="{FF2B5EF4-FFF2-40B4-BE49-F238E27FC236}">
                  <a16:creationId xmlns:a16="http://schemas.microsoft.com/office/drawing/2014/main" id="{A71CFF75-69C9-446E-B18C-35BDAA268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243381"/>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48" name="Picture 47" descr="A close up of a map&#10;&#10;Description generated with high confidence">
              <a:extLst>
                <a:ext uri="{FF2B5EF4-FFF2-40B4-BE49-F238E27FC236}">
                  <a16:creationId xmlns:a16="http://schemas.microsoft.com/office/drawing/2014/main" id="{874EB1FA-AECE-49C0-94DC-392E6BD14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113142"/>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49" name="Picture 48" descr="A close up of a map&#10;&#10;Description generated with high confidence">
              <a:extLst>
                <a:ext uri="{FF2B5EF4-FFF2-40B4-BE49-F238E27FC236}">
                  <a16:creationId xmlns:a16="http://schemas.microsoft.com/office/drawing/2014/main" id="{0091B990-5241-45AC-8BF0-05BA63EEF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4982905"/>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50" name="Picture 49" descr="A close up of a map&#10;&#10;Description generated with high confidence">
              <a:extLst>
                <a:ext uri="{FF2B5EF4-FFF2-40B4-BE49-F238E27FC236}">
                  <a16:creationId xmlns:a16="http://schemas.microsoft.com/office/drawing/2014/main" id="{F4B0287B-CE81-497D-A1A9-F129F1205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4861377"/>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sp>
          <p:nvSpPr>
            <p:cNvPr id="51" name="TextBox 50">
              <a:extLst>
                <a:ext uri="{FF2B5EF4-FFF2-40B4-BE49-F238E27FC236}">
                  <a16:creationId xmlns:a16="http://schemas.microsoft.com/office/drawing/2014/main" id="{11C2EF34-3071-449C-AC3F-2A560911A3B1}"/>
                </a:ext>
              </a:extLst>
            </p:cNvPr>
            <p:cNvSpPr txBox="1"/>
            <p:nvPr/>
          </p:nvSpPr>
          <p:spPr>
            <a:xfrm>
              <a:off x="4201163" y="5146674"/>
              <a:ext cx="897586" cy="281328"/>
            </a:xfrm>
            <a:prstGeom prst="rect">
              <a:avLst/>
            </a:prstGeom>
            <a:ln w="12700"/>
            <a:effectLst>
              <a:outerShdw blurRad="76200" dir="13500000" sy="23000" kx="1200000" algn="b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lstStyle>
            <a:p>
              <a:r>
                <a:rPr lang="en-US" dirty="0"/>
                <a:t>2016</a:t>
              </a:r>
            </a:p>
          </p:txBody>
        </p:sp>
      </p:grpSp>
      <p:grpSp>
        <p:nvGrpSpPr>
          <p:cNvPr id="52" name="Group 51">
            <a:extLst>
              <a:ext uri="{FF2B5EF4-FFF2-40B4-BE49-F238E27FC236}">
                <a16:creationId xmlns:a16="http://schemas.microsoft.com/office/drawing/2014/main" id="{86B70FCA-CD47-4DFC-A581-8D16BCB0006E}"/>
              </a:ext>
            </a:extLst>
          </p:cNvPr>
          <p:cNvGrpSpPr/>
          <p:nvPr/>
        </p:nvGrpSpPr>
        <p:grpSpPr>
          <a:xfrm>
            <a:off x="942562" y="1752352"/>
            <a:ext cx="2515303" cy="2414522"/>
            <a:chOff x="3700995" y="4861377"/>
            <a:chExt cx="1915959" cy="1839192"/>
          </a:xfrm>
          <a:effectLst/>
        </p:grpSpPr>
        <p:pic>
          <p:nvPicPr>
            <p:cNvPr id="53" name="Picture 52" descr="A close up of a map&#10;&#10;Description generated with high confidence">
              <a:extLst>
                <a:ext uri="{FF2B5EF4-FFF2-40B4-BE49-F238E27FC236}">
                  <a16:creationId xmlns:a16="http://schemas.microsoft.com/office/drawing/2014/main" id="{E309013C-062C-4319-B322-9A2DFD524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590539"/>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54" name="Picture 53" descr="A close up of a map&#10;&#10;Description generated with high confidence">
              <a:extLst>
                <a:ext uri="{FF2B5EF4-FFF2-40B4-BE49-F238E27FC236}">
                  <a16:creationId xmlns:a16="http://schemas.microsoft.com/office/drawing/2014/main" id="{1BE200C5-CF48-4EFD-90D1-6B1184A09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495141"/>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55" name="Picture 54" descr="A close up of a map&#10;&#10;Description generated with high confidence">
              <a:extLst>
                <a:ext uri="{FF2B5EF4-FFF2-40B4-BE49-F238E27FC236}">
                  <a16:creationId xmlns:a16="http://schemas.microsoft.com/office/drawing/2014/main" id="{94ADF67D-E933-4343-A443-68DC49287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995" y="5364910"/>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56" name="Picture 55" descr="A close up of a map&#10;&#10;Description generated with high confidence">
              <a:extLst>
                <a:ext uri="{FF2B5EF4-FFF2-40B4-BE49-F238E27FC236}">
                  <a16:creationId xmlns:a16="http://schemas.microsoft.com/office/drawing/2014/main" id="{1E72B703-8650-4E2D-B524-941DD369C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243381"/>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57" name="Picture 56" descr="A close up of a map&#10;&#10;Description generated with high confidence">
              <a:extLst>
                <a:ext uri="{FF2B5EF4-FFF2-40B4-BE49-F238E27FC236}">
                  <a16:creationId xmlns:a16="http://schemas.microsoft.com/office/drawing/2014/main" id="{7BF2DA3E-D44E-425F-921C-05CEB1BB3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5113142"/>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58" name="Picture 57" descr="A close up of a map&#10;&#10;Description generated with high confidence">
              <a:extLst>
                <a:ext uri="{FF2B5EF4-FFF2-40B4-BE49-F238E27FC236}">
                  <a16:creationId xmlns:a16="http://schemas.microsoft.com/office/drawing/2014/main" id="{C3CBAE63-CDBE-4E02-810A-4D991E4DB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4982905"/>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pic>
          <p:nvPicPr>
            <p:cNvPr id="59" name="Picture 58" descr="A close up of a map&#10;&#10;Description generated with high confidence">
              <a:extLst>
                <a:ext uri="{FF2B5EF4-FFF2-40B4-BE49-F238E27FC236}">
                  <a16:creationId xmlns:a16="http://schemas.microsoft.com/office/drawing/2014/main" id="{66A2BCEB-47D8-4C8B-B24F-45F8561E1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29" y="4861377"/>
              <a:ext cx="1897925" cy="1110030"/>
            </a:xfrm>
            <a:prstGeom prst="rect">
              <a:avLst/>
            </a:prstGeom>
            <a:ln w="12700">
              <a:solidFill>
                <a:schemeClr val="tx1"/>
              </a:solidFill>
            </a:ln>
            <a:effectLst>
              <a:outerShdw blurRad="190500" algn="tl" rotWithShape="0">
                <a:srgbClr val="000000">
                  <a:alpha val="70000"/>
                </a:srgbClr>
              </a:outerShdw>
            </a:effectLst>
            <a:scene3d>
              <a:camera prst="isometricOffAxis1Top"/>
              <a:lightRig rig="threePt" dir="t"/>
            </a:scene3d>
          </p:spPr>
        </p:pic>
        <p:sp>
          <p:nvSpPr>
            <p:cNvPr id="60" name="TextBox 59">
              <a:extLst>
                <a:ext uri="{FF2B5EF4-FFF2-40B4-BE49-F238E27FC236}">
                  <a16:creationId xmlns:a16="http://schemas.microsoft.com/office/drawing/2014/main" id="{9568B271-2521-43BE-9B0F-3B0D2937452D}"/>
                </a:ext>
              </a:extLst>
            </p:cNvPr>
            <p:cNvSpPr txBox="1"/>
            <p:nvPr/>
          </p:nvSpPr>
          <p:spPr>
            <a:xfrm>
              <a:off x="4127615" y="5139282"/>
              <a:ext cx="897586" cy="281328"/>
            </a:xfrm>
            <a:prstGeom prst="rect">
              <a:avLst/>
            </a:prstGeom>
            <a:ln w="12700"/>
            <a:effectLst>
              <a:outerShdw blurRad="76200" dir="13500000" sy="23000" kx="1200000" algn="b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grpSp>
      <p:grpSp>
        <p:nvGrpSpPr>
          <p:cNvPr id="40" name="Group 39">
            <a:extLst>
              <a:ext uri="{FF2B5EF4-FFF2-40B4-BE49-F238E27FC236}">
                <a16:creationId xmlns:a16="http://schemas.microsoft.com/office/drawing/2014/main" id="{1EAB9F6B-ED5B-4BA8-96A0-DD4106856C76}"/>
              </a:ext>
            </a:extLst>
          </p:cNvPr>
          <p:cNvGrpSpPr/>
          <p:nvPr/>
        </p:nvGrpSpPr>
        <p:grpSpPr>
          <a:xfrm>
            <a:off x="4043472" y="4859022"/>
            <a:ext cx="3786751" cy="1803197"/>
            <a:chOff x="2160458" y="24473425"/>
            <a:chExt cx="4924283" cy="2344876"/>
          </a:xfrm>
        </p:grpSpPr>
        <p:grpSp>
          <p:nvGrpSpPr>
            <p:cNvPr id="61" name="Group 60">
              <a:extLst>
                <a:ext uri="{FF2B5EF4-FFF2-40B4-BE49-F238E27FC236}">
                  <a16:creationId xmlns:a16="http://schemas.microsoft.com/office/drawing/2014/main" id="{75DA2D80-15F0-4E3A-BAA8-944A6E8E27D8}"/>
                </a:ext>
              </a:extLst>
            </p:cNvPr>
            <p:cNvGrpSpPr/>
            <p:nvPr/>
          </p:nvGrpSpPr>
          <p:grpSpPr>
            <a:xfrm>
              <a:off x="2914270" y="24994887"/>
              <a:ext cx="3442001" cy="1823414"/>
              <a:chOff x="13859787" y="10205602"/>
              <a:chExt cx="3842091" cy="1956692"/>
            </a:xfrm>
            <a:solidFill>
              <a:schemeClr val="tx1"/>
            </a:solidFill>
          </p:grpSpPr>
          <p:sp>
            <p:nvSpPr>
              <p:cNvPr id="63" name="Rectangle 62">
                <a:extLst>
                  <a:ext uri="{FF2B5EF4-FFF2-40B4-BE49-F238E27FC236}">
                    <a16:creationId xmlns:a16="http://schemas.microsoft.com/office/drawing/2014/main" id="{7C2A9ECE-30B7-4D21-BA69-56F7645F098A}"/>
                  </a:ext>
                </a:extLst>
              </p:cNvPr>
              <p:cNvSpPr/>
              <p:nvPr/>
            </p:nvSpPr>
            <p:spPr>
              <a:xfrm>
                <a:off x="14136734" y="10205605"/>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00</a:t>
                </a:r>
                <a:endParaRPr lang="en-US" sz="2800" dirty="0">
                  <a:latin typeface="Courier New" panose="02070309020205020404" pitchFamily="49" charset="0"/>
                  <a:cs typeface="Courier New" panose="02070309020205020404" pitchFamily="49" charset="0"/>
                </a:endParaRPr>
              </a:p>
            </p:txBody>
          </p:sp>
          <p:sp>
            <p:nvSpPr>
              <p:cNvPr id="64" name="Rectangle 63">
                <a:extLst>
                  <a:ext uri="{FF2B5EF4-FFF2-40B4-BE49-F238E27FC236}">
                    <a16:creationId xmlns:a16="http://schemas.microsoft.com/office/drawing/2014/main" id="{1BEF66A9-6473-4BD9-AA92-682D21532ED0}"/>
                  </a:ext>
                </a:extLst>
              </p:cNvPr>
              <p:cNvSpPr/>
              <p:nvPr/>
            </p:nvSpPr>
            <p:spPr>
              <a:xfrm>
                <a:off x="14684874" y="10205605"/>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01</a:t>
                </a:r>
                <a:endParaRPr lang="en-US" sz="2800" dirty="0">
                  <a:latin typeface="Courier New" panose="02070309020205020404" pitchFamily="49" charset="0"/>
                  <a:cs typeface="Courier New" panose="02070309020205020404" pitchFamily="49" charset="0"/>
                </a:endParaRPr>
              </a:p>
            </p:txBody>
          </p:sp>
          <p:sp>
            <p:nvSpPr>
              <p:cNvPr id="65" name="Rectangle 64">
                <a:extLst>
                  <a:ext uri="{FF2B5EF4-FFF2-40B4-BE49-F238E27FC236}">
                    <a16:creationId xmlns:a16="http://schemas.microsoft.com/office/drawing/2014/main" id="{2441B4CE-953E-462C-A4F6-C1EDC31D63A0}"/>
                  </a:ext>
                </a:extLst>
              </p:cNvPr>
              <p:cNvSpPr/>
              <p:nvPr/>
            </p:nvSpPr>
            <p:spPr>
              <a:xfrm>
                <a:off x="15230124" y="10205605"/>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02</a:t>
                </a:r>
                <a:endParaRPr lang="en-US" sz="2800" dirty="0">
                  <a:latin typeface="Courier New" panose="02070309020205020404" pitchFamily="49" charset="0"/>
                  <a:cs typeface="Courier New" panose="02070309020205020404" pitchFamily="49" charset="0"/>
                </a:endParaRPr>
              </a:p>
            </p:txBody>
          </p:sp>
          <p:sp>
            <p:nvSpPr>
              <p:cNvPr id="66" name="Rectangle 65">
                <a:extLst>
                  <a:ext uri="{FF2B5EF4-FFF2-40B4-BE49-F238E27FC236}">
                    <a16:creationId xmlns:a16="http://schemas.microsoft.com/office/drawing/2014/main" id="{C7D309A4-ED38-4F62-A506-55C8A1D1CC93}"/>
                  </a:ext>
                </a:extLst>
              </p:cNvPr>
              <p:cNvSpPr/>
              <p:nvPr/>
            </p:nvSpPr>
            <p:spPr>
              <a:xfrm>
                <a:off x="15775966" y="10205605"/>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03</a:t>
                </a:r>
                <a:endParaRPr lang="en-US" sz="2800" dirty="0">
                  <a:latin typeface="Courier New" panose="02070309020205020404" pitchFamily="49" charset="0"/>
                  <a:cs typeface="Courier New" panose="02070309020205020404" pitchFamily="49" charset="0"/>
                </a:endParaRPr>
              </a:p>
            </p:txBody>
          </p:sp>
          <p:sp>
            <p:nvSpPr>
              <p:cNvPr id="67" name="Rectangle 66">
                <a:extLst>
                  <a:ext uri="{FF2B5EF4-FFF2-40B4-BE49-F238E27FC236}">
                    <a16:creationId xmlns:a16="http://schemas.microsoft.com/office/drawing/2014/main" id="{284FC4B8-1851-48A2-97AB-E4E7FC946D22}"/>
                  </a:ext>
                </a:extLst>
              </p:cNvPr>
              <p:cNvSpPr/>
              <p:nvPr/>
            </p:nvSpPr>
            <p:spPr>
              <a:xfrm>
                <a:off x="16321802" y="10205605"/>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04</a:t>
                </a:r>
                <a:endParaRPr lang="en-US" sz="2800" dirty="0">
                  <a:latin typeface="Courier New" panose="02070309020205020404" pitchFamily="49" charset="0"/>
                  <a:cs typeface="Courier New" panose="02070309020205020404" pitchFamily="49" charset="0"/>
                </a:endParaRPr>
              </a:p>
            </p:txBody>
          </p:sp>
          <p:sp>
            <p:nvSpPr>
              <p:cNvPr id="68" name="Rectangle 67">
                <a:extLst>
                  <a:ext uri="{FF2B5EF4-FFF2-40B4-BE49-F238E27FC236}">
                    <a16:creationId xmlns:a16="http://schemas.microsoft.com/office/drawing/2014/main" id="{3E52A24A-0342-46CB-8314-B91B4A0F6045}"/>
                  </a:ext>
                </a:extLst>
              </p:cNvPr>
              <p:cNvSpPr/>
              <p:nvPr/>
            </p:nvSpPr>
            <p:spPr>
              <a:xfrm>
                <a:off x="16867955" y="10205602"/>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05</a:t>
                </a:r>
                <a:endParaRPr lang="en-US" sz="2800" dirty="0">
                  <a:latin typeface="Courier New" panose="02070309020205020404" pitchFamily="49" charset="0"/>
                  <a:cs typeface="Courier New" panose="02070309020205020404" pitchFamily="49" charset="0"/>
                </a:endParaRPr>
              </a:p>
            </p:txBody>
          </p:sp>
          <p:sp>
            <p:nvSpPr>
              <p:cNvPr id="69" name="Rectangle 68">
                <a:extLst>
                  <a:ext uri="{FF2B5EF4-FFF2-40B4-BE49-F238E27FC236}">
                    <a16:creationId xmlns:a16="http://schemas.microsoft.com/office/drawing/2014/main" id="{3F5F30E1-3FB5-4A78-920A-659228437EC7}"/>
                  </a:ext>
                </a:extLst>
              </p:cNvPr>
              <p:cNvSpPr/>
              <p:nvPr/>
            </p:nvSpPr>
            <p:spPr>
              <a:xfrm>
                <a:off x="13859787" y="10669323"/>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10</a:t>
                </a:r>
                <a:endParaRPr lang="en-US" sz="2800" dirty="0">
                  <a:latin typeface="Courier New" panose="02070309020205020404" pitchFamily="49" charset="0"/>
                  <a:cs typeface="Courier New" panose="02070309020205020404" pitchFamily="49" charset="0"/>
                </a:endParaRPr>
              </a:p>
            </p:txBody>
          </p:sp>
          <p:sp>
            <p:nvSpPr>
              <p:cNvPr id="70" name="Rectangle 69">
                <a:extLst>
                  <a:ext uri="{FF2B5EF4-FFF2-40B4-BE49-F238E27FC236}">
                    <a16:creationId xmlns:a16="http://schemas.microsoft.com/office/drawing/2014/main" id="{7ACC9075-8824-4FC0-B16B-58A44B1BA1D3}"/>
                  </a:ext>
                </a:extLst>
              </p:cNvPr>
              <p:cNvSpPr/>
              <p:nvPr/>
            </p:nvSpPr>
            <p:spPr>
              <a:xfrm>
                <a:off x="14407027" y="10669323"/>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25</a:t>
                </a:r>
                <a:endParaRPr lang="en-US" sz="2800" dirty="0">
                  <a:latin typeface="Courier New" panose="02070309020205020404" pitchFamily="49" charset="0"/>
                  <a:cs typeface="Courier New" panose="02070309020205020404" pitchFamily="49" charset="0"/>
                </a:endParaRPr>
              </a:p>
            </p:txBody>
          </p:sp>
          <p:sp>
            <p:nvSpPr>
              <p:cNvPr id="71" name="Rectangle 70">
                <a:extLst>
                  <a:ext uri="{FF2B5EF4-FFF2-40B4-BE49-F238E27FC236}">
                    <a16:creationId xmlns:a16="http://schemas.microsoft.com/office/drawing/2014/main" id="{A25A2A3B-FC9C-40AC-9243-3477B8E26955}"/>
                  </a:ext>
                </a:extLst>
              </p:cNvPr>
              <p:cNvSpPr/>
              <p:nvPr/>
            </p:nvSpPr>
            <p:spPr>
              <a:xfrm>
                <a:off x="14955493" y="10669323"/>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33</a:t>
                </a:r>
                <a:endParaRPr lang="en-US" sz="2800" dirty="0">
                  <a:latin typeface="Courier New" panose="02070309020205020404" pitchFamily="49" charset="0"/>
                  <a:cs typeface="Courier New" panose="02070309020205020404" pitchFamily="49" charset="0"/>
                </a:endParaRPr>
              </a:p>
            </p:txBody>
          </p:sp>
          <p:sp>
            <p:nvSpPr>
              <p:cNvPr id="72" name="Rectangle 71">
                <a:extLst>
                  <a:ext uri="{FF2B5EF4-FFF2-40B4-BE49-F238E27FC236}">
                    <a16:creationId xmlns:a16="http://schemas.microsoft.com/office/drawing/2014/main" id="{0DDD9C35-9DAF-468D-B4CA-3C2ADFCB55DC}"/>
                  </a:ext>
                </a:extLst>
              </p:cNvPr>
              <p:cNvSpPr/>
              <p:nvPr/>
            </p:nvSpPr>
            <p:spPr>
              <a:xfrm>
                <a:off x="15505530" y="10669323"/>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50</a:t>
                </a:r>
                <a:endParaRPr lang="en-US" sz="2800" dirty="0">
                  <a:latin typeface="Courier New" panose="02070309020205020404" pitchFamily="49" charset="0"/>
                  <a:cs typeface="Courier New" panose="02070309020205020404" pitchFamily="49" charset="0"/>
                </a:endParaRPr>
              </a:p>
            </p:txBody>
          </p:sp>
          <p:sp>
            <p:nvSpPr>
              <p:cNvPr id="73" name="Rectangle 72">
                <a:extLst>
                  <a:ext uri="{FF2B5EF4-FFF2-40B4-BE49-F238E27FC236}">
                    <a16:creationId xmlns:a16="http://schemas.microsoft.com/office/drawing/2014/main" id="{965477A1-ADD3-4FB4-99AB-057849B9D937}"/>
                  </a:ext>
                </a:extLst>
              </p:cNvPr>
              <p:cNvSpPr/>
              <p:nvPr/>
            </p:nvSpPr>
            <p:spPr>
              <a:xfrm>
                <a:off x="16056949" y="10669325"/>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66</a:t>
                </a:r>
                <a:endParaRPr lang="en-US" sz="2800" dirty="0">
                  <a:latin typeface="Courier New" panose="02070309020205020404" pitchFamily="49" charset="0"/>
                  <a:cs typeface="Courier New" panose="02070309020205020404" pitchFamily="49" charset="0"/>
                </a:endParaRPr>
              </a:p>
            </p:txBody>
          </p:sp>
          <p:sp>
            <p:nvSpPr>
              <p:cNvPr id="74" name="Rectangle 73">
                <a:extLst>
                  <a:ext uri="{FF2B5EF4-FFF2-40B4-BE49-F238E27FC236}">
                    <a16:creationId xmlns:a16="http://schemas.microsoft.com/office/drawing/2014/main" id="{CCC69C5B-5FC1-485A-AC72-5697AA06D119}"/>
                  </a:ext>
                </a:extLst>
              </p:cNvPr>
              <p:cNvSpPr/>
              <p:nvPr/>
            </p:nvSpPr>
            <p:spPr>
              <a:xfrm>
                <a:off x="16605251" y="10669325"/>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75</a:t>
                </a:r>
                <a:endParaRPr lang="en-US" sz="2800" dirty="0">
                  <a:latin typeface="Courier New" panose="02070309020205020404" pitchFamily="49" charset="0"/>
                  <a:cs typeface="Courier New" panose="02070309020205020404" pitchFamily="49" charset="0"/>
                </a:endParaRPr>
              </a:p>
            </p:txBody>
          </p:sp>
          <p:sp>
            <p:nvSpPr>
              <p:cNvPr id="75" name="Rectangle 74">
                <a:extLst>
                  <a:ext uri="{FF2B5EF4-FFF2-40B4-BE49-F238E27FC236}">
                    <a16:creationId xmlns:a16="http://schemas.microsoft.com/office/drawing/2014/main" id="{106186EB-9E2C-4DC2-BA8B-236C1D3607BA}"/>
                  </a:ext>
                </a:extLst>
              </p:cNvPr>
              <p:cNvSpPr/>
              <p:nvPr/>
            </p:nvSpPr>
            <p:spPr>
              <a:xfrm>
                <a:off x="17153237" y="10669325"/>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90</a:t>
                </a:r>
                <a:endParaRPr lang="en-US" sz="2800" dirty="0">
                  <a:latin typeface="Courier New" panose="02070309020205020404" pitchFamily="49" charset="0"/>
                  <a:cs typeface="Courier New" panose="02070309020205020404" pitchFamily="49" charset="0"/>
                </a:endParaRPr>
              </a:p>
            </p:txBody>
          </p:sp>
          <p:sp>
            <p:nvSpPr>
              <p:cNvPr id="76" name="Rectangle 75">
                <a:extLst>
                  <a:ext uri="{FF2B5EF4-FFF2-40B4-BE49-F238E27FC236}">
                    <a16:creationId xmlns:a16="http://schemas.microsoft.com/office/drawing/2014/main" id="{6AC2032C-507D-4B9B-92D2-C6E92D743E3B}"/>
                  </a:ext>
                </a:extLst>
              </p:cNvPr>
              <p:cNvSpPr/>
              <p:nvPr/>
            </p:nvSpPr>
            <p:spPr>
              <a:xfrm>
                <a:off x="14132965" y="11121777"/>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95</a:t>
                </a:r>
                <a:endParaRPr lang="en-US" sz="2800" dirty="0">
                  <a:latin typeface="Courier New" panose="02070309020205020404" pitchFamily="49" charset="0"/>
                  <a:cs typeface="Courier New" panose="02070309020205020404" pitchFamily="49" charset="0"/>
                </a:endParaRPr>
              </a:p>
            </p:txBody>
          </p:sp>
          <p:sp>
            <p:nvSpPr>
              <p:cNvPr id="77" name="Rectangle 76">
                <a:extLst>
                  <a:ext uri="{FF2B5EF4-FFF2-40B4-BE49-F238E27FC236}">
                    <a16:creationId xmlns:a16="http://schemas.microsoft.com/office/drawing/2014/main" id="{3D30BF47-689E-4E3E-ABBC-93EDD480E640}"/>
                  </a:ext>
                </a:extLst>
              </p:cNvPr>
              <p:cNvSpPr/>
              <p:nvPr/>
            </p:nvSpPr>
            <p:spPr>
              <a:xfrm>
                <a:off x="14679145" y="11121782"/>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96</a:t>
                </a:r>
                <a:endParaRPr lang="en-US" sz="2800" dirty="0">
                  <a:latin typeface="Courier New" panose="02070309020205020404" pitchFamily="49" charset="0"/>
                  <a:cs typeface="Courier New" panose="02070309020205020404" pitchFamily="49" charset="0"/>
                </a:endParaRPr>
              </a:p>
            </p:txBody>
          </p:sp>
          <p:sp>
            <p:nvSpPr>
              <p:cNvPr id="78" name="Rectangle 77">
                <a:extLst>
                  <a:ext uri="{FF2B5EF4-FFF2-40B4-BE49-F238E27FC236}">
                    <a16:creationId xmlns:a16="http://schemas.microsoft.com/office/drawing/2014/main" id="{1A776FFE-0669-40A4-BECC-49B553890769}"/>
                  </a:ext>
                </a:extLst>
              </p:cNvPr>
              <p:cNvSpPr/>
              <p:nvPr/>
            </p:nvSpPr>
            <p:spPr>
              <a:xfrm>
                <a:off x="15229732" y="11121782"/>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97</a:t>
                </a:r>
                <a:endParaRPr lang="en-US" sz="2800" dirty="0">
                  <a:latin typeface="Courier New" panose="02070309020205020404" pitchFamily="49" charset="0"/>
                  <a:cs typeface="Courier New" panose="02070309020205020404" pitchFamily="49" charset="0"/>
                </a:endParaRPr>
              </a:p>
            </p:txBody>
          </p:sp>
          <p:sp>
            <p:nvSpPr>
              <p:cNvPr id="79" name="Rectangle 78">
                <a:extLst>
                  <a:ext uri="{FF2B5EF4-FFF2-40B4-BE49-F238E27FC236}">
                    <a16:creationId xmlns:a16="http://schemas.microsoft.com/office/drawing/2014/main" id="{F61AE958-8E5C-46C9-AD07-9C455435945E}"/>
                  </a:ext>
                </a:extLst>
              </p:cNvPr>
              <p:cNvSpPr/>
              <p:nvPr/>
            </p:nvSpPr>
            <p:spPr>
              <a:xfrm>
                <a:off x="15779087" y="11121782"/>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98</a:t>
                </a:r>
                <a:endParaRPr lang="en-US" sz="2800" dirty="0">
                  <a:latin typeface="Courier New" panose="02070309020205020404" pitchFamily="49" charset="0"/>
                  <a:cs typeface="Courier New" panose="02070309020205020404" pitchFamily="49" charset="0"/>
                </a:endParaRPr>
              </a:p>
            </p:txBody>
          </p:sp>
          <p:sp>
            <p:nvSpPr>
              <p:cNvPr id="80" name="Rectangle 79">
                <a:extLst>
                  <a:ext uri="{FF2B5EF4-FFF2-40B4-BE49-F238E27FC236}">
                    <a16:creationId xmlns:a16="http://schemas.microsoft.com/office/drawing/2014/main" id="{CF8785C3-8887-421C-A309-531984275498}"/>
                  </a:ext>
                </a:extLst>
              </p:cNvPr>
              <p:cNvSpPr/>
              <p:nvPr/>
            </p:nvSpPr>
            <p:spPr>
              <a:xfrm>
                <a:off x="16327832" y="11121782"/>
                <a:ext cx="548641"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99</a:t>
                </a:r>
                <a:endParaRPr lang="en-US" sz="2800" dirty="0">
                  <a:latin typeface="Courier New" panose="02070309020205020404" pitchFamily="49" charset="0"/>
                  <a:cs typeface="Courier New" panose="02070309020205020404" pitchFamily="49" charset="0"/>
                </a:endParaRPr>
              </a:p>
            </p:txBody>
          </p:sp>
          <p:sp>
            <p:nvSpPr>
              <p:cNvPr id="81" name="Rectangle 80">
                <a:extLst>
                  <a:ext uri="{FF2B5EF4-FFF2-40B4-BE49-F238E27FC236}">
                    <a16:creationId xmlns:a16="http://schemas.microsoft.com/office/drawing/2014/main" id="{42011233-8216-4A03-BBEA-101A148CA53B}"/>
                  </a:ext>
                </a:extLst>
              </p:cNvPr>
              <p:cNvSpPr/>
              <p:nvPr/>
            </p:nvSpPr>
            <p:spPr>
              <a:xfrm>
                <a:off x="16885006" y="11124185"/>
                <a:ext cx="539114" cy="457200"/>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Courier New" panose="02070309020205020404" pitchFamily="49" charset="0"/>
                    <a:cs typeface="Courier New" panose="02070309020205020404" pitchFamily="49" charset="0"/>
                  </a:rPr>
                  <a:t>100</a:t>
                </a:r>
                <a:endParaRPr lang="en-US" sz="2800" dirty="0">
                  <a:latin typeface="Courier New" panose="02070309020205020404" pitchFamily="49" charset="0"/>
                  <a:cs typeface="Courier New" panose="02070309020205020404" pitchFamily="49" charset="0"/>
                </a:endParaRPr>
              </a:p>
            </p:txBody>
          </p:sp>
          <p:sp>
            <p:nvSpPr>
              <p:cNvPr id="82" name="Rectangle 81">
                <a:extLst>
                  <a:ext uri="{FF2B5EF4-FFF2-40B4-BE49-F238E27FC236}">
                    <a16:creationId xmlns:a16="http://schemas.microsoft.com/office/drawing/2014/main" id="{C9DC720B-EA46-4230-87B5-B96EC85F3968}"/>
                  </a:ext>
                </a:extLst>
              </p:cNvPr>
              <p:cNvSpPr/>
              <p:nvPr/>
            </p:nvSpPr>
            <p:spPr>
              <a:xfrm>
                <a:off x="15289574" y="11705095"/>
                <a:ext cx="968785" cy="457199"/>
              </a:xfrm>
              <a:prstGeom prst="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urier New" panose="02070309020205020404" pitchFamily="49" charset="0"/>
                    <a:cs typeface="Courier New" panose="02070309020205020404" pitchFamily="49" charset="0"/>
                  </a:rPr>
                  <a:t>mean</a:t>
                </a:r>
                <a:endParaRPr lang="en-US" sz="2800" dirty="0">
                  <a:latin typeface="Courier New" panose="02070309020205020404" pitchFamily="49" charset="0"/>
                  <a:cs typeface="Courier New" panose="02070309020205020404" pitchFamily="49" charset="0"/>
                </a:endParaRPr>
              </a:p>
            </p:txBody>
          </p:sp>
        </p:grpSp>
        <p:sp>
          <p:nvSpPr>
            <p:cNvPr id="62" name="TextBox 61">
              <a:extLst>
                <a:ext uri="{FF2B5EF4-FFF2-40B4-BE49-F238E27FC236}">
                  <a16:creationId xmlns:a16="http://schemas.microsoft.com/office/drawing/2014/main" id="{7B9E326B-2500-4DD8-90D6-EEA69BE8A361}"/>
                </a:ext>
              </a:extLst>
            </p:cNvPr>
            <p:cNvSpPr txBox="1"/>
            <p:nvPr/>
          </p:nvSpPr>
          <p:spPr>
            <a:xfrm>
              <a:off x="2160458" y="24473425"/>
              <a:ext cx="4924283" cy="480279"/>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Percentiles Calculated</a:t>
              </a:r>
            </a:p>
          </p:txBody>
        </p:sp>
      </p:grpSp>
      <p:sp>
        <p:nvSpPr>
          <p:cNvPr id="6" name="TextBox 5">
            <a:extLst>
              <a:ext uri="{FF2B5EF4-FFF2-40B4-BE49-F238E27FC236}">
                <a16:creationId xmlns:a16="http://schemas.microsoft.com/office/drawing/2014/main" id="{5514C099-4F52-4928-98D4-1BDA457E0215}"/>
              </a:ext>
            </a:extLst>
          </p:cNvPr>
          <p:cNvSpPr txBox="1"/>
          <p:nvPr/>
        </p:nvSpPr>
        <p:spPr>
          <a:xfrm>
            <a:off x="9424358" y="3524115"/>
            <a:ext cx="184731" cy="369332"/>
          </a:xfrm>
          <a:prstGeom prst="rect">
            <a:avLst/>
          </a:prstGeom>
          <a:noFill/>
        </p:spPr>
        <p:txBody>
          <a:bodyPr wrap="square" rtlCol="0">
            <a:spAutoFit/>
          </a:bodyPr>
          <a:lstStyle/>
          <a:p>
            <a:endParaRPr lang="en-US" dirty="0"/>
          </a:p>
        </p:txBody>
      </p:sp>
      <p:grpSp>
        <p:nvGrpSpPr>
          <p:cNvPr id="8" name="Group 7">
            <a:extLst>
              <a:ext uri="{FF2B5EF4-FFF2-40B4-BE49-F238E27FC236}">
                <a16:creationId xmlns:a16="http://schemas.microsoft.com/office/drawing/2014/main" id="{A5055557-DCB6-41F8-9736-D145C760A00A}"/>
              </a:ext>
            </a:extLst>
          </p:cNvPr>
          <p:cNvGrpSpPr/>
          <p:nvPr/>
        </p:nvGrpSpPr>
        <p:grpSpPr>
          <a:xfrm>
            <a:off x="8577114" y="2566870"/>
            <a:ext cx="3193751" cy="3193751"/>
            <a:chOff x="8577114" y="2566870"/>
            <a:chExt cx="3193751" cy="3193751"/>
          </a:xfrm>
        </p:grpSpPr>
        <p:pic>
          <p:nvPicPr>
            <p:cNvPr id="5" name="Graphic 4" descr="Paper">
              <a:extLst>
                <a:ext uri="{FF2B5EF4-FFF2-40B4-BE49-F238E27FC236}">
                  <a16:creationId xmlns:a16="http://schemas.microsoft.com/office/drawing/2014/main" id="{F2E33478-877A-4753-9624-7DCE7E5267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7114" y="2566870"/>
              <a:ext cx="3193751" cy="3193751"/>
            </a:xfrm>
            <a:prstGeom prst="rect">
              <a:avLst/>
            </a:prstGeom>
          </p:spPr>
        </p:pic>
        <p:sp>
          <p:nvSpPr>
            <p:cNvPr id="7" name="TextBox 6">
              <a:extLst>
                <a:ext uri="{FF2B5EF4-FFF2-40B4-BE49-F238E27FC236}">
                  <a16:creationId xmlns:a16="http://schemas.microsoft.com/office/drawing/2014/main" id="{8CFCC47A-3592-426E-BCAF-BCA3432F7CDA}"/>
                </a:ext>
              </a:extLst>
            </p:cNvPr>
            <p:cNvSpPr txBox="1"/>
            <p:nvPr/>
          </p:nvSpPr>
          <p:spPr>
            <a:xfrm>
              <a:off x="9329376" y="3822673"/>
              <a:ext cx="1700604" cy="707886"/>
            </a:xfrm>
            <a:prstGeom prst="rect">
              <a:avLst/>
            </a:prstGeom>
            <a:noFill/>
          </p:spPr>
          <p:txBody>
            <a:bodyPr wrap="square" rtlCol="0">
              <a:spAutoFit/>
            </a:bodyPr>
            <a:lstStyle/>
            <a:p>
              <a:pPr algn="ctr"/>
              <a:r>
                <a:rPr lang="en-US" sz="4000" b="1" dirty="0">
                  <a:latin typeface="Segoe UI" panose="020B0502040204020203" pitchFamily="34" charset="0"/>
                  <a:cs typeface="Segoe UI" panose="020B0502040204020203" pitchFamily="34" charset="0"/>
                </a:rPr>
                <a:t>HDF5</a:t>
              </a:r>
            </a:p>
          </p:txBody>
        </p:sp>
      </p:grpSp>
    </p:spTree>
    <p:extLst>
      <p:ext uri="{BB962C8B-B14F-4D97-AF65-F5344CB8AC3E}">
        <p14:creationId xmlns:p14="http://schemas.microsoft.com/office/powerpoint/2010/main" val="237349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1B88-E84D-4279-B9AD-675A0E86EF3A}"/>
              </a:ext>
            </a:extLst>
          </p:cNvPr>
          <p:cNvSpPr>
            <a:spLocks noGrp="1"/>
          </p:cNvSpPr>
          <p:nvPr>
            <p:ph type="title"/>
          </p:nvPr>
        </p:nvSpPr>
        <p:spPr/>
        <p:txBody>
          <a:bodyPr>
            <a:normAutofit/>
          </a:bodyPr>
          <a:lstStyle/>
          <a:p>
            <a:r>
              <a:rPr lang="en-US" dirty="0"/>
              <a:t>1 unique OSG job for every hour of the year</a:t>
            </a:r>
          </a:p>
        </p:txBody>
      </p:sp>
      <p:sp>
        <p:nvSpPr>
          <p:cNvPr id="3" name="Content Placeholder 2">
            <a:extLst>
              <a:ext uri="{FF2B5EF4-FFF2-40B4-BE49-F238E27FC236}">
                <a16:creationId xmlns:a16="http://schemas.microsoft.com/office/drawing/2014/main" id="{0604001A-5F08-4024-AF32-3118242DE17D}"/>
              </a:ext>
            </a:extLst>
          </p:cNvPr>
          <p:cNvSpPr>
            <a:spLocks noGrp="1"/>
          </p:cNvSpPr>
          <p:nvPr>
            <p:ph idx="1"/>
          </p:nvPr>
        </p:nvSpPr>
        <p:spPr>
          <a:xfrm>
            <a:off x="294736" y="1926507"/>
            <a:ext cx="11463067" cy="1626318"/>
          </a:xfrm>
        </p:spPr>
        <p:txBody>
          <a:bodyPr>
            <a:normAutofit/>
          </a:bodyPr>
          <a:lstStyle/>
          <a:p>
            <a:pPr marL="0" indent="0" algn="ctr">
              <a:buNone/>
            </a:pPr>
            <a:r>
              <a:rPr lang="en-US" sz="6000" b="1" dirty="0">
                <a:ln>
                  <a:solidFill>
                    <a:schemeClr val="tx1"/>
                  </a:solidFill>
                </a:ln>
                <a:solidFill>
                  <a:srgbClr val="00B0F0"/>
                </a:solidFill>
              </a:rPr>
              <a:t>8,784 unique jobs </a:t>
            </a:r>
          </a:p>
          <a:p>
            <a:pPr marL="0" indent="0" algn="ctr">
              <a:buNone/>
            </a:pPr>
            <a:r>
              <a:rPr lang="en-US" sz="2800" dirty="0"/>
              <a:t>366 days x 24 hours</a:t>
            </a:r>
            <a:endParaRPr lang="en-US" dirty="0"/>
          </a:p>
          <a:p>
            <a:pPr lvl="1"/>
            <a:endParaRPr lang="en-US" dirty="0"/>
          </a:p>
          <a:p>
            <a:pPr marL="0" indent="0">
              <a:buNone/>
            </a:pPr>
            <a:endParaRPr lang="en-US" dirty="0">
              <a:solidFill>
                <a:srgbClr val="FF0000"/>
              </a:solidFill>
            </a:endParaRPr>
          </a:p>
        </p:txBody>
      </p:sp>
      <p:sp>
        <p:nvSpPr>
          <p:cNvPr id="4" name="Slide Number Placeholder 3">
            <a:extLst>
              <a:ext uri="{FF2B5EF4-FFF2-40B4-BE49-F238E27FC236}">
                <a16:creationId xmlns:a16="http://schemas.microsoft.com/office/drawing/2014/main" id="{F8B5958D-9EAF-4C72-A2EA-EB3AC75BB349}"/>
              </a:ext>
            </a:extLst>
          </p:cNvPr>
          <p:cNvSpPr>
            <a:spLocks noGrp="1"/>
          </p:cNvSpPr>
          <p:nvPr>
            <p:ph type="sldNum" sz="quarter" idx="12"/>
          </p:nvPr>
        </p:nvSpPr>
        <p:spPr/>
        <p:txBody>
          <a:bodyPr/>
          <a:lstStyle/>
          <a:p>
            <a:fld id="{771FAC99-D421-47CC-B2BF-E02969B5729E}" type="slidenum">
              <a:rPr lang="en-US" smtClean="0"/>
              <a:t>12</a:t>
            </a:fld>
            <a:endParaRPr lang="en-US"/>
          </a:p>
        </p:txBody>
      </p:sp>
      <p:sp>
        <p:nvSpPr>
          <p:cNvPr id="5" name="TextBox 4">
            <a:extLst>
              <a:ext uri="{FF2B5EF4-FFF2-40B4-BE49-F238E27FC236}">
                <a16:creationId xmlns:a16="http://schemas.microsoft.com/office/drawing/2014/main" id="{EBAE6D8C-3E87-444B-AC31-A958AB76C6D6}"/>
              </a:ext>
            </a:extLst>
          </p:cNvPr>
          <p:cNvSpPr txBox="1"/>
          <p:nvPr/>
        </p:nvSpPr>
        <p:spPr>
          <a:xfrm>
            <a:off x="775306" y="4195664"/>
            <a:ext cx="10641385" cy="954107"/>
          </a:xfrm>
          <a:prstGeom prst="rect">
            <a:avLst/>
          </a:prstGeom>
          <a:noFill/>
          <a:ln w="19050">
            <a:solidFill>
              <a:schemeClr val="tx1"/>
            </a:solidFill>
          </a:ln>
        </p:spPr>
        <p:txBody>
          <a:bodyPr wrap="square" rtlCol="0">
            <a:spAutoFit/>
          </a:bodyPr>
          <a:lstStyle/>
          <a:p>
            <a:pPr algn="ctr"/>
            <a:r>
              <a:rPr lang="en-US" sz="3600" b="1" dirty="0">
                <a:solidFill>
                  <a:srgbClr val="FF0000"/>
                </a:solidFill>
              </a:rPr>
              <a:t>For a single variable, this work takes 2-3 hours on OSG</a:t>
            </a:r>
          </a:p>
          <a:p>
            <a:pPr lvl="1" algn="ctr"/>
            <a:r>
              <a:rPr lang="en-US" sz="2000" dirty="0"/>
              <a:t>This same work takes ~7 days on our local node</a:t>
            </a:r>
          </a:p>
        </p:txBody>
      </p:sp>
      <p:sp>
        <p:nvSpPr>
          <p:cNvPr id="7" name="TextBox 6">
            <a:extLst>
              <a:ext uri="{FF2B5EF4-FFF2-40B4-BE49-F238E27FC236}">
                <a16:creationId xmlns:a16="http://schemas.microsoft.com/office/drawing/2014/main" id="{B2FC29FF-5F28-4229-B45C-AEB301084C3E}"/>
              </a:ext>
            </a:extLst>
          </p:cNvPr>
          <p:cNvSpPr txBox="1"/>
          <p:nvPr/>
        </p:nvSpPr>
        <p:spPr>
          <a:xfrm>
            <a:off x="775306" y="5685523"/>
            <a:ext cx="10641385" cy="800219"/>
          </a:xfrm>
          <a:prstGeom prst="rect">
            <a:avLst/>
          </a:prstGeom>
          <a:noFill/>
          <a:ln w="19050">
            <a:solidFill>
              <a:schemeClr val="tx1">
                <a:lumMod val="65000"/>
                <a:lumOff val="35000"/>
              </a:schemeClr>
            </a:solidFill>
          </a:ln>
        </p:spPr>
        <p:txBody>
          <a:bodyPr wrap="square" rtlCol="0">
            <a:spAutoFit/>
          </a:bodyPr>
          <a:lstStyle/>
          <a:p>
            <a:pPr algn="ctr"/>
            <a:r>
              <a:rPr lang="en-US" sz="2800" b="1" dirty="0">
                <a:solidFill>
                  <a:schemeClr val="tx1">
                    <a:lumMod val="65000"/>
                    <a:lumOff val="35000"/>
                  </a:schemeClr>
                </a:solidFill>
              </a:rPr>
              <a:t>Sacrifice data download efficiency for high-throughput computing</a:t>
            </a:r>
          </a:p>
          <a:p>
            <a:pPr lvl="1" algn="ctr"/>
            <a:r>
              <a:rPr lang="en-US" dirty="0">
                <a:solidFill>
                  <a:schemeClr val="tx1">
                    <a:lumMod val="65000"/>
                    <a:lumOff val="35000"/>
                  </a:schemeClr>
                </a:solidFill>
              </a:rPr>
              <a:t>Each HRRR file is downloaded 30 times in 30 different jobs, but downloads are quick!</a:t>
            </a:r>
          </a:p>
        </p:txBody>
      </p:sp>
    </p:spTree>
    <p:extLst>
      <p:ext uri="{BB962C8B-B14F-4D97-AF65-F5344CB8AC3E}">
        <p14:creationId xmlns:p14="http://schemas.microsoft.com/office/powerpoint/2010/main" val="398134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1B88-E84D-4279-B9AD-675A0E86EF3A}"/>
              </a:ext>
            </a:extLst>
          </p:cNvPr>
          <p:cNvSpPr>
            <a:spLocks noGrp="1"/>
          </p:cNvSpPr>
          <p:nvPr>
            <p:ph type="title"/>
          </p:nvPr>
        </p:nvSpPr>
        <p:spPr/>
        <p:txBody>
          <a:bodyPr>
            <a:normAutofit/>
          </a:bodyPr>
          <a:lstStyle/>
          <a:p>
            <a:r>
              <a:rPr lang="en-US" dirty="0"/>
              <a:t>1 unique OSG job for every hour of the year</a:t>
            </a:r>
          </a:p>
        </p:txBody>
      </p:sp>
      <p:sp>
        <p:nvSpPr>
          <p:cNvPr id="3" name="Content Placeholder 2">
            <a:extLst>
              <a:ext uri="{FF2B5EF4-FFF2-40B4-BE49-F238E27FC236}">
                <a16:creationId xmlns:a16="http://schemas.microsoft.com/office/drawing/2014/main" id="{0604001A-5F08-4024-AF32-3118242DE17D}"/>
              </a:ext>
            </a:extLst>
          </p:cNvPr>
          <p:cNvSpPr>
            <a:spLocks noGrp="1"/>
          </p:cNvSpPr>
          <p:nvPr>
            <p:ph idx="1"/>
          </p:nvPr>
        </p:nvSpPr>
        <p:spPr>
          <a:xfrm>
            <a:off x="-17062" y="2071425"/>
            <a:ext cx="3362865" cy="1867619"/>
          </a:xfrm>
        </p:spPr>
        <p:txBody>
          <a:bodyPr>
            <a:normAutofit/>
          </a:bodyPr>
          <a:lstStyle/>
          <a:p>
            <a:pPr marL="0" indent="0" algn="ctr">
              <a:buNone/>
            </a:pPr>
            <a:r>
              <a:rPr lang="en-US" sz="6000" b="1" dirty="0">
                <a:ln>
                  <a:solidFill>
                    <a:schemeClr val="tx1"/>
                  </a:solidFill>
                </a:ln>
                <a:solidFill>
                  <a:srgbClr val="00B0F0"/>
                </a:solidFill>
              </a:rPr>
              <a:t>8,784  </a:t>
            </a:r>
          </a:p>
          <a:p>
            <a:pPr marL="0" indent="0" algn="ctr">
              <a:buNone/>
            </a:pPr>
            <a:r>
              <a:rPr lang="en-US" sz="6000" b="1" dirty="0">
                <a:ln>
                  <a:solidFill>
                    <a:schemeClr val="tx1"/>
                  </a:solidFill>
                </a:ln>
                <a:solidFill>
                  <a:srgbClr val="00B0F0"/>
                </a:solidFill>
              </a:rPr>
              <a:t>hours</a:t>
            </a:r>
            <a:endParaRPr lang="en-US" dirty="0"/>
          </a:p>
          <a:p>
            <a:pPr lvl="1"/>
            <a:endParaRPr lang="en-US" dirty="0"/>
          </a:p>
          <a:p>
            <a:pPr marL="0" indent="0">
              <a:buNone/>
            </a:pPr>
            <a:endParaRPr lang="en-US" dirty="0">
              <a:solidFill>
                <a:srgbClr val="FF0000"/>
              </a:solidFill>
            </a:endParaRPr>
          </a:p>
        </p:txBody>
      </p:sp>
      <p:sp>
        <p:nvSpPr>
          <p:cNvPr id="4" name="Slide Number Placeholder 3">
            <a:extLst>
              <a:ext uri="{FF2B5EF4-FFF2-40B4-BE49-F238E27FC236}">
                <a16:creationId xmlns:a16="http://schemas.microsoft.com/office/drawing/2014/main" id="{F8B5958D-9EAF-4C72-A2EA-EB3AC75BB349}"/>
              </a:ext>
            </a:extLst>
          </p:cNvPr>
          <p:cNvSpPr>
            <a:spLocks noGrp="1"/>
          </p:cNvSpPr>
          <p:nvPr>
            <p:ph type="sldNum" sz="quarter" idx="12"/>
          </p:nvPr>
        </p:nvSpPr>
        <p:spPr/>
        <p:txBody>
          <a:bodyPr/>
          <a:lstStyle/>
          <a:p>
            <a:fld id="{771FAC99-D421-47CC-B2BF-E02969B5729E}" type="slidenum">
              <a:rPr lang="en-US" smtClean="0"/>
              <a:t>13</a:t>
            </a:fld>
            <a:endParaRPr lang="en-US"/>
          </a:p>
        </p:txBody>
      </p:sp>
      <p:sp>
        <p:nvSpPr>
          <p:cNvPr id="5" name="TextBox 4">
            <a:extLst>
              <a:ext uri="{FF2B5EF4-FFF2-40B4-BE49-F238E27FC236}">
                <a16:creationId xmlns:a16="http://schemas.microsoft.com/office/drawing/2014/main" id="{EBAE6D8C-3E87-444B-AC31-A958AB76C6D6}"/>
              </a:ext>
            </a:extLst>
          </p:cNvPr>
          <p:cNvSpPr txBox="1"/>
          <p:nvPr/>
        </p:nvSpPr>
        <p:spPr>
          <a:xfrm>
            <a:off x="3780359" y="4164237"/>
            <a:ext cx="4279772" cy="2554545"/>
          </a:xfrm>
          <a:prstGeom prst="rect">
            <a:avLst/>
          </a:prstGeom>
          <a:noFill/>
          <a:ln w="19050">
            <a:solidFill>
              <a:schemeClr val="tx1"/>
            </a:solidFill>
          </a:ln>
        </p:spPr>
        <p:txBody>
          <a:bodyPr wrap="square" numCol="1" rtlCol="0">
            <a:spAutoFit/>
          </a:bodyPr>
          <a:lstStyle/>
          <a:p>
            <a:pPr marL="457200" indent="-457200">
              <a:buFont typeface="+mj-lt"/>
              <a:buAutoNum type="arabicPeriod"/>
            </a:pPr>
            <a:r>
              <a:rPr lang="en-US" sz="2000" dirty="0"/>
              <a:t>2 m Temperature</a:t>
            </a:r>
          </a:p>
          <a:p>
            <a:pPr marL="457200" indent="-457200">
              <a:buFont typeface="+mj-lt"/>
              <a:buAutoNum type="arabicPeriod"/>
            </a:pPr>
            <a:r>
              <a:rPr lang="en-US" sz="2000" dirty="0"/>
              <a:t>2 m Dew Point</a:t>
            </a:r>
          </a:p>
          <a:p>
            <a:pPr marL="457200" indent="-457200">
              <a:buFont typeface="+mj-lt"/>
              <a:buAutoNum type="arabicPeriod"/>
            </a:pPr>
            <a:r>
              <a:rPr lang="en-US" sz="2000" dirty="0"/>
              <a:t>10 m Wind Speed</a:t>
            </a:r>
          </a:p>
          <a:p>
            <a:pPr marL="457200" indent="-457200">
              <a:buFont typeface="+mj-lt"/>
              <a:buAutoNum type="arabicPeriod"/>
            </a:pPr>
            <a:r>
              <a:rPr lang="en-US" sz="2000" dirty="0"/>
              <a:t>Max 10 m Wind Speed</a:t>
            </a:r>
          </a:p>
          <a:p>
            <a:pPr marL="457200" indent="-457200">
              <a:buFont typeface="+mj-lt"/>
              <a:buAutoNum type="arabicPeriod"/>
            </a:pPr>
            <a:r>
              <a:rPr lang="en-US" sz="2000" dirty="0"/>
              <a:t>80 m Wind Speed</a:t>
            </a:r>
          </a:p>
          <a:p>
            <a:pPr marL="457200" indent="-457200">
              <a:buFont typeface="+mj-lt"/>
              <a:buAutoNum type="arabicPeriod"/>
            </a:pPr>
            <a:r>
              <a:rPr lang="en-US" sz="2000" dirty="0"/>
              <a:t>Surface Gusts</a:t>
            </a:r>
          </a:p>
          <a:p>
            <a:pPr marL="457200" indent="-457200">
              <a:buFont typeface="+mj-lt"/>
              <a:buAutoNum type="arabicPeriod"/>
            </a:pPr>
            <a:r>
              <a:rPr lang="en-US" sz="2000" dirty="0"/>
              <a:t>Simulated Composite Reflectivity</a:t>
            </a:r>
          </a:p>
          <a:p>
            <a:pPr marL="457200" indent="-457200">
              <a:buFont typeface="+mj-lt"/>
              <a:buAutoNum type="arabicPeriod"/>
            </a:pPr>
            <a:r>
              <a:rPr lang="en-US" sz="2000" dirty="0"/>
              <a:t>500 </a:t>
            </a:r>
            <a:r>
              <a:rPr lang="en-US" sz="2000" dirty="0" err="1"/>
              <a:t>mb</a:t>
            </a:r>
            <a:r>
              <a:rPr lang="en-US" sz="2000" dirty="0"/>
              <a:t> Height</a:t>
            </a:r>
          </a:p>
        </p:txBody>
      </p:sp>
      <p:sp>
        <p:nvSpPr>
          <p:cNvPr id="6" name="Multiplication Sign 5">
            <a:extLst>
              <a:ext uri="{FF2B5EF4-FFF2-40B4-BE49-F238E27FC236}">
                <a16:creationId xmlns:a16="http://schemas.microsoft.com/office/drawing/2014/main" id="{83D9412C-F640-4779-9DCB-6E5D8931488C}"/>
              </a:ext>
            </a:extLst>
          </p:cNvPr>
          <p:cNvSpPr/>
          <p:nvPr/>
        </p:nvSpPr>
        <p:spPr>
          <a:xfrm>
            <a:off x="3262830" y="2317714"/>
            <a:ext cx="1104900" cy="1104900"/>
          </a:xfrm>
          <a:prstGeom prst="mathMultiply">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ontent Placeholder 2">
            <a:extLst>
              <a:ext uri="{FF2B5EF4-FFF2-40B4-BE49-F238E27FC236}">
                <a16:creationId xmlns:a16="http://schemas.microsoft.com/office/drawing/2014/main" id="{BCE9A51F-0DE0-48CB-8375-3AD85A47D8EF}"/>
              </a:ext>
            </a:extLst>
          </p:cNvPr>
          <p:cNvSpPr txBox="1">
            <a:spLocks/>
          </p:cNvSpPr>
          <p:nvPr/>
        </p:nvSpPr>
        <p:spPr>
          <a:xfrm>
            <a:off x="4367730" y="1984668"/>
            <a:ext cx="3105030" cy="20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500" b="1" dirty="0">
                <a:ln>
                  <a:solidFill>
                    <a:schemeClr val="tx1"/>
                  </a:solidFill>
                </a:ln>
                <a:solidFill>
                  <a:srgbClr val="00B0F0"/>
                </a:solidFill>
              </a:rPr>
              <a:t>8</a:t>
            </a:r>
            <a:r>
              <a:rPr lang="en-US" sz="4800" b="1" dirty="0">
                <a:ln>
                  <a:solidFill>
                    <a:schemeClr val="tx1"/>
                  </a:solidFill>
                </a:ln>
                <a:solidFill>
                  <a:srgbClr val="00B0F0"/>
                </a:solidFill>
              </a:rPr>
              <a:t> </a:t>
            </a:r>
          </a:p>
          <a:p>
            <a:pPr marL="0" indent="0" algn="ctr">
              <a:buFont typeface="Arial" panose="020B0604020202020204" pitchFamily="34" charset="0"/>
              <a:buNone/>
            </a:pPr>
            <a:r>
              <a:rPr lang="en-US" sz="4800" b="1" dirty="0">
                <a:ln>
                  <a:solidFill>
                    <a:schemeClr val="tx1"/>
                  </a:solidFill>
                </a:ln>
                <a:solidFill>
                  <a:srgbClr val="00B0F0"/>
                </a:solidFill>
              </a:rPr>
              <a:t>Variables</a:t>
            </a:r>
          </a:p>
          <a:p>
            <a:endParaRPr lang="en-US" dirty="0"/>
          </a:p>
          <a:p>
            <a:pPr lvl="1"/>
            <a:endParaRPr lang="en-US" dirty="0"/>
          </a:p>
          <a:p>
            <a:pPr marL="0" indent="0">
              <a:buFont typeface="Arial" panose="020B0604020202020204" pitchFamily="34" charset="0"/>
              <a:buNone/>
            </a:pPr>
            <a:endParaRPr lang="en-US" dirty="0">
              <a:solidFill>
                <a:srgbClr val="FF0000"/>
              </a:solidFill>
            </a:endParaRPr>
          </a:p>
        </p:txBody>
      </p:sp>
      <p:sp>
        <p:nvSpPr>
          <p:cNvPr id="10" name="Equals 9">
            <a:extLst>
              <a:ext uri="{FF2B5EF4-FFF2-40B4-BE49-F238E27FC236}">
                <a16:creationId xmlns:a16="http://schemas.microsoft.com/office/drawing/2014/main" id="{AA37ECD8-5C17-4E78-8224-2254A9DF8ACB}"/>
              </a:ext>
            </a:extLst>
          </p:cNvPr>
          <p:cNvSpPr/>
          <p:nvPr/>
        </p:nvSpPr>
        <p:spPr>
          <a:xfrm>
            <a:off x="7621680" y="2448538"/>
            <a:ext cx="938842" cy="843252"/>
          </a:xfrm>
          <a:prstGeom prst="mathEqual">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ontent Placeholder 2">
            <a:extLst>
              <a:ext uri="{FF2B5EF4-FFF2-40B4-BE49-F238E27FC236}">
                <a16:creationId xmlns:a16="http://schemas.microsoft.com/office/drawing/2014/main" id="{E223946D-1BEA-4A7A-B0F2-98281FD04C75}"/>
              </a:ext>
            </a:extLst>
          </p:cNvPr>
          <p:cNvSpPr txBox="1">
            <a:spLocks/>
          </p:cNvSpPr>
          <p:nvPr/>
        </p:nvSpPr>
        <p:spPr>
          <a:xfrm>
            <a:off x="8709442" y="1997840"/>
            <a:ext cx="3105030" cy="2041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500" b="1" dirty="0">
                <a:ln>
                  <a:solidFill>
                    <a:schemeClr val="tx1"/>
                  </a:solidFill>
                </a:ln>
                <a:solidFill>
                  <a:srgbClr val="00B0F0"/>
                </a:solidFill>
              </a:rPr>
              <a:t>70,272 jobs</a:t>
            </a:r>
            <a:endParaRPr lang="en-US" sz="4800" b="1" dirty="0">
              <a:ln>
                <a:solidFill>
                  <a:schemeClr val="tx1"/>
                </a:solidFill>
              </a:ln>
              <a:solidFill>
                <a:srgbClr val="00B0F0"/>
              </a:solidFill>
            </a:endParaRPr>
          </a:p>
          <a:p>
            <a:endParaRPr lang="en-US" dirty="0"/>
          </a:p>
          <a:p>
            <a:pPr lvl="1"/>
            <a:endParaRPr lang="en-US" dirty="0"/>
          </a:p>
          <a:p>
            <a:pPr marL="0" indent="0">
              <a:buFont typeface="Arial" panose="020B0604020202020204" pitchFamily="34" charset="0"/>
              <a:buNone/>
            </a:pPr>
            <a:endParaRPr lang="en-US" dirty="0">
              <a:solidFill>
                <a:srgbClr val="FF0000"/>
              </a:solidFill>
            </a:endParaRPr>
          </a:p>
        </p:txBody>
      </p:sp>
    </p:spTree>
    <p:extLst>
      <p:ext uri="{BB962C8B-B14F-4D97-AF65-F5344CB8AC3E}">
        <p14:creationId xmlns:p14="http://schemas.microsoft.com/office/powerpoint/2010/main" val="2406674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E034-CA6C-4C6D-AE19-31831A312E20}"/>
              </a:ext>
            </a:extLst>
          </p:cNvPr>
          <p:cNvSpPr>
            <a:spLocks noGrp="1"/>
          </p:cNvSpPr>
          <p:nvPr>
            <p:ph type="title"/>
          </p:nvPr>
        </p:nvSpPr>
        <p:spPr/>
        <p:txBody>
          <a:bodyPr/>
          <a:lstStyle/>
          <a:p>
            <a:r>
              <a:rPr lang="en-US" dirty="0"/>
              <a:t>Tools and Workflow</a:t>
            </a:r>
          </a:p>
        </p:txBody>
      </p:sp>
      <p:sp>
        <p:nvSpPr>
          <p:cNvPr id="3" name="Content Placeholder 2">
            <a:extLst>
              <a:ext uri="{FF2B5EF4-FFF2-40B4-BE49-F238E27FC236}">
                <a16:creationId xmlns:a16="http://schemas.microsoft.com/office/drawing/2014/main" id="{944CB45A-CC09-48CF-BEB7-65B8F6007C7D}"/>
              </a:ext>
            </a:extLst>
          </p:cNvPr>
          <p:cNvSpPr>
            <a:spLocks noGrp="1"/>
          </p:cNvSpPr>
          <p:nvPr>
            <p:ph idx="1"/>
          </p:nvPr>
        </p:nvSpPr>
        <p:spPr>
          <a:xfrm>
            <a:off x="2011680" y="1561380"/>
            <a:ext cx="9863328" cy="5022299"/>
          </a:xfrm>
        </p:spPr>
        <p:txBody>
          <a:bodyPr>
            <a:normAutofit/>
          </a:bodyPr>
          <a:lstStyle/>
          <a:p>
            <a:pPr marL="0" indent="0">
              <a:lnSpc>
                <a:spcPct val="150000"/>
              </a:lnSpc>
              <a:spcBef>
                <a:spcPts val="3600"/>
              </a:spcBef>
              <a:buNone/>
            </a:pPr>
            <a:r>
              <a:rPr lang="en-US" sz="3600" dirty="0"/>
              <a:t>Singularity Container – </a:t>
            </a:r>
            <a:r>
              <a:rPr lang="en-US" sz="3600" i="1" dirty="0"/>
              <a:t>N</a:t>
            </a:r>
            <a:r>
              <a:rPr lang="en-US" sz="3200" i="1" dirty="0"/>
              <a:t>eeded </a:t>
            </a:r>
            <a:r>
              <a:rPr lang="en-US" sz="3200" i="1" dirty="0" err="1">
                <a:latin typeface="Courier New" panose="02070309020205020404" pitchFamily="49" charset="0"/>
                <a:cs typeface="Courier New" panose="02070309020205020404" pitchFamily="49" charset="0"/>
              </a:rPr>
              <a:t>pygrib</a:t>
            </a:r>
            <a:r>
              <a:rPr lang="en-US" sz="3200" i="1" dirty="0"/>
              <a:t> module</a:t>
            </a:r>
          </a:p>
          <a:p>
            <a:pPr marL="0" indent="0">
              <a:lnSpc>
                <a:spcPct val="150000"/>
              </a:lnSpc>
              <a:spcBef>
                <a:spcPts val="3600"/>
              </a:spcBef>
              <a:buNone/>
            </a:pPr>
            <a:r>
              <a:rPr lang="en-US" sz="3600" dirty="0"/>
              <a:t>Python/2.7 – </a:t>
            </a:r>
            <a:r>
              <a:rPr lang="en-US" sz="3600" i="1" dirty="0"/>
              <a:t>Main program</a:t>
            </a:r>
          </a:p>
          <a:p>
            <a:pPr marL="0" indent="0">
              <a:lnSpc>
                <a:spcPct val="150000"/>
              </a:lnSpc>
              <a:spcBef>
                <a:spcPts val="3600"/>
              </a:spcBef>
              <a:buNone/>
            </a:pPr>
            <a:r>
              <a:rPr lang="en-US" sz="3600" dirty="0" err="1"/>
              <a:t>DAGMan</a:t>
            </a:r>
            <a:r>
              <a:rPr lang="en-US" sz="3600" dirty="0"/>
              <a:t> – </a:t>
            </a:r>
            <a:r>
              <a:rPr lang="en-US" sz="3600" i="1" dirty="0"/>
              <a:t>Manage jobs</a:t>
            </a:r>
          </a:p>
          <a:p>
            <a:pPr marL="0" indent="0">
              <a:lnSpc>
                <a:spcPct val="150000"/>
              </a:lnSpc>
              <a:spcBef>
                <a:spcPts val="3600"/>
              </a:spcBef>
              <a:buNone/>
            </a:pPr>
            <a:r>
              <a:rPr lang="en-US" sz="3600" dirty="0"/>
              <a:t>Globus – </a:t>
            </a:r>
            <a:r>
              <a:rPr lang="en-US" sz="3600" i="1" dirty="0"/>
              <a:t>Transfer files to CHPC</a:t>
            </a:r>
            <a:endParaRPr lang="en-US" sz="3200" i="1" dirty="0"/>
          </a:p>
        </p:txBody>
      </p:sp>
      <p:sp>
        <p:nvSpPr>
          <p:cNvPr id="4" name="Slide Number Placeholder 3">
            <a:extLst>
              <a:ext uri="{FF2B5EF4-FFF2-40B4-BE49-F238E27FC236}">
                <a16:creationId xmlns:a16="http://schemas.microsoft.com/office/drawing/2014/main" id="{89583F33-A6B8-4153-80C1-D81527088B8F}"/>
              </a:ext>
            </a:extLst>
          </p:cNvPr>
          <p:cNvSpPr>
            <a:spLocks noGrp="1"/>
          </p:cNvSpPr>
          <p:nvPr>
            <p:ph type="sldNum" sz="quarter" idx="12"/>
          </p:nvPr>
        </p:nvSpPr>
        <p:spPr/>
        <p:txBody>
          <a:bodyPr/>
          <a:lstStyle/>
          <a:p>
            <a:fld id="{771FAC99-D421-47CC-B2BF-E02969B5729E}" type="slidenum">
              <a:rPr lang="en-US" smtClean="0"/>
              <a:t>14</a:t>
            </a:fld>
            <a:endParaRPr lang="en-US"/>
          </a:p>
        </p:txBody>
      </p:sp>
      <p:pic>
        <p:nvPicPr>
          <p:cNvPr id="5" name="Graphic 4">
            <a:extLst>
              <a:ext uri="{FF2B5EF4-FFF2-40B4-BE49-F238E27FC236}">
                <a16:creationId xmlns:a16="http://schemas.microsoft.com/office/drawing/2014/main" id="{5E04D34D-BD19-4BAA-8979-F0F2421BBE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117" y="1414497"/>
            <a:ext cx="1188720" cy="1188720"/>
          </a:xfrm>
          <a:prstGeom prst="rect">
            <a:avLst/>
          </a:prstGeom>
        </p:spPr>
      </p:pic>
      <p:pic>
        <p:nvPicPr>
          <p:cNvPr id="7" name="Picture 6">
            <a:extLst>
              <a:ext uri="{FF2B5EF4-FFF2-40B4-BE49-F238E27FC236}">
                <a16:creationId xmlns:a16="http://schemas.microsoft.com/office/drawing/2014/main" id="{D43A9F22-247D-4CB8-93D8-BF7FB0C036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195" b="89657" l="4673" r="96565">
                        <a14:foregroundMark x1="24121" y1="10024" x2="37340" y2="6749"/>
                        <a14:foregroundMark x1="37340" y1="6749" x2="40974" y2="8427"/>
                        <a14:foregroundMark x1="39337" y1="20407" x2="46845" y2="49441"/>
                        <a14:foregroundMark x1="46845" y1="49441" x2="51637" y2="55990"/>
                        <a14:foregroundMark x1="51637" y1="55990" x2="71086" y2="43371"/>
                        <a14:foregroundMark x1="71086" y1="43371" x2="71086" y2="43371"/>
                        <a14:foregroundMark x1="40016" y1="32029" x2="35663" y2="47045"/>
                        <a14:foregroundMark x1="35663" y1="47045" x2="75280" y2="62460"/>
                        <a14:foregroundMark x1="75280" y1="62460" x2="80152" y2="49121"/>
                        <a14:foregroundMark x1="80152" y1="49121" x2="65895" y2="33986"/>
                        <a14:foregroundMark x1="65895" y1="33986" x2="57228" y2="43770"/>
                        <a14:foregroundMark x1="57228" y1="43770" x2="46406" y2="30431"/>
                        <a14:foregroundMark x1="46406" y1="30431" x2="32308" y2="23442"/>
                        <a14:foregroundMark x1="32308" y1="23442" x2="28994" y2="26558"/>
                        <a14:foregroundMark x1="11182" y1="46286" x2="9265" y2="57268"/>
                        <a14:foregroundMark x1="81430" y1="55990" x2="92372" y2="49641"/>
                        <a14:foregroundMark x1="92372" y1="49641" x2="88538" y2="45966"/>
                        <a14:foregroundMark x1="4712" y1="50160" x2="4712" y2="50160"/>
                        <a14:foregroundMark x1="95048" y1="51997" x2="95567" y2="51717"/>
                        <a14:foregroundMark x1="32228" y1="6350" x2="24760" y2="7468"/>
                        <a14:foregroundMark x1="27915" y1="5831" x2="32228" y2="3195"/>
                        <a14:foregroundMark x1="44728" y1="18211" x2="31589" y2="18011"/>
                        <a14:foregroundMark x1="31589" y1="18011" x2="30990" y2="30751"/>
                        <a14:foregroundMark x1="30990" y1="30751" x2="43011" y2="36142"/>
                        <a14:foregroundMark x1="43011" y1="36142" x2="49401" y2="16573"/>
                        <a14:foregroundMark x1="29832" y1="45288" x2="19609" y2="53115"/>
                        <a14:foregroundMark x1="19609" y1="53115" x2="30631" y2="60543"/>
                        <a14:foregroundMark x1="30631" y1="60543" x2="71046" y2="64377"/>
                        <a14:foregroundMark x1="71046" y1="64377" x2="83147" y2="59185"/>
                        <a14:foregroundMark x1="83147" y1="59185" x2="81589" y2="44888"/>
                        <a14:foregroundMark x1="81589" y1="44888" x2="72923" y2="39097"/>
                        <a14:foregroundMark x1="94169" y1="40855" x2="94169" y2="40855"/>
                        <a14:foregroundMark x1="95048" y1="40096" x2="95447" y2="40216"/>
                        <a14:foregroundMark x1="95168" y1="40216" x2="95807" y2="41733"/>
                        <a14:foregroundMark x1="95687" y1="40096" x2="96565" y2="40615"/>
                        <a14:foregroundMark x1="95168" y1="41494" x2="95048" y2="42252"/>
                        <a14:foregroundMark x1="95447" y1="41973" x2="96326" y2="41613"/>
                      </a14:backgroundRemoval>
                    </a14:imgEffect>
                  </a14:imgLayer>
                </a14:imgProps>
              </a:ext>
              <a:ext uri="{28A0092B-C50C-407E-A947-70E740481C1C}">
                <a14:useLocalDpi xmlns:a14="http://schemas.microsoft.com/office/drawing/2010/main" val="0"/>
              </a:ext>
            </a:extLst>
          </a:blip>
          <a:srcRect b="25581"/>
          <a:stretch/>
        </p:blipFill>
        <p:spPr>
          <a:xfrm>
            <a:off x="754539" y="5443503"/>
            <a:ext cx="1188720" cy="884640"/>
          </a:xfrm>
          <a:prstGeom prst="rect">
            <a:avLst/>
          </a:prstGeom>
        </p:spPr>
      </p:pic>
      <p:pic>
        <p:nvPicPr>
          <p:cNvPr id="9" name="Picture 8" descr="A picture containing seat, chair&#10;&#10;Description generated with very high confidence">
            <a:extLst>
              <a:ext uri="{FF2B5EF4-FFF2-40B4-BE49-F238E27FC236}">
                <a16:creationId xmlns:a16="http://schemas.microsoft.com/office/drawing/2014/main" id="{D97B1B74-6573-47F3-AD53-29305EAA2C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117" y="2834640"/>
            <a:ext cx="1188720" cy="1188720"/>
          </a:xfrm>
          <a:prstGeom prst="rect">
            <a:avLst/>
          </a:prstGeom>
        </p:spPr>
      </p:pic>
    </p:spTree>
    <p:extLst>
      <p:ext uri="{BB962C8B-B14F-4D97-AF65-F5344CB8AC3E}">
        <p14:creationId xmlns:p14="http://schemas.microsoft.com/office/powerpoint/2010/main" val="201668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734A-ECD4-4278-A791-4EB02A003657}"/>
              </a:ext>
            </a:extLst>
          </p:cNvPr>
          <p:cNvSpPr>
            <a:spLocks noGrp="1"/>
          </p:cNvSpPr>
          <p:nvPr>
            <p:ph type="title"/>
          </p:nvPr>
        </p:nvSpPr>
        <p:spPr/>
        <p:txBody>
          <a:bodyPr/>
          <a:lstStyle/>
          <a:p>
            <a:r>
              <a:rPr lang="en-US" dirty="0"/>
              <a:t>New Data Created</a:t>
            </a:r>
          </a:p>
        </p:txBody>
      </p:sp>
      <p:sp>
        <p:nvSpPr>
          <p:cNvPr id="3" name="Content Placeholder 2">
            <a:extLst>
              <a:ext uri="{FF2B5EF4-FFF2-40B4-BE49-F238E27FC236}">
                <a16:creationId xmlns:a16="http://schemas.microsoft.com/office/drawing/2014/main" id="{088BC1A5-D436-4CE8-B342-4AF979E88F8B}"/>
              </a:ext>
            </a:extLst>
          </p:cNvPr>
          <p:cNvSpPr>
            <a:spLocks noGrp="1"/>
          </p:cNvSpPr>
          <p:nvPr>
            <p:ph idx="1"/>
          </p:nvPr>
        </p:nvSpPr>
        <p:spPr>
          <a:xfrm>
            <a:off x="24442" y="4505900"/>
            <a:ext cx="12167557" cy="1883883"/>
          </a:xfrm>
        </p:spPr>
        <p:txBody>
          <a:bodyPr>
            <a:normAutofit/>
          </a:bodyPr>
          <a:lstStyle/>
          <a:p>
            <a:pPr marL="0" indent="0" algn="ctr">
              <a:lnSpc>
                <a:spcPct val="200000"/>
              </a:lnSpc>
              <a:spcBef>
                <a:spcPts val="0"/>
              </a:spcBef>
              <a:spcAft>
                <a:spcPts val="1800"/>
              </a:spcAft>
              <a:buNone/>
            </a:pPr>
            <a:r>
              <a:rPr lang="en-US" dirty="0"/>
              <a:t>20 </a:t>
            </a:r>
            <a:r>
              <a:rPr lang="en-US" sz="2400" dirty="0"/>
              <a:t>statistics calculated for each variable at each model grid point</a:t>
            </a:r>
            <a:endParaRPr lang="en-US" sz="1100" dirty="0"/>
          </a:p>
          <a:p>
            <a:pPr marL="0" indent="0" algn="ctr">
              <a:spcBef>
                <a:spcPts val="0"/>
              </a:spcBef>
              <a:spcAft>
                <a:spcPts val="2400"/>
              </a:spcAft>
              <a:buNone/>
            </a:pPr>
            <a:r>
              <a:rPr lang="en-US" sz="2400" dirty="0"/>
              <a:t>Output in </a:t>
            </a:r>
            <a:r>
              <a:rPr lang="en-US" sz="2400" b="1" dirty="0"/>
              <a:t>HDF5</a:t>
            </a:r>
            <a:r>
              <a:rPr lang="en-US" sz="2400" dirty="0"/>
              <a:t> format </a:t>
            </a:r>
            <a:r>
              <a:rPr lang="en-US" sz="2400" dirty="0">
                <a:sym typeface="Wingdings" panose="05000000000000000000" pitchFamily="2" charset="2"/>
              </a:rPr>
              <a:t> more bloated than </a:t>
            </a:r>
            <a:r>
              <a:rPr lang="en-US" sz="2400" b="1" dirty="0">
                <a:sym typeface="Wingdings" panose="05000000000000000000" pitchFamily="2" charset="2"/>
              </a:rPr>
              <a:t>GRIB2</a:t>
            </a:r>
            <a:r>
              <a:rPr lang="en-US" sz="2400" dirty="0">
                <a:sym typeface="Wingdings" panose="05000000000000000000" pitchFamily="2" charset="2"/>
              </a:rPr>
              <a:t>, but easier to work with</a:t>
            </a:r>
            <a:endParaRPr lang="en-US" sz="2400" dirty="0"/>
          </a:p>
        </p:txBody>
      </p:sp>
      <p:sp>
        <p:nvSpPr>
          <p:cNvPr id="4" name="Slide Number Placeholder 3">
            <a:extLst>
              <a:ext uri="{FF2B5EF4-FFF2-40B4-BE49-F238E27FC236}">
                <a16:creationId xmlns:a16="http://schemas.microsoft.com/office/drawing/2014/main" id="{E85C7683-D2FE-4AB1-AF55-974B950D9FB3}"/>
              </a:ext>
            </a:extLst>
          </p:cNvPr>
          <p:cNvSpPr>
            <a:spLocks noGrp="1"/>
          </p:cNvSpPr>
          <p:nvPr>
            <p:ph type="sldNum" sz="quarter" idx="12"/>
          </p:nvPr>
        </p:nvSpPr>
        <p:spPr/>
        <p:txBody>
          <a:bodyPr/>
          <a:lstStyle/>
          <a:p>
            <a:fld id="{771FAC99-D421-47CC-B2BF-E02969B5729E}" type="slidenum">
              <a:rPr lang="en-US" smtClean="0"/>
              <a:t>15</a:t>
            </a:fld>
            <a:endParaRPr lang="en-US"/>
          </a:p>
        </p:txBody>
      </p:sp>
      <p:grpSp>
        <p:nvGrpSpPr>
          <p:cNvPr id="14" name="Group 13">
            <a:extLst>
              <a:ext uri="{FF2B5EF4-FFF2-40B4-BE49-F238E27FC236}">
                <a16:creationId xmlns:a16="http://schemas.microsoft.com/office/drawing/2014/main" id="{C29C2741-FE91-468B-84A0-26C0FEE5DD3E}"/>
              </a:ext>
            </a:extLst>
          </p:cNvPr>
          <p:cNvGrpSpPr/>
          <p:nvPr/>
        </p:nvGrpSpPr>
        <p:grpSpPr>
          <a:xfrm>
            <a:off x="1577975" y="2029126"/>
            <a:ext cx="9036049" cy="2276475"/>
            <a:chOff x="1390650" y="2242596"/>
            <a:chExt cx="9036049" cy="2276475"/>
          </a:xfrm>
        </p:grpSpPr>
        <p:grpSp>
          <p:nvGrpSpPr>
            <p:cNvPr id="9" name="Group 8">
              <a:extLst>
                <a:ext uri="{FF2B5EF4-FFF2-40B4-BE49-F238E27FC236}">
                  <a16:creationId xmlns:a16="http://schemas.microsoft.com/office/drawing/2014/main" id="{55162A65-6635-4A94-8CCF-4240EB21DEB7}"/>
                </a:ext>
              </a:extLst>
            </p:cNvPr>
            <p:cNvGrpSpPr/>
            <p:nvPr/>
          </p:nvGrpSpPr>
          <p:grpSpPr>
            <a:xfrm>
              <a:off x="1390650" y="2242596"/>
              <a:ext cx="3467100" cy="2276475"/>
              <a:chOff x="1752600" y="4076700"/>
              <a:chExt cx="3467100" cy="2276475"/>
            </a:xfrm>
          </p:grpSpPr>
          <p:sp>
            <p:nvSpPr>
              <p:cNvPr id="5" name="Rectangle: Rounded Corners 4">
                <a:extLst>
                  <a:ext uri="{FF2B5EF4-FFF2-40B4-BE49-F238E27FC236}">
                    <a16:creationId xmlns:a16="http://schemas.microsoft.com/office/drawing/2014/main" id="{925FDFC5-DD0E-43F4-ACD1-4AEEEAF8F948}"/>
                  </a:ext>
                </a:extLst>
              </p:cNvPr>
              <p:cNvSpPr/>
              <p:nvPr/>
            </p:nvSpPr>
            <p:spPr>
              <a:xfrm>
                <a:off x="1752600" y="4076700"/>
                <a:ext cx="3467100" cy="1219920"/>
              </a:xfrm>
              <a:prstGeom prst="roundRect">
                <a:avLst>
                  <a:gd name="adj" fmla="val 113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Input</a:t>
                </a:r>
              </a:p>
              <a:p>
                <a:pPr algn="ctr"/>
                <a:endParaRPr lang="en-US" sz="3200" dirty="0"/>
              </a:p>
            </p:txBody>
          </p:sp>
          <p:sp>
            <p:nvSpPr>
              <p:cNvPr id="6" name="Rectangle 5">
                <a:extLst>
                  <a:ext uri="{FF2B5EF4-FFF2-40B4-BE49-F238E27FC236}">
                    <a16:creationId xmlns:a16="http://schemas.microsoft.com/office/drawing/2014/main" id="{BC838F96-62B0-433B-A177-694A271B7898}"/>
                  </a:ext>
                </a:extLst>
              </p:cNvPr>
              <p:cNvSpPr/>
              <p:nvPr/>
            </p:nvSpPr>
            <p:spPr>
              <a:xfrm>
                <a:off x="1752600" y="4813300"/>
                <a:ext cx="3467100" cy="15398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t>90 Grids</a:t>
                </a:r>
              </a:p>
              <a:p>
                <a:pPr algn="ctr"/>
                <a:r>
                  <a:rPr lang="en-US" sz="2400" dirty="0"/>
                  <a:t>HRRR Data</a:t>
                </a:r>
              </a:p>
            </p:txBody>
          </p:sp>
        </p:grpSp>
        <p:grpSp>
          <p:nvGrpSpPr>
            <p:cNvPr id="10" name="Group 9">
              <a:extLst>
                <a:ext uri="{FF2B5EF4-FFF2-40B4-BE49-F238E27FC236}">
                  <a16:creationId xmlns:a16="http://schemas.microsoft.com/office/drawing/2014/main" id="{2E55EBE8-BE93-4A44-BE65-3C996028AAA1}"/>
                </a:ext>
              </a:extLst>
            </p:cNvPr>
            <p:cNvGrpSpPr/>
            <p:nvPr/>
          </p:nvGrpSpPr>
          <p:grpSpPr>
            <a:xfrm>
              <a:off x="6959599" y="2242596"/>
              <a:ext cx="3467100" cy="2276475"/>
              <a:chOff x="1752600" y="4076700"/>
              <a:chExt cx="3467100" cy="2276475"/>
            </a:xfrm>
          </p:grpSpPr>
          <p:sp>
            <p:nvSpPr>
              <p:cNvPr id="11" name="Rectangle: Rounded Corners 10">
                <a:extLst>
                  <a:ext uri="{FF2B5EF4-FFF2-40B4-BE49-F238E27FC236}">
                    <a16:creationId xmlns:a16="http://schemas.microsoft.com/office/drawing/2014/main" id="{421209CE-0B4F-4690-9D9A-8F296101FE7F}"/>
                  </a:ext>
                </a:extLst>
              </p:cNvPr>
              <p:cNvSpPr/>
              <p:nvPr/>
            </p:nvSpPr>
            <p:spPr>
              <a:xfrm>
                <a:off x="1752600" y="4076700"/>
                <a:ext cx="3467100" cy="1219920"/>
              </a:xfrm>
              <a:prstGeom prst="roundRect">
                <a:avLst>
                  <a:gd name="adj" fmla="val 113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Output</a:t>
                </a:r>
              </a:p>
              <a:p>
                <a:pPr algn="ctr"/>
                <a:endParaRPr lang="en-US" sz="3200" dirty="0"/>
              </a:p>
            </p:txBody>
          </p:sp>
          <p:sp>
            <p:nvSpPr>
              <p:cNvPr id="12" name="Rectangle 11">
                <a:extLst>
                  <a:ext uri="{FF2B5EF4-FFF2-40B4-BE49-F238E27FC236}">
                    <a16:creationId xmlns:a16="http://schemas.microsoft.com/office/drawing/2014/main" id="{F31E366A-211A-464C-83D4-D79675828189}"/>
                  </a:ext>
                </a:extLst>
              </p:cNvPr>
              <p:cNvSpPr/>
              <p:nvPr/>
            </p:nvSpPr>
            <p:spPr>
              <a:xfrm>
                <a:off x="1752600" y="4813300"/>
                <a:ext cx="3467100" cy="15398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dirty="0"/>
                  <a:t>20 Grids</a:t>
                </a:r>
              </a:p>
              <a:p>
                <a:pPr algn="ctr"/>
                <a:r>
                  <a:rPr lang="en-US" sz="2400" dirty="0"/>
                  <a:t>New Percentile Data</a:t>
                </a:r>
              </a:p>
            </p:txBody>
          </p:sp>
        </p:grpSp>
        <p:sp>
          <p:nvSpPr>
            <p:cNvPr id="13" name="Arrow: Right 12">
              <a:extLst>
                <a:ext uri="{FF2B5EF4-FFF2-40B4-BE49-F238E27FC236}">
                  <a16:creationId xmlns:a16="http://schemas.microsoft.com/office/drawing/2014/main" id="{06DE7CC7-B504-445F-801E-CF9EDC77EF3F}"/>
                </a:ext>
              </a:extLst>
            </p:cNvPr>
            <p:cNvSpPr/>
            <p:nvPr/>
          </p:nvSpPr>
          <p:spPr>
            <a:xfrm>
              <a:off x="5095875" y="2692578"/>
              <a:ext cx="1625599" cy="1539875"/>
            </a:xfrm>
            <a:prstGeom prst="rightArrow">
              <a:avLst>
                <a:gd name="adj1" fmla="val 59897"/>
                <a:gd name="adj2" fmla="val 4092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a:t>OSG</a:t>
              </a:r>
            </a:p>
          </p:txBody>
        </p:sp>
      </p:grpSp>
    </p:spTree>
    <p:extLst>
      <p:ext uri="{BB962C8B-B14F-4D97-AF65-F5344CB8AC3E}">
        <p14:creationId xmlns:p14="http://schemas.microsoft.com/office/powerpoint/2010/main" val="149617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496E-4202-4744-8C15-E6605F929695}"/>
              </a:ext>
            </a:extLst>
          </p:cNvPr>
          <p:cNvSpPr>
            <a:spLocks noGrp="1"/>
          </p:cNvSpPr>
          <p:nvPr>
            <p:ph type="title"/>
          </p:nvPr>
        </p:nvSpPr>
        <p:spPr/>
        <p:txBody>
          <a:bodyPr/>
          <a:lstStyle/>
          <a:p>
            <a:r>
              <a:rPr lang="en-US" dirty="0"/>
              <a:t>Science</a:t>
            </a:r>
          </a:p>
        </p:txBody>
      </p:sp>
      <p:sp>
        <p:nvSpPr>
          <p:cNvPr id="3" name="Content Placeholder 2">
            <a:extLst>
              <a:ext uri="{FF2B5EF4-FFF2-40B4-BE49-F238E27FC236}">
                <a16:creationId xmlns:a16="http://schemas.microsoft.com/office/drawing/2014/main" id="{A7C2A032-EBF5-4557-B947-96E11D6DDA79}"/>
              </a:ext>
            </a:extLst>
          </p:cNvPr>
          <p:cNvSpPr>
            <a:spLocks noGrp="1"/>
          </p:cNvSpPr>
          <p:nvPr>
            <p:ph idx="1"/>
          </p:nvPr>
        </p:nvSpPr>
        <p:spPr>
          <a:xfrm>
            <a:off x="1132114" y="1561381"/>
            <a:ext cx="10625688" cy="5063706"/>
          </a:xfrm>
        </p:spPr>
        <p:txBody>
          <a:bodyPr>
            <a:normAutofit/>
          </a:bodyPr>
          <a:lstStyle/>
          <a:p>
            <a:r>
              <a:rPr lang="en-US" sz="3600" dirty="0"/>
              <a:t>Wind and temperature climatology</a:t>
            </a:r>
          </a:p>
          <a:p>
            <a:pPr lvl="1"/>
            <a:r>
              <a:rPr lang="en-US" sz="3200" dirty="0"/>
              <a:t>Full year</a:t>
            </a:r>
          </a:p>
          <a:p>
            <a:pPr lvl="1"/>
            <a:r>
              <a:rPr lang="en-US" sz="3200" dirty="0"/>
              <a:t>By month/season</a:t>
            </a:r>
          </a:p>
          <a:p>
            <a:pPr lvl="1"/>
            <a:r>
              <a:rPr lang="en-US" sz="3200" dirty="0"/>
              <a:t>Single hour</a:t>
            </a:r>
          </a:p>
          <a:p>
            <a:endParaRPr lang="en-US" sz="3600" dirty="0"/>
          </a:p>
          <a:p>
            <a:r>
              <a:rPr lang="en-US" sz="3600" dirty="0"/>
              <a:t>Percentiles at point or an area</a:t>
            </a:r>
          </a:p>
          <a:p>
            <a:pPr marL="0" indent="0">
              <a:buNone/>
            </a:pPr>
            <a:endParaRPr lang="en-US" dirty="0"/>
          </a:p>
        </p:txBody>
      </p:sp>
      <p:sp>
        <p:nvSpPr>
          <p:cNvPr id="4" name="Slide Number Placeholder 3">
            <a:extLst>
              <a:ext uri="{FF2B5EF4-FFF2-40B4-BE49-F238E27FC236}">
                <a16:creationId xmlns:a16="http://schemas.microsoft.com/office/drawing/2014/main" id="{34EF086A-3164-4031-816E-736FF7BACAA2}"/>
              </a:ext>
            </a:extLst>
          </p:cNvPr>
          <p:cNvSpPr>
            <a:spLocks noGrp="1"/>
          </p:cNvSpPr>
          <p:nvPr>
            <p:ph type="sldNum" sz="quarter" idx="12"/>
          </p:nvPr>
        </p:nvSpPr>
        <p:spPr/>
        <p:txBody>
          <a:bodyPr/>
          <a:lstStyle/>
          <a:p>
            <a:fld id="{771FAC99-D421-47CC-B2BF-E02969B5729E}" type="slidenum">
              <a:rPr lang="en-US" smtClean="0"/>
              <a:t>16</a:t>
            </a:fld>
            <a:endParaRPr lang="en-US"/>
          </a:p>
        </p:txBody>
      </p:sp>
    </p:spTree>
    <p:extLst>
      <p:ext uri="{BB962C8B-B14F-4D97-AF65-F5344CB8AC3E}">
        <p14:creationId xmlns:p14="http://schemas.microsoft.com/office/powerpoint/2010/main" val="1726255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24DE-0144-488C-BCE2-E619BD51B22C}"/>
              </a:ext>
            </a:extLst>
          </p:cNvPr>
          <p:cNvSpPr>
            <a:spLocks noGrp="1"/>
          </p:cNvSpPr>
          <p:nvPr>
            <p:ph type="title"/>
          </p:nvPr>
        </p:nvSpPr>
        <p:spPr/>
        <p:txBody>
          <a:bodyPr/>
          <a:lstStyle/>
          <a:p>
            <a:r>
              <a:rPr lang="en-US" dirty="0"/>
              <a:t>Temperature Percentiles at a Point</a:t>
            </a:r>
          </a:p>
        </p:txBody>
      </p:sp>
      <p:sp>
        <p:nvSpPr>
          <p:cNvPr id="4" name="Slide Number Placeholder 3">
            <a:extLst>
              <a:ext uri="{FF2B5EF4-FFF2-40B4-BE49-F238E27FC236}">
                <a16:creationId xmlns:a16="http://schemas.microsoft.com/office/drawing/2014/main" id="{4F575B2D-94F5-4398-AD00-5C35B1156A71}"/>
              </a:ext>
            </a:extLst>
          </p:cNvPr>
          <p:cNvSpPr>
            <a:spLocks noGrp="1"/>
          </p:cNvSpPr>
          <p:nvPr>
            <p:ph type="sldNum" sz="quarter" idx="12"/>
          </p:nvPr>
        </p:nvSpPr>
        <p:spPr/>
        <p:txBody>
          <a:bodyPr/>
          <a:lstStyle/>
          <a:p>
            <a:fld id="{771FAC99-D421-47CC-B2BF-E02969B5729E}" type="slidenum">
              <a:rPr lang="en-US" smtClean="0"/>
              <a:t>17</a:t>
            </a:fld>
            <a:endParaRPr lang="en-US"/>
          </a:p>
        </p:txBody>
      </p:sp>
      <p:pic>
        <p:nvPicPr>
          <p:cNvPr id="5" name="Picture 4">
            <a:extLst>
              <a:ext uri="{FF2B5EF4-FFF2-40B4-BE49-F238E27FC236}">
                <a16:creationId xmlns:a16="http://schemas.microsoft.com/office/drawing/2014/main" id="{9F34BBC9-97A2-4218-A5B6-7507DD8CC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951" y="1497936"/>
            <a:ext cx="6338637" cy="4486512"/>
          </a:xfrm>
          <a:prstGeom prst="rect">
            <a:avLst/>
          </a:prstGeom>
        </p:spPr>
      </p:pic>
      <p:sp>
        <p:nvSpPr>
          <p:cNvPr id="10" name="TextBox 9">
            <a:extLst>
              <a:ext uri="{FF2B5EF4-FFF2-40B4-BE49-F238E27FC236}">
                <a16:creationId xmlns:a16="http://schemas.microsoft.com/office/drawing/2014/main" id="{1FFAA7AD-E0C3-4B1F-92C0-B6168758F190}"/>
              </a:ext>
            </a:extLst>
          </p:cNvPr>
          <p:cNvSpPr txBox="1"/>
          <p:nvPr/>
        </p:nvSpPr>
        <p:spPr>
          <a:xfrm>
            <a:off x="40655" y="1674674"/>
            <a:ext cx="3033395" cy="1938992"/>
          </a:xfrm>
          <a:prstGeom prst="rect">
            <a:avLst/>
          </a:prstGeom>
          <a:noFill/>
        </p:spPr>
        <p:txBody>
          <a:bodyPr wrap="square" rtlCol="0">
            <a:spAutoFit/>
          </a:bodyPr>
          <a:lstStyle/>
          <a:p>
            <a:pPr algn="ctr"/>
            <a:r>
              <a:rPr lang="en-US" sz="6000" b="1" dirty="0">
                <a:ln>
                  <a:solidFill>
                    <a:schemeClr val="tx1"/>
                  </a:solidFill>
                </a:ln>
                <a:solidFill>
                  <a:srgbClr val="00B0F0"/>
                </a:solidFill>
                <a:latin typeface="Segoe UI" panose="020B0502040204020203" pitchFamily="34" charset="0"/>
                <a:cs typeface="Segoe UI" panose="020B0502040204020203" pitchFamily="34" charset="0"/>
              </a:rPr>
              <a:t>Single Hour</a:t>
            </a:r>
          </a:p>
        </p:txBody>
      </p:sp>
    </p:spTree>
    <p:extLst>
      <p:ext uri="{BB962C8B-B14F-4D97-AF65-F5344CB8AC3E}">
        <p14:creationId xmlns:p14="http://schemas.microsoft.com/office/powerpoint/2010/main" val="321065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3DB150-AA92-4256-9571-E169169AA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951" y="1497936"/>
            <a:ext cx="6338636" cy="4486512"/>
          </a:xfrm>
          <a:prstGeom prst="rect">
            <a:avLst/>
          </a:prstGeom>
        </p:spPr>
      </p:pic>
      <p:sp>
        <p:nvSpPr>
          <p:cNvPr id="2" name="Title 1">
            <a:extLst>
              <a:ext uri="{FF2B5EF4-FFF2-40B4-BE49-F238E27FC236}">
                <a16:creationId xmlns:a16="http://schemas.microsoft.com/office/drawing/2014/main" id="{78ED24DE-0144-488C-BCE2-E619BD51B22C}"/>
              </a:ext>
            </a:extLst>
          </p:cNvPr>
          <p:cNvSpPr>
            <a:spLocks noGrp="1"/>
          </p:cNvSpPr>
          <p:nvPr>
            <p:ph type="title"/>
          </p:nvPr>
        </p:nvSpPr>
        <p:spPr/>
        <p:txBody>
          <a:bodyPr/>
          <a:lstStyle/>
          <a:p>
            <a:r>
              <a:rPr lang="en-US" dirty="0"/>
              <a:t>Temperature Percentiles at a Point</a:t>
            </a:r>
          </a:p>
        </p:txBody>
      </p:sp>
      <p:sp>
        <p:nvSpPr>
          <p:cNvPr id="4" name="Slide Number Placeholder 3">
            <a:extLst>
              <a:ext uri="{FF2B5EF4-FFF2-40B4-BE49-F238E27FC236}">
                <a16:creationId xmlns:a16="http://schemas.microsoft.com/office/drawing/2014/main" id="{4F575B2D-94F5-4398-AD00-5C35B1156A71}"/>
              </a:ext>
            </a:extLst>
          </p:cNvPr>
          <p:cNvSpPr>
            <a:spLocks noGrp="1"/>
          </p:cNvSpPr>
          <p:nvPr>
            <p:ph type="sldNum" sz="quarter" idx="12"/>
          </p:nvPr>
        </p:nvSpPr>
        <p:spPr/>
        <p:txBody>
          <a:bodyPr/>
          <a:lstStyle/>
          <a:p>
            <a:fld id="{771FAC99-D421-47CC-B2BF-E02969B5729E}" type="slidenum">
              <a:rPr lang="en-US" smtClean="0"/>
              <a:t>18</a:t>
            </a:fld>
            <a:endParaRPr lang="en-US"/>
          </a:p>
        </p:txBody>
      </p:sp>
      <p:sp>
        <p:nvSpPr>
          <p:cNvPr id="10" name="TextBox 9">
            <a:extLst>
              <a:ext uri="{FF2B5EF4-FFF2-40B4-BE49-F238E27FC236}">
                <a16:creationId xmlns:a16="http://schemas.microsoft.com/office/drawing/2014/main" id="{1FFAA7AD-E0C3-4B1F-92C0-B6168758F190}"/>
              </a:ext>
            </a:extLst>
          </p:cNvPr>
          <p:cNvSpPr txBox="1"/>
          <p:nvPr/>
        </p:nvSpPr>
        <p:spPr>
          <a:xfrm>
            <a:off x="40655" y="1674674"/>
            <a:ext cx="3033395" cy="1938992"/>
          </a:xfrm>
          <a:prstGeom prst="rect">
            <a:avLst/>
          </a:prstGeom>
          <a:noFill/>
        </p:spPr>
        <p:txBody>
          <a:bodyPr wrap="square" rtlCol="0">
            <a:spAutoFit/>
          </a:bodyPr>
          <a:lstStyle/>
          <a:p>
            <a:pPr algn="ctr"/>
            <a:r>
              <a:rPr lang="en-US" sz="6000" b="1" dirty="0">
                <a:ln>
                  <a:solidFill>
                    <a:schemeClr val="tx1"/>
                  </a:solidFill>
                </a:ln>
                <a:solidFill>
                  <a:srgbClr val="00B0F0"/>
                </a:solidFill>
                <a:latin typeface="Segoe UI" panose="020B0502040204020203" pitchFamily="34" charset="0"/>
                <a:cs typeface="Segoe UI" panose="020B0502040204020203" pitchFamily="34" charset="0"/>
              </a:rPr>
              <a:t>Single Hour</a:t>
            </a:r>
          </a:p>
        </p:txBody>
      </p:sp>
      <p:sp>
        <p:nvSpPr>
          <p:cNvPr id="3" name="Oval 2">
            <a:extLst>
              <a:ext uri="{FF2B5EF4-FFF2-40B4-BE49-F238E27FC236}">
                <a16:creationId xmlns:a16="http://schemas.microsoft.com/office/drawing/2014/main" id="{FB0652E9-A5DD-4225-9E10-44F005A90CAD}"/>
              </a:ext>
            </a:extLst>
          </p:cNvPr>
          <p:cNvSpPr/>
          <p:nvPr/>
        </p:nvSpPr>
        <p:spPr>
          <a:xfrm>
            <a:off x="7491972" y="3624210"/>
            <a:ext cx="202847" cy="202847"/>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CE3D8E42-ED6A-44E7-B20C-CB15F6EA2412}"/>
              </a:ext>
            </a:extLst>
          </p:cNvPr>
          <p:cNvCxnSpPr>
            <a:cxnSpLocks/>
            <a:stCxn id="9" idx="1"/>
          </p:cNvCxnSpPr>
          <p:nvPr/>
        </p:nvCxnSpPr>
        <p:spPr>
          <a:xfrm flipH="1" flipV="1">
            <a:off x="7755874" y="3772205"/>
            <a:ext cx="1897700" cy="904338"/>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2917644-F1AD-40D7-8BD0-D2014578FF66}"/>
              </a:ext>
            </a:extLst>
          </p:cNvPr>
          <p:cNvSpPr txBox="1"/>
          <p:nvPr/>
        </p:nvSpPr>
        <p:spPr>
          <a:xfrm>
            <a:off x="9653574" y="3891713"/>
            <a:ext cx="1775549" cy="1569660"/>
          </a:xfrm>
          <a:prstGeom prst="rect">
            <a:avLst/>
          </a:prstGeom>
          <a:noFill/>
          <a:ln w="57150">
            <a:solidFill>
              <a:schemeClr val="accent6">
                <a:lumMod val="75000"/>
              </a:schemeClr>
            </a:solidFill>
          </a:ln>
        </p:spPr>
        <p:txBody>
          <a:bodyPr wrap="square" rtlCol="0">
            <a:spAutoFit/>
          </a:bodyPr>
          <a:lstStyle/>
          <a:p>
            <a:pPr algn="ctr"/>
            <a:r>
              <a:rPr lang="en-US" sz="2400" dirty="0"/>
              <a:t>Today’s Forecasted Temperature</a:t>
            </a:r>
          </a:p>
          <a:p>
            <a:pPr algn="ctr"/>
            <a:r>
              <a:rPr lang="en-US" sz="2400" dirty="0"/>
              <a:t>58°</a:t>
            </a:r>
          </a:p>
        </p:txBody>
      </p:sp>
      <p:cxnSp>
        <p:nvCxnSpPr>
          <p:cNvPr id="20" name="Straight Connector 19">
            <a:extLst>
              <a:ext uri="{FF2B5EF4-FFF2-40B4-BE49-F238E27FC236}">
                <a16:creationId xmlns:a16="http://schemas.microsoft.com/office/drawing/2014/main" id="{E23433A8-3EDB-4611-8911-A49F6E62062A}"/>
              </a:ext>
            </a:extLst>
          </p:cNvPr>
          <p:cNvCxnSpPr>
            <a:cxnSpLocks/>
          </p:cNvCxnSpPr>
          <p:nvPr/>
        </p:nvCxnSpPr>
        <p:spPr>
          <a:xfrm flipH="1">
            <a:off x="3609975" y="3731440"/>
            <a:ext cx="3828404" cy="0"/>
          </a:xfrm>
          <a:prstGeom prst="line">
            <a:avLst/>
          </a:prstGeom>
          <a:ln w="381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8C9AE1-F2D2-4153-AC4B-9CA9A40593A6}"/>
              </a:ext>
            </a:extLst>
          </p:cNvPr>
          <p:cNvCxnSpPr>
            <a:cxnSpLocks/>
          </p:cNvCxnSpPr>
          <p:nvPr/>
        </p:nvCxnSpPr>
        <p:spPr>
          <a:xfrm flipV="1">
            <a:off x="7595480" y="3866313"/>
            <a:ext cx="0" cy="1462486"/>
          </a:xfrm>
          <a:prstGeom prst="line">
            <a:avLst/>
          </a:prstGeom>
          <a:ln w="381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890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24DE-0144-488C-BCE2-E619BD51B22C}"/>
              </a:ext>
            </a:extLst>
          </p:cNvPr>
          <p:cNvSpPr>
            <a:spLocks noGrp="1"/>
          </p:cNvSpPr>
          <p:nvPr>
            <p:ph type="title"/>
          </p:nvPr>
        </p:nvSpPr>
        <p:spPr/>
        <p:txBody>
          <a:bodyPr/>
          <a:lstStyle/>
          <a:p>
            <a:r>
              <a:rPr lang="en-US" dirty="0"/>
              <a:t>Temperature Percentiles at a Point</a:t>
            </a:r>
          </a:p>
        </p:txBody>
      </p:sp>
      <p:sp>
        <p:nvSpPr>
          <p:cNvPr id="4" name="Slide Number Placeholder 3">
            <a:extLst>
              <a:ext uri="{FF2B5EF4-FFF2-40B4-BE49-F238E27FC236}">
                <a16:creationId xmlns:a16="http://schemas.microsoft.com/office/drawing/2014/main" id="{4F575B2D-94F5-4398-AD00-5C35B1156A71}"/>
              </a:ext>
            </a:extLst>
          </p:cNvPr>
          <p:cNvSpPr>
            <a:spLocks noGrp="1"/>
          </p:cNvSpPr>
          <p:nvPr>
            <p:ph type="sldNum" sz="quarter" idx="12"/>
          </p:nvPr>
        </p:nvSpPr>
        <p:spPr/>
        <p:txBody>
          <a:bodyPr/>
          <a:lstStyle/>
          <a:p>
            <a:fld id="{771FAC99-D421-47CC-B2BF-E02969B5729E}" type="slidenum">
              <a:rPr lang="en-US" smtClean="0"/>
              <a:t>19</a:t>
            </a:fld>
            <a:endParaRPr lang="en-US"/>
          </a:p>
        </p:txBody>
      </p:sp>
      <p:sp>
        <p:nvSpPr>
          <p:cNvPr id="6" name="TextBox 5">
            <a:extLst>
              <a:ext uri="{FF2B5EF4-FFF2-40B4-BE49-F238E27FC236}">
                <a16:creationId xmlns:a16="http://schemas.microsoft.com/office/drawing/2014/main" id="{190EDC6A-E638-42D7-82A6-64773EEE521A}"/>
              </a:ext>
            </a:extLst>
          </p:cNvPr>
          <p:cNvSpPr txBox="1"/>
          <p:nvPr/>
        </p:nvSpPr>
        <p:spPr>
          <a:xfrm>
            <a:off x="40655" y="1674674"/>
            <a:ext cx="3033395" cy="1938992"/>
          </a:xfrm>
          <a:prstGeom prst="rect">
            <a:avLst/>
          </a:prstGeom>
          <a:noFill/>
        </p:spPr>
        <p:txBody>
          <a:bodyPr wrap="square" rtlCol="0">
            <a:spAutoFit/>
          </a:bodyPr>
          <a:lstStyle/>
          <a:p>
            <a:pPr algn="ctr"/>
            <a:r>
              <a:rPr lang="en-US" sz="6000" b="1" dirty="0">
                <a:ln>
                  <a:solidFill>
                    <a:schemeClr val="tx1"/>
                  </a:solidFill>
                </a:ln>
                <a:solidFill>
                  <a:srgbClr val="00B0F0"/>
                </a:solidFill>
                <a:latin typeface="Segoe UI" panose="020B0502040204020203" pitchFamily="34" charset="0"/>
                <a:cs typeface="Segoe UI" panose="020B0502040204020203" pitchFamily="34" charset="0"/>
              </a:rPr>
              <a:t>8,784 Hours</a:t>
            </a:r>
          </a:p>
        </p:txBody>
      </p:sp>
      <p:pic>
        <p:nvPicPr>
          <p:cNvPr id="7" name="Picture 6">
            <a:extLst>
              <a:ext uri="{FF2B5EF4-FFF2-40B4-BE49-F238E27FC236}">
                <a16:creationId xmlns:a16="http://schemas.microsoft.com/office/drawing/2014/main" id="{DAC2A3BF-E5F1-49BF-A64D-85F36B55D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951" y="1497936"/>
            <a:ext cx="6338637" cy="4486512"/>
          </a:xfrm>
          <a:prstGeom prst="rect">
            <a:avLst/>
          </a:prstGeom>
        </p:spPr>
      </p:pic>
    </p:spTree>
    <p:extLst>
      <p:ext uri="{BB962C8B-B14F-4D97-AF65-F5344CB8AC3E}">
        <p14:creationId xmlns:p14="http://schemas.microsoft.com/office/powerpoint/2010/main" val="297179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007C-F12E-41B7-A23A-45B1657BFFF5}"/>
              </a:ext>
            </a:extLst>
          </p:cNvPr>
          <p:cNvSpPr>
            <a:spLocks noGrp="1"/>
          </p:cNvSpPr>
          <p:nvPr>
            <p:ph type="title"/>
          </p:nvPr>
        </p:nvSpPr>
        <p:spPr/>
        <p:txBody>
          <a:bodyPr/>
          <a:lstStyle/>
          <a:p>
            <a:pPr algn="ctr"/>
            <a:r>
              <a:rPr lang="en-US" sz="4000" dirty="0"/>
              <a:t>What is the</a:t>
            </a:r>
            <a:br>
              <a:rPr lang="en-US" sz="5400" dirty="0"/>
            </a:br>
            <a:r>
              <a:rPr lang="en-US" b="1" u="sng" dirty="0"/>
              <a:t>H</a:t>
            </a:r>
            <a:r>
              <a:rPr lang="en-US" dirty="0"/>
              <a:t>igh </a:t>
            </a:r>
            <a:r>
              <a:rPr lang="en-US" b="1" u="sng" dirty="0"/>
              <a:t>R</a:t>
            </a:r>
            <a:r>
              <a:rPr lang="en-US" dirty="0"/>
              <a:t>esolution </a:t>
            </a:r>
            <a:r>
              <a:rPr lang="en-US" b="1" u="sng" dirty="0"/>
              <a:t>R</a:t>
            </a:r>
            <a:r>
              <a:rPr lang="en-US" dirty="0"/>
              <a:t>apid </a:t>
            </a:r>
            <a:r>
              <a:rPr lang="en-US" b="1" u="sng" dirty="0"/>
              <a:t>R</a:t>
            </a:r>
            <a:r>
              <a:rPr lang="en-US" dirty="0"/>
              <a:t>efresh Model?</a:t>
            </a:r>
          </a:p>
        </p:txBody>
      </p:sp>
      <p:sp>
        <p:nvSpPr>
          <p:cNvPr id="4" name="Slide Number Placeholder 3">
            <a:extLst>
              <a:ext uri="{FF2B5EF4-FFF2-40B4-BE49-F238E27FC236}">
                <a16:creationId xmlns:a16="http://schemas.microsoft.com/office/drawing/2014/main" id="{C73DA0E1-9F05-4B02-A99A-F3FFC96719ED}"/>
              </a:ext>
            </a:extLst>
          </p:cNvPr>
          <p:cNvSpPr>
            <a:spLocks noGrp="1"/>
          </p:cNvSpPr>
          <p:nvPr>
            <p:ph type="sldNum" sz="quarter" idx="12"/>
          </p:nvPr>
        </p:nvSpPr>
        <p:spPr/>
        <p:txBody>
          <a:bodyPr/>
          <a:lstStyle/>
          <a:p>
            <a:fld id="{771FAC99-D421-47CC-B2BF-E02969B5729E}" type="slidenum">
              <a:rPr lang="en-US" smtClean="0"/>
              <a:t>2</a:t>
            </a:fld>
            <a:endParaRPr lang="en-US"/>
          </a:p>
        </p:txBody>
      </p:sp>
      <p:pic>
        <p:nvPicPr>
          <p:cNvPr id="5" name="video">
            <a:hlinkClick r:id="" action="ppaction://media"/>
            <a:extLst>
              <a:ext uri="{FF2B5EF4-FFF2-40B4-BE49-F238E27FC236}">
                <a16:creationId xmlns:a16="http://schemas.microsoft.com/office/drawing/2014/main" id="{70EF2D63-3F85-4F01-9CFA-0B245F5B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2869"/>
          <a:stretch/>
        </p:blipFill>
        <p:spPr>
          <a:xfrm>
            <a:off x="1749929" y="1462088"/>
            <a:ext cx="8632285" cy="5259387"/>
          </a:xfrm>
          <a:prstGeom prst="rect">
            <a:avLst/>
          </a:prstGeom>
        </p:spPr>
      </p:pic>
    </p:spTree>
    <p:extLst>
      <p:ext uri="{BB962C8B-B14F-4D97-AF65-F5344CB8AC3E}">
        <p14:creationId xmlns:p14="http://schemas.microsoft.com/office/powerpoint/2010/main" val="25398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C5FB9A-CC8F-4E39-8201-8BA3BBB06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951" y="1497936"/>
            <a:ext cx="6338637" cy="4486512"/>
          </a:xfrm>
          <a:prstGeom prst="rect">
            <a:avLst/>
          </a:prstGeom>
        </p:spPr>
      </p:pic>
      <p:sp>
        <p:nvSpPr>
          <p:cNvPr id="2" name="Title 1">
            <a:extLst>
              <a:ext uri="{FF2B5EF4-FFF2-40B4-BE49-F238E27FC236}">
                <a16:creationId xmlns:a16="http://schemas.microsoft.com/office/drawing/2014/main" id="{78ED24DE-0144-488C-BCE2-E619BD51B22C}"/>
              </a:ext>
            </a:extLst>
          </p:cNvPr>
          <p:cNvSpPr>
            <a:spLocks noGrp="1"/>
          </p:cNvSpPr>
          <p:nvPr>
            <p:ph type="title"/>
          </p:nvPr>
        </p:nvSpPr>
        <p:spPr/>
        <p:txBody>
          <a:bodyPr/>
          <a:lstStyle/>
          <a:p>
            <a:r>
              <a:rPr lang="en-US" dirty="0"/>
              <a:t>Temperature Percentiles at a Point</a:t>
            </a:r>
          </a:p>
        </p:txBody>
      </p:sp>
      <p:sp>
        <p:nvSpPr>
          <p:cNvPr id="4" name="Slide Number Placeholder 3">
            <a:extLst>
              <a:ext uri="{FF2B5EF4-FFF2-40B4-BE49-F238E27FC236}">
                <a16:creationId xmlns:a16="http://schemas.microsoft.com/office/drawing/2014/main" id="{4F575B2D-94F5-4398-AD00-5C35B1156A71}"/>
              </a:ext>
            </a:extLst>
          </p:cNvPr>
          <p:cNvSpPr>
            <a:spLocks noGrp="1"/>
          </p:cNvSpPr>
          <p:nvPr>
            <p:ph type="sldNum" sz="quarter" idx="12"/>
          </p:nvPr>
        </p:nvSpPr>
        <p:spPr/>
        <p:txBody>
          <a:bodyPr/>
          <a:lstStyle/>
          <a:p>
            <a:fld id="{771FAC99-D421-47CC-B2BF-E02969B5729E}" type="slidenum">
              <a:rPr lang="en-US" smtClean="0"/>
              <a:t>20</a:t>
            </a:fld>
            <a:endParaRPr lang="en-US"/>
          </a:p>
        </p:txBody>
      </p:sp>
      <p:sp>
        <p:nvSpPr>
          <p:cNvPr id="3" name="Oval 2">
            <a:extLst>
              <a:ext uri="{FF2B5EF4-FFF2-40B4-BE49-F238E27FC236}">
                <a16:creationId xmlns:a16="http://schemas.microsoft.com/office/drawing/2014/main" id="{3CA6C392-B42C-4759-B1BA-082B005C2338}"/>
              </a:ext>
            </a:extLst>
          </p:cNvPr>
          <p:cNvSpPr/>
          <p:nvPr/>
        </p:nvSpPr>
        <p:spPr>
          <a:xfrm>
            <a:off x="3408377" y="4717876"/>
            <a:ext cx="631371" cy="6313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F5FBAF-1200-4BF0-999F-081518BFDFFF}"/>
              </a:ext>
            </a:extLst>
          </p:cNvPr>
          <p:cNvSpPr txBox="1"/>
          <p:nvPr/>
        </p:nvSpPr>
        <p:spPr>
          <a:xfrm>
            <a:off x="279569" y="4645340"/>
            <a:ext cx="3029655" cy="1261884"/>
          </a:xfrm>
          <a:prstGeom prst="rect">
            <a:avLst/>
          </a:prstGeom>
          <a:noFill/>
        </p:spPr>
        <p:txBody>
          <a:bodyPr wrap="square" rtlCol="0">
            <a:spAutoFit/>
          </a:bodyPr>
          <a:lstStyle/>
          <a:p>
            <a:pPr algn="ctr"/>
            <a:r>
              <a:rPr lang="en-US" sz="2800" b="1" dirty="0">
                <a:solidFill>
                  <a:srgbClr val="002060"/>
                </a:solidFill>
                <a:latin typeface="Segoe UI" panose="020B0502040204020203" pitchFamily="34" charset="0"/>
                <a:cs typeface="Segoe UI" panose="020B0502040204020203" pitchFamily="34" charset="0"/>
              </a:rPr>
              <a:t>Coldest Winter Temperatures</a:t>
            </a:r>
          </a:p>
          <a:p>
            <a:pPr algn="ctr"/>
            <a:r>
              <a:rPr lang="en-US" dirty="0">
                <a:solidFill>
                  <a:srgbClr val="002060"/>
                </a:solidFill>
                <a:latin typeface="Segoe UI" panose="020B0502040204020203" pitchFamily="34" charset="0"/>
                <a:cs typeface="Segoe UI" panose="020B0502040204020203" pitchFamily="34" charset="0"/>
              </a:rPr>
              <a:t>coldest of the coldest days</a:t>
            </a:r>
          </a:p>
        </p:txBody>
      </p:sp>
      <p:sp>
        <p:nvSpPr>
          <p:cNvPr id="8" name="TextBox 7">
            <a:extLst>
              <a:ext uri="{FF2B5EF4-FFF2-40B4-BE49-F238E27FC236}">
                <a16:creationId xmlns:a16="http://schemas.microsoft.com/office/drawing/2014/main" id="{098D13FB-D249-40C3-815E-AA6EC7839822}"/>
              </a:ext>
            </a:extLst>
          </p:cNvPr>
          <p:cNvSpPr txBox="1"/>
          <p:nvPr/>
        </p:nvSpPr>
        <p:spPr>
          <a:xfrm>
            <a:off x="8975797" y="1754827"/>
            <a:ext cx="3216203" cy="1261884"/>
          </a:xfrm>
          <a:prstGeom prst="rect">
            <a:avLst/>
          </a:prstGeom>
          <a:noFill/>
        </p:spPr>
        <p:txBody>
          <a:bodyPr wrap="square" rtlCol="0">
            <a:spAutoFit/>
          </a:bodyPr>
          <a:lstStyle/>
          <a:p>
            <a:pPr algn="ctr"/>
            <a:r>
              <a:rPr lang="en-US" sz="2800" b="1" dirty="0">
                <a:solidFill>
                  <a:srgbClr val="C00000"/>
                </a:solidFill>
                <a:latin typeface="Segoe UI" panose="020B0502040204020203" pitchFamily="34" charset="0"/>
                <a:cs typeface="Segoe UI" panose="020B0502040204020203" pitchFamily="34" charset="0"/>
              </a:rPr>
              <a:t>Hottest Summer Temperatures</a:t>
            </a:r>
          </a:p>
          <a:p>
            <a:pPr algn="ctr"/>
            <a:r>
              <a:rPr lang="en-US" dirty="0">
                <a:solidFill>
                  <a:srgbClr val="C00000"/>
                </a:solidFill>
                <a:latin typeface="Segoe UI" panose="020B0502040204020203" pitchFamily="34" charset="0"/>
                <a:cs typeface="Segoe UI" panose="020B0502040204020203" pitchFamily="34" charset="0"/>
              </a:rPr>
              <a:t>warmest of the warmest days</a:t>
            </a:r>
          </a:p>
        </p:txBody>
      </p:sp>
      <p:sp>
        <p:nvSpPr>
          <p:cNvPr id="9" name="Oval 8">
            <a:extLst>
              <a:ext uri="{FF2B5EF4-FFF2-40B4-BE49-F238E27FC236}">
                <a16:creationId xmlns:a16="http://schemas.microsoft.com/office/drawing/2014/main" id="{4D0E1977-EFEB-4ED3-8081-06F799D52AA8}"/>
              </a:ext>
            </a:extLst>
          </p:cNvPr>
          <p:cNvSpPr/>
          <p:nvPr/>
        </p:nvSpPr>
        <p:spPr>
          <a:xfrm>
            <a:off x="8487647" y="2102646"/>
            <a:ext cx="631371" cy="63137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8802D4B-ADA4-4C60-8023-300F64BC970C}"/>
              </a:ext>
            </a:extLst>
          </p:cNvPr>
          <p:cNvSpPr txBox="1"/>
          <p:nvPr/>
        </p:nvSpPr>
        <p:spPr>
          <a:xfrm>
            <a:off x="40655" y="1674674"/>
            <a:ext cx="3033395" cy="1938992"/>
          </a:xfrm>
          <a:prstGeom prst="rect">
            <a:avLst/>
          </a:prstGeom>
          <a:noFill/>
        </p:spPr>
        <p:txBody>
          <a:bodyPr wrap="square" rtlCol="0">
            <a:spAutoFit/>
          </a:bodyPr>
          <a:lstStyle/>
          <a:p>
            <a:pPr algn="ctr"/>
            <a:r>
              <a:rPr lang="en-US" sz="6000" b="1" dirty="0">
                <a:ln>
                  <a:solidFill>
                    <a:schemeClr val="tx1"/>
                  </a:solidFill>
                </a:ln>
                <a:solidFill>
                  <a:srgbClr val="00B0F0"/>
                </a:solidFill>
                <a:latin typeface="Segoe UI" panose="020B0502040204020203" pitchFamily="34" charset="0"/>
                <a:cs typeface="Segoe UI" panose="020B0502040204020203" pitchFamily="34" charset="0"/>
              </a:rPr>
              <a:t>8,784 Hours</a:t>
            </a:r>
          </a:p>
        </p:txBody>
      </p:sp>
    </p:spTree>
    <p:extLst>
      <p:ext uri="{BB962C8B-B14F-4D97-AF65-F5344CB8AC3E}">
        <p14:creationId xmlns:p14="http://schemas.microsoft.com/office/powerpoint/2010/main" val="1487879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generated with very high confidence">
            <a:extLst>
              <a:ext uri="{FF2B5EF4-FFF2-40B4-BE49-F238E27FC236}">
                <a16:creationId xmlns:a16="http://schemas.microsoft.com/office/drawing/2014/main" id="{D95933E8-6296-4567-9D3D-A6B9A418B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74" y="1680872"/>
            <a:ext cx="11320295" cy="4824994"/>
          </a:xfrm>
          <a:prstGeom prst="rect">
            <a:avLst/>
          </a:prstGeom>
        </p:spPr>
      </p:pic>
      <p:sp>
        <p:nvSpPr>
          <p:cNvPr id="2" name="Title 1">
            <a:extLst>
              <a:ext uri="{FF2B5EF4-FFF2-40B4-BE49-F238E27FC236}">
                <a16:creationId xmlns:a16="http://schemas.microsoft.com/office/drawing/2014/main" id="{78ED24DE-0144-488C-BCE2-E619BD51B22C}"/>
              </a:ext>
            </a:extLst>
          </p:cNvPr>
          <p:cNvSpPr>
            <a:spLocks noGrp="1"/>
          </p:cNvSpPr>
          <p:nvPr>
            <p:ph type="title"/>
          </p:nvPr>
        </p:nvSpPr>
        <p:spPr/>
        <p:txBody>
          <a:bodyPr/>
          <a:lstStyle/>
          <a:p>
            <a:r>
              <a:rPr lang="en-US" dirty="0"/>
              <a:t>Percentiles at a Point</a:t>
            </a:r>
          </a:p>
        </p:txBody>
      </p:sp>
      <p:sp>
        <p:nvSpPr>
          <p:cNvPr id="4" name="Slide Number Placeholder 3">
            <a:extLst>
              <a:ext uri="{FF2B5EF4-FFF2-40B4-BE49-F238E27FC236}">
                <a16:creationId xmlns:a16="http://schemas.microsoft.com/office/drawing/2014/main" id="{4F575B2D-94F5-4398-AD00-5C35B1156A71}"/>
              </a:ext>
            </a:extLst>
          </p:cNvPr>
          <p:cNvSpPr>
            <a:spLocks noGrp="1"/>
          </p:cNvSpPr>
          <p:nvPr>
            <p:ph type="sldNum" sz="quarter" idx="12"/>
          </p:nvPr>
        </p:nvSpPr>
        <p:spPr/>
        <p:txBody>
          <a:bodyPr/>
          <a:lstStyle/>
          <a:p>
            <a:fld id="{771FAC99-D421-47CC-B2BF-E02969B5729E}" type="slidenum">
              <a:rPr lang="en-US" smtClean="0"/>
              <a:t>21</a:t>
            </a:fld>
            <a:endParaRPr lang="en-US"/>
          </a:p>
        </p:txBody>
      </p:sp>
      <p:sp>
        <p:nvSpPr>
          <p:cNvPr id="11" name="TextBox 10">
            <a:extLst>
              <a:ext uri="{FF2B5EF4-FFF2-40B4-BE49-F238E27FC236}">
                <a16:creationId xmlns:a16="http://schemas.microsoft.com/office/drawing/2014/main" id="{73EADF11-B26C-41C9-8D77-071551B9AC83}"/>
              </a:ext>
            </a:extLst>
          </p:cNvPr>
          <p:cNvSpPr txBox="1"/>
          <p:nvPr/>
        </p:nvSpPr>
        <p:spPr>
          <a:xfrm>
            <a:off x="0" y="1373188"/>
            <a:ext cx="12192000" cy="461665"/>
          </a:xfrm>
          <a:prstGeom prst="rect">
            <a:avLst/>
          </a:prstGeom>
          <a:noFill/>
        </p:spPr>
        <p:txBody>
          <a:bodyPr wrap="square" rtlCol="0">
            <a:spAutoFit/>
          </a:bodyPr>
          <a:lstStyle/>
          <a:p>
            <a:pPr algn="ctr"/>
            <a:r>
              <a:rPr lang="en-US" sz="2400" dirty="0"/>
              <a:t>Temperature at University of Utah (WBB) at 1800 UTC</a:t>
            </a:r>
          </a:p>
        </p:txBody>
      </p:sp>
    </p:spTree>
    <p:extLst>
      <p:ext uri="{BB962C8B-B14F-4D97-AF65-F5344CB8AC3E}">
        <p14:creationId xmlns:p14="http://schemas.microsoft.com/office/powerpoint/2010/main" val="2905921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24DE-0144-488C-BCE2-E619BD51B22C}"/>
              </a:ext>
            </a:extLst>
          </p:cNvPr>
          <p:cNvSpPr>
            <a:spLocks noGrp="1"/>
          </p:cNvSpPr>
          <p:nvPr>
            <p:ph type="title"/>
          </p:nvPr>
        </p:nvSpPr>
        <p:spPr/>
        <p:txBody>
          <a:bodyPr/>
          <a:lstStyle/>
          <a:p>
            <a:r>
              <a:rPr lang="en-US" dirty="0"/>
              <a:t>Percentiles at a Point</a:t>
            </a:r>
          </a:p>
        </p:txBody>
      </p:sp>
      <p:pic>
        <p:nvPicPr>
          <p:cNvPr id="6" name="Content Placeholder 5" descr="A close up of a map&#10;&#10;Description generated with very high confidence">
            <a:extLst>
              <a:ext uri="{FF2B5EF4-FFF2-40B4-BE49-F238E27FC236}">
                <a16:creationId xmlns:a16="http://schemas.microsoft.com/office/drawing/2014/main" id="{E2F503BD-A551-44DE-8BCC-6C0E2A3FE4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530" y="1680872"/>
            <a:ext cx="11253239" cy="4824994"/>
          </a:xfrm>
        </p:spPr>
      </p:pic>
      <p:sp>
        <p:nvSpPr>
          <p:cNvPr id="4" name="Slide Number Placeholder 3">
            <a:extLst>
              <a:ext uri="{FF2B5EF4-FFF2-40B4-BE49-F238E27FC236}">
                <a16:creationId xmlns:a16="http://schemas.microsoft.com/office/drawing/2014/main" id="{4F575B2D-94F5-4398-AD00-5C35B1156A71}"/>
              </a:ext>
            </a:extLst>
          </p:cNvPr>
          <p:cNvSpPr>
            <a:spLocks noGrp="1"/>
          </p:cNvSpPr>
          <p:nvPr>
            <p:ph type="sldNum" sz="quarter" idx="12"/>
          </p:nvPr>
        </p:nvSpPr>
        <p:spPr/>
        <p:txBody>
          <a:bodyPr/>
          <a:lstStyle/>
          <a:p>
            <a:fld id="{771FAC99-D421-47CC-B2BF-E02969B5729E}" type="slidenum">
              <a:rPr lang="en-US" smtClean="0"/>
              <a:t>22</a:t>
            </a:fld>
            <a:endParaRPr lang="en-US"/>
          </a:p>
        </p:txBody>
      </p:sp>
      <p:sp>
        <p:nvSpPr>
          <p:cNvPr id="7" name="TextBox 6">
            <a:extLst>
              <a:ext uri="{FF2B5EF4-FFF2-40B4-BE49-F238E27FC236}">
                <a16:creationId xmlns:a16="http://schemas.microsoft.com/office/drawing/2014/main" id="{8EAB9974-2987-4367-92CC-2860805AA4E9}"/>
              </a:ext>
            </a:extLst>
          </p:cNvPr>
          <p:cNvSpPr txBox="1"/>
          <p:nvPr/>
        </p:nvSpPr>
        <p:spPr>
          <a:xfrm>
            <a:off x="0" y="1373188"/>
            <a:ext cx="12192000" cy="461665"/>
          </a:xfrm>
          <a:prstGeom prst="rect">
            <a:avLst/>
          </a:prstGeom>
          <a:noFill/>
        </p:spPr>
        <p:txBody>
          <a:bodyPr wrap="square" rtlCol="0">
            <a:spAutoFit/>
          </a:bodyPr>
          <a:lstStyle/>
          <a:p>
            <a:pPr algn="ctr"/>
            <a:r>
              <a:rPr lang="en-US" sz="2400" dirty="0"/>
              <a:t>Wind Speed at University of Utah at 1800 UTC</a:t>
            </a:r>
          </a:p>
        </p:txBody>
      </p:sp>
    </p:spTree>
    <p:extLst>
      <p:ext uri="{BB962C8B-B14F-4D97-AF65-F5344CB8AC3E}">
        <p14:creationId xmlns:p14="http://schemas.microsoft.com/office/powerpoint/2010/main" val="3255001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EBA80-35B0-4137-83FA-FE40195522CB}"/>
              </a:ext>
            </a:extLst>
          </p:cNvPr>
          <p:cNvSpPr>
            <a:spLocks noGrp="1"/>
          </p:cNvSpPr>
          <p:nvPr>
            <p:ph type="title"/>
          </p:nvPr>
        </p:nvSpPr>
        <p:spPr/>
        <p:txBody>
          <a:bodyPr/>
          <a:lstStyle/>
          <a:p>
            <a:r>
              <a:rPr lang="en-US" dirty="0"/>
              <a:t>Wind Climatology</a:t>
            </a:r>
          </a:p>
        </p:txBody>
      </p:sp>
      <p:sp>
        <p:nvSpPr>
          <p:cNvPr id="4" name="Slide Number Placeholder 3">
            <a:extLst>
              <a:ext uri="{FF2B5EF4-FFF2-40B4-BE49-F238E27FC236}">
                <a16:creationId xmlns:a16="http://schemas.microsoft.com/office/drawing/2014/main" id="{B8F34814-49C8-4D4F-AF93-E58DDD354D8E}"/>
              </a:ext>
            </a:extLst>
          </p:cNvPr>
          <p:cNvSpPr>
            <a:spLocks noGrp="1"/>
          </p:cNvSpPr>
          <p:nvPr>
            <p:ph type="sldNum" sz="quarter" idx="12"/>
          </p:nvPr>
        </p:nvSpPr>
        <p:spPr/>
        <p:txBody>
          <a:bodyPr/>
          <a:lstStyle/>
          <a:p>
            <a:fld id="{771FAC99-D421-47CC-B2BF-E02969B5729E}" type="slidenum">
              <a:rPr lang="en-US" smtClean="0"/>
              <a:t>23</a:t>
            </a:fld>
            <a:endParaRPr lang="en-US"/>
          </a:p>
        </p:txBody>
      </p:sp>
      <p:pic>
        <p:nvPicPr>
          <p:cNvPr id="12" name="Picture 11" descr="A close up of a map&#10;&#10;Description generated with high confidence">
            <a:extLst>
              <a:ext uri="{FF2B5EF4-FFF2-40B4-BE49-F238E27FC236}">
                <a16:creationId xmlns:a16="http://schemas.microsoft.com/office/drawing/2014/main" id="{808B2A34-8451-4CF5-AF24-560873C5A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754" y="1183178"/>
            <a:ext cx="7711031" cy="5667689"/>
          </a:xfrm>
          <a:prstGeom prst="rect">
            <a:avLst/>
          </a:prstGeom>
        </p:spPr>
      </p:pic>
      <p:sp>
        <p:nvSpPr>
          <p:cNvPr id="3" name="TextBox 2">
            <a:extLst>
              <a:ext uri="{FF2B5EF4-FFF2-40B4-BE49-F238E27FC236}">
                <a16:creationId xmlns:a16="http://schemas.microsoft.com/office/drawing/2014/main" id="{C8074D6D-AC02-44FF-B95E-7C17FD5793C1}"/>
              </a:ext>
            </a:extLst>
          </p:cNvPr>
          <p:cNvSpPr txBox="1"/>
          <p:nvPr/>
        </p:nvSpPr>
        <p:spPr>
          <a:xfrm>
            <a:off x="3662027" y="6519446"/>
            <a:ext cx="4908430" cy="338554"/>
          </a:xfrm>
          <a:prstGeom prst="rect">
            <a:avLst/>
          </a:prstGeom>
          <a:solidFill>
            <a:schemeClr val="bg1"/>
          </a:solidFill>
        </p:spPr>
        <p:txBody>
          <a:bodyPr wrap="square" rtlCol="0">
            <a:spAutoFit/>
          </a:bodyPr>
          <a:lstStyle/>
          <a:p>
            <a:pPr algn="ctr"/>
            <a:r>
              <a:rPr lang="en-US" sz="1600" dirty="0"/>
              <a:t>Percent Occurrence (%)</a:t>
            </a:r>
          </a:p>
        </p:txBody>
      </p:sp>
    </p:spTree>
    <p:extLst>
      <p:ext uri="{BB962C8B-B14F-4D97-AF65-F5344CB8AC3E}">
        <p14:creationId xmlns:p14="http://schemas.microsoft.com/office/powerpoint/2010/main" val="188802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B8A4-D051-41B1-B635-7E902C2A4954}"/>
              </a:ext>
            </a:extLst>
          </p:cNvPr>
          <p:cNvSpPr>
            <a:spLocks noGrp="1"/>
          </p:cNvSpPr>
          <p:nvPr>
            <p:ph type="title"/>
          </p:nvPr>
        </p:nvSpPr>
        <p:spPr>
          <a:xfrm>
            <a:off x="294736" y="136525"/>
            <a:ext cx="11463068" cy="1325563"/>
          </a:xfrm>
        </p:spPr>
        <p:txBody>
          <a:bodyPr/>
          <a:lstStyle/>
          <a:p>
            <a:r>
              <a:rPr lang="en-US"/>
              <a:t>Wind Climatology</a:t>
            </a:r>
            <a:endParaRPr lang="en-US" dirty="0"/>
          </a:p>
        </p:txBody>
      </p:sp>
      <p:sp>
        <p:nvSpPr>
          <p:cNvPr id="4" name="Slide Number Placeholder 3">
            <a:extLst>
              <a:ext uri="{FF2B5EF4-FFF2-40B4-BE49-F238E27FC236}">
                <a16:creationId xmlns:a16="http://schemas.microsoft.com/office/drawing/2014/main" id="{ED5C6BA9-B64A-4B47-8A1D-B619E24ECC81}"/>
              </a:ext>
            </a:extLst>
          </p:cNvPr>
          <p:cNvSpPr>
            <a:spLocks noGrp="1"/>
          </p:cNvSpPr>
          <p:nvPr>
            <p:ph type="sldNum" sz="quarter" idx="12"/>
          </p:nvPr>
        </p:nvSpPr>
        <p:spPr>
          <a:xfrm>
            <a:off x="9424358" y="6485742"/>
            <a:ext cx="2743200" cy="365125"/>
          </a:xfrm>
        </p:spPr>
        <p:txBody>
          <a:bodyPr/>
          <a:lstStyle/>
          <a:p>
            <a:fld id="{771FAC99-D421-47CC-B2BF-E02969B5729E}" type="slidenum">
              <a:rPr lang="en-US" smtClean="0"/>
              <a:t>24</a:t>
            </a:fld>
            <a:endParaRPr lang="en-US"/>
          </a:p>
        </p:txBody>
      </p:sp>
      <p:grpSp>
        <p:nvGrpSpPr>
          <p:cNvPr id="21" name="Group 20">
            <a:extLst>
              <a:ext uri="{FF2B5EF4-FFF2-40B4-BE49-F238E27FC236}">
                <a16:creationId xmlns:a16="http://schemas.microsoft.com/office/drawing/2014/main" id="{20B68DF0-E98C-4419-A4BB-BDBC512BF8DA}"/>
              </a:ext>
            </a:extLst>
          </p:cNvPr>
          <p:cNvGrpSpPr/>
          <p:nvPr/>
        </p:nvGrpSpPr>
        <p:grpSpPr>
          <a:xfrm>
            <a:off x="544495" y="1399424"/>
            <a:ext cx="11103010" cy="4930775"/>
            <a:chOff x="769255" y="1228725"/>
            <a:chExt cx="10702644" cy="4752975"/>
          </a:xfrm>
        </p:grpSpPr>
        <p:sp>
          <p:nvSpPr>
            <p:cNvPr id="11" name="TextBox 10">
              <a:extLst>
                <a:ext uri="{FF2B5EF4-FFF2-40B4-BE49-F238E27FC236}">
                  <a16:creationId xmlns:a16="http://schemas.microsoft.com/office/drawing/2014/main" id="{E9723A84-D7A9-4C69-9E11-E35E9E633F9B}"/>
                </a:ext>
              </a:extLst>
            </p:cNvPr>
            <p:cNvSpPr txBox="1"/>
            <p:nvPr/>
          </p:nvSpPr>
          <p:spPr>
            <a:xfrm>
              <a:off x="769255" y="2059984"/>
              <a:ext cx="1273860" cy="923330"/>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December</a:t>
              </a:r>
            </a:p>
            <a:p>
              <a:pPr algn="ctr"/>
              <a:r>
                <a:rPr lang="en-US" dirty="0">
                  <a:latin typeface="Segoe UI" panose="020B0502040204020203" pitchFamily="34" charset="0"/>
                  <a:cs typeface="Segoe UI" panose="020B0502040204020203" pitchFamily="34" charset="0"/>
                </a:rPr>
                <a:t>January</a:t>
              </a:r>
            </a:p>
            <a:p>
              <a:pPr algn="ctr"/>
              <a:r>
                <a:rPr lang="en-US" dirty="0">
                  <a:latin typeface="Segoe UI" panose="020B0502040204020203" pitchFamily="34" charset="0"/>
                  <a:cs typeface="Segoe UI" panose="020B0502040204020203" pitchFamily="34" charset="0"/>
                </a:rPr>
                <a:t>February</a:t>
              </a:r>
            </a:p>
          </p:txBody>
        </p:sp>
        <p:grpSp>
          <p:nvGrpSpPr>
            <p:cNvPr id="12" name="Group 11">
              <a:extLst>
                <a:ext uri="{FF2B5EF4-FFF2-40B4-BE49-F238E27FC236}">
                  <a16:creationId xmlns:a16="http://schemas.microsoft.com/office/drawing/2014/main" id="{EDB6BBA9-72FA-4491-A8CA-2F47239AF22A}"/>
                </a:ext>
              </a:extLst>
            </p:cNvPr>
            <p:cNvGrpSpPr/>
            <p:nvPr/>
          </p:nvGrpSpPr>
          <p:grpSpPr>
            <a:xfrm>
              <a:off x="2145751" y="1228725"/>
              <a:ext cx="8048265" cy="4752975"/>
              <a:chOff x="2260395" y="1455766"/>
              <a:chExt cx="7663814" cy="4525934"/>
            </a:xfrm>
          </p:grpSpPr>
          <p:pic>
            <p:nvPicPr>
              <p:cNvPr id="8" name="Picture 7" descr="A close up of a map&#10;&#10;Description generated with high confidence">
                <a:extLst>
                  <a:ext uri="{FF2B5EF4-FFF2-40B4-BE49-F238E27FC236}">
                    <a16:creationId xmlns:a16="http://schemas.microsoft.com/office/drawing/2014/main" id="{DFCC1984-F7F6-425A-A022-B3A3C91380F9}"/>
                  </a:ext>
                </a:extLst>
              </p:cNvPr>
              <p:cNvPicPr>
                <a:picLocks noChangeAspect="1"/>
              </p:cNvPicPr>
              <p:nvPr/>
            </p:nvPicPr>
            <p:blipFill rotWithShape="1">
              <a:blip r:embed="rId3">
                <a:extLst>
                  <a:ext uri="{28A0092B-C50C-407E-A947-70E740481C1C}">
                    <a14:useLocalDpi xmlns:a14="http://schemas.microsoft.com/office/drawing/2010/main" val="0"/>
                  </a:ext>
                </a:extLst>
              </a:blip>
              <a:srcRect t="5197" b="15364"/>
              <a:stretch/>
            </p:blipFill>
            <p:spPr>
              <a:xfrm>
                <a:off x="6074317" y="1458147"/>
                <a:ext cx="3849892" cy="2247900"/>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DA1518F7-8337-4C37-A3BE-ACF0F28FE4BD}"/>
                  </a:ext>
                </a:extLst>
              </p:cNvPr>
              <p:cNvPicPr>
                <a:picLocks noChangeAspect="1"/>
              </p:cNvPicPr>
              <p:nvPr/>
            </p:nvPicPr>
            <p:blipFill rotWithShape="1">
              <a:blip r:embed="rId4">
                <a:extLst>
                  <a:ext uri="{28A0092B-C50C-407E-A947-70E740481C1C}">
                    <a14:useLocalDpi xmlns:a14="http://schemas.microsoft.com/office/drawing/2010/main" val="0"/>
                  </a:ext>
                </a:extLst>
              </a:blip>
              <a:srcRect t="5197" b="15364"/>
              <a:stretch/>
            </p:blipFill>
            <p:spPr>
              <a:xfrm>
                <a:off x="2260395" y="1455766"/>
                <a:ext cx="3849892" cy="2247901"/>
              </a:xfrm>
              <a:prstGeom prst="rect">
                <a:avLst/>
              </a:prstGeom>
            </p:spPr>
          </p:pic>
          <p:pic>
            <p:nvPicPr>
              <p:cNvPr id="6" name="Picture 5" descr="A close up of a map&#10;&#10;Description generated with high confidence">
                <a:extLst>
                  <a:ext uri="{FF2B5EF4-FFF2-40B4-BE49-F238E27FC236}">
                    <a16:creationId xmlns:a16="http://schemas.microsoft.com/office/drawing/2014/main" id="{309D58A3-0B94-4B50-96DE-3FD39713F336}"/>
                  </a:ext>
                </a:extLst>
              </p:cNvPr>
              <p:cNvPicPr>
                <a:picLocks noChangeAspect="1"/>
              </p:cNvPicPr>
              <p:nvPr/>
            </p:nvPicPr>
            <p:blipFill rotWithShape="1">
              <a:blip r:embed="rId5">
                <a:extLst>
                  <a:ext uri="{28A0092B-C50C-407E-A947-70E740481C1C}">
                    <a14:useLocalDpi xmlns:a14="http://schemas.microsoft.com/office/drawing/2010/main" val="0"/>
                  </a:ext>
                </a:extLst>
              </a:blip>
              <a:srcRect t="5393" b="15168"/>
              <a:stretch/>
            </p:blipFill>
            <p:spPr>
              <a:xfrm>
                <a:off x="2264226" y="3733800"/>
                <a:ext cx="3849892" cy="2247900"/>
              </a:xfrm>
              <a:prstGeom prst="rect">
                <a:avLst/>
              </a:prstGeom>
            </p:spPr>
          </p:pic>
          <p:pic>
            <p:nvPicPr>
              <p:cNvPr id="5" name="Picture 4" descr="A close up of a map&#10;&#10;Description generated with high confidence">
                <a:extLst>
                  <a:ext uri="{FF2B5EF4-FFF2-40B4-BE49-F238E27FC236}">
                    <a16:creationId xmlns:a16="http://schemas.microsoft.com/office/drawing/2014/main" id="{AE968E6A-A26B-49F7-BD14-D1EE3574789F}"/>
                  </a:ext>
                </a:extLst>
              </p:cNvPr>
              <p:cNvPicPr>
                <a:picLocks noChangeAspect="1"/>
              </p:cNvPicPr>
              <p:nvPr/>
            </p:nvPicPr>
            <p:blipFill rotWithShape="1">
              <a:blip r:embed="rId6">
                <a:extLst>
                  <a:ext uri="{28A0092B-C50C-407E-A947-70E740481C1C}">
                    <a14:useLocalDpi xmlns:a14="http://schemas.microsoft.com/office/drawing/2010/main" val="0"/>
                  </a:ext>
                </a:extLst>
              </a:blip>
              <a:srcRect t="5393" b="15168"/>
              <a:stretch/>
            </p:blipFill>
            <p:spPr>
              <a:xfrm>
                <a:off x="6074317" y="3733800"/>
                <a:ext cx="3849892" cy="2247900"/>
              </a:xfrm>
              <a:prstGeom prst="rect">
                <a:avLst/>
              </a:prstGeom>
            </p:spPr>
          </p:pic>
        </p:grpSp>
        <p:sp>
          <p:nvSpPr>
            <p:cNvPr id="17" name="TextBox 16">
              <a:extLst>
                <a:ext uri="{FF2B5EF4-FFF2-40B4-BE49-F238E27FC236}">
                  <a16:creationId xmlns:a16="http://schemas.microsoft.com/office/drawing/2014/main" id="{CAA5BE5D-4B55-4F41-8BFC-4DA0271DC622}"/>
                </a:ext>
              </a:extLst>
            </p:cNvPr>
            <p:cNvSpPr txBox="1"/>
            <p:nvPr/>
          </p:nvSpPr>
          <p:spPr>
            <a:xfrm>
              <a:off x="10198039" y="4272863"/>
              <a:ext cx="1273860" cy="923330"/>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September </a:t>
              </a:r>
            </a:p>
            <a:p>
              <a:pPr algn="ctr"/>
              <a:r>
                <a:rPr lang="en-US" dirty="0">
                  <a:latin typeface="Segoe UI" panose="020B0502040204020203" pitchFamily="34" charset="0"/>
                  <a:cs typeface="Segoe UI" panose="020B0502040204020203" pitchFamily="34" charset="0"/>
                </a:rPr>
                <a:t>October</a:t>
              </a:r>
            </a:p>
            <a:p>
              <a:pPr algn="ctr"/>
              <a:r>
                <a:rPr lang="en-US" dirty="0">
                  <a:latin typeface="Segoe UI" panose="020B0502040204020203" pitchFamily="34" charset="0"/>
                  <a:cs typeface="Segoe UI" panose="020B0502040204020203" pitchFamily="34" charset="0"/>
                </a:rPr>
                <a:t>November</a:t>
              </a:r>
            </a:p>
          </p:txBody>
        </p:sp>
        <p:sp>
          <p:nvSpPr>
            <p:cNvPr id="18" name="TextBox 17">
              <a:extLst>
                <a:ext uri="{FF2B5EF4-FFF2-40B4-BE49-F238E27FC236}">
                  <a16:creationId xmlns:a16="http://schemas.microsoft.com/office/drawing/2014/main" id="{B7E96EA9-3194-4C9B-A4B3-71C338A7521D}"/>
                </a:ext>
              </a:extLst>
            </p:cNvPr>
            <p:cNvSpPr txBox="1"/>
            <p:nvPr/>
          </p:nvSpPr>
          <p:spPr>
            <a:xfrm>
              <a:off x="10198039" y="2059984"/>
              <a:ext cx="1273860" cy="923330"/>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March</a:t>
              </a:r>
            </a:p>
            <a:p>
              <a:pPr algn="ctr"/>
              <a:r>
                <a:rPr lang="en-US" dirty="0">
                  <a:latin typeface="Segoe UI" panose="020B0502040204020203" pitchFamily="34" charset="0"/>
                  <a:cs typeface="Segoe UI" panose="020B0502040204020203" pitchFamily="34" charset="0"/>
                </a:rPr>
                <a:t>April</a:t>
              </a:r>
            </a:p>
            <a:p>
              <a:pPr algn="ctr"/>
              <a:r>
                <a:rPr lang="en-US" dirty="0">
                  <a:latin typeface="Segoe UI" panose="020B0502040204020203" pitchFamily="34" charset="0"/>
                  <a:cs typeface="Segoe UI" panose="020B0502040204020203" pitchFamily="34" charset="0"/>
                </a:rPr>
                <a:t>May</a:t>
              </a:r>
            </a:p>
          </p:txBody>
        </p:sp>
        <p:sp>
          <p:nvSpPr>
            <p:cNvPr id="19" name="TextBox 18">
              <a:extLst>
                <a:ext uri="{FF2B5EF4-FFF2-40B4-BE49-F238E27FC236}">
                  <a16:creationId xmlns:a16="http://schemas.microsoft.com/office/drawing/2014/main" id="{5E34DD74-69BB-4BE0-A64C-0EFF0969D5F2}"/>
                </a:ext>
              </a:extLst>
            </p:cNvPr>
            <p:cNvSpPr txBox="1"/>
            <p:nvPr/>
          </p:nvSpPr>
          <p:spPr>
            <a:xfrm>
              <a:off x="769255" y="4272863"/>
              <a:ext cx="1273860" cy="923330"/>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June</a:t>
              </a:r>
            </a:p>
            <a:p>
              <a:pPr algn="ctr"/>
              <a:r>
                <a:rPr lang="en-US" dirty="0">
                  <a:latin typeface="Segoe UI" panose="020B0502040204020203" pitchFamily="34" charset="0"/>
                  <a:cs typeface="Segoe UI" panose="020B0502040204020203" pitchFamily="34" charset="0"/>
                </a:rPr>
                <a:t>July</a:t>
              </a:r>
            </a:p>
            <a:p>
              <a:pPr algn="ctr"/>
              <a:r>
                <a:rPr lang="en-US" dirty="0">
                  <a:latin typeface="Segoe UI" panose="020B0502040204020203" pitchFamily="34" charset="0"/>
                  <a:cs typeface="Segoe UI" panose="020B0502040204020203" pitchFamily="34" charset="0"/>
                </a:rPr>
                <a:t>August</a:t>
              </a:r>
            </a:p>
          </p:txBody>
        </p:sp>
      </p:grpSp>
      <p:pic>
        <p:nvPicPr>
          <p:cNvPr id="20" name="Picture 19" descr="A close up of a map&#10;&#10;Description generated with high confidence">
            <a:extLst>
              <a:ext uri="{FF2B5EF4-FFF2-40B4-BE49-F238E27FC236}">
                <a16:creationId xmlns:a16="http://schemas.microsoft.com/office/drawing/2014/main" id="{E5C31F23-6DA3-45C7-9554-392F76A15A54}"/>
              </a:ext>
            </a:extLst>
          </p:cNvPr>
          <p:cNvPicPr>
            <a:picLocks noChangeAspect="1"/>
          </p:cNvPicPr>
          <p:nvPr/>
        </p:nvPicPr>
        <p:blipFill rotWithShape="1">
          <a:blip r:embed="rId7">
            <a:extLst>
              <a:ext uri="{28A0092B-C50C-407E-A947-70E740481C1C}">
                <a14:useLocalDpi xmlns:a14="http://schemas.microsoft.com/office/drawing/2010/main" val="0"/>
              </a:ext>
            </a:extLst>
          </a:blip>
          <a:srcRect t="84580"/>
          <a:stretch/>
        </p:blipFill>
        <p:spPr>
          <a:xfrm>
            <a:off x="3980977" y="6360434"/>
            <a:ext cx="4230046" cy="479412"/>
          </a:xfrm>
          <a:prstGeom prst="rect">
            <a:avLst/>
          </a:prstGeom>
        </p:spPr>
      </p:pic>
      <p:sp>
        <p:nvSpPr>
          <p:cNvPr id="15" name="TextBox 14">
            <a:extLst>
              <a:ext uri="{FF2B5EF4-FFF2-40B4-BE49-F238E27FC236}">
                <a16:creationId xmlns:a16="http://schemas.microsoft.com/office/drawing/2014/main" id="{A40831B7-1B3C-49E2-9EEE-9FA740B4A75C}"/>
              </a:ext>
            </a:extLst>
          </p:cNvPr>
          <p:cNvSpPr txBox="1"/>
          <p:nvPr/>
        </p:nvSpPr>
        <p:spPr>
          <a:xfrm>
            <a:off x="3641785" y="6673171"/>
            <a:ext cx="4908430" cy="184666"/>
          </a:xfrm>
          <a:prstGeom prst="rect">
            <a:avLst/>
          </a:prstGeom>
          <a:solidFill>
            <a:schemeClr val="bg1"/>
          </a:solidFill>
        </p:spPr>
        <p:txBody>
          <a:bodyPr wrap="square" rtlCol="0">
            <a:spAutoFit/>
          </a:bodyPr>
          <a:lstStyle/>
          <a:p>
            <a:pPr algn="ctr"/>
            <a:r>
              <a:rPr lang="en-US" sz="600" dirty="0"/>
              <a:t>Percent Occurrence (%)</a:t>
            </a:r>
          </a:p>
        </p:txBody>
      </p:sp>
    </p:spTree>
    <p:extLst>
      <p:ext uri="{BB962C8B-B14F-4D97-AF65-F5344CB8AC3E}">
        <p14:creationId xmlns:p14="http://schemas.microsoft.com/office/powerpoint/2010/main" val="667031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5AA62B-42AB-4470-B3C0-9CDFE83301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59" t="12088" r="13814" b="15421"/>
          <a:stretch/>
        </p:blipFill>
        <p:spPr>
          <a:xfrm>
            <a:off x="2303282" y="1911016"/>
            <a:ext cx="3588003" cy="3799241"/>
          </a:xfrm>
          <a:prstGeom prst="rect">
            <a:avLst/>
          </a:prstGeom>
          <a:ln w="6350">
            <a:solidFill>
              <a:schemeClr val="tx1"/>
            </a:solidFill>
          </a:ln>
        </p:spPr>
      </p:pic>
      <p:pic>
        <p:nvPicPr>
          <p:cNvPr id="19" name="Picture 18">
            <a:extLst>
              <a:ext uri="{FF2B5EF4-FFF2-40B4-BE49-F238E27FC236}">
                <a16:creationId xmlns:a16="http://schemas.microsoft.com/office/drawing/2014/main" id="{336B403A-1194-4668-82E8-B9BBC40584AB}"/>
              </a:ext>
            </a:extLst>
          </p:cNvPr>
          <p:cNvPicPr>
            <a:picLocks noChangeAspect="1"/>
          </p:cNvPicPr>
          <p:nvPr/>
        </p:nvPicPr>
        <p:blipFill rotWithShape="1">
          <a:blip r:embed="rId4">
            <a:extLst>
              <a:ext uri="{28A0092B-C50C-407E-A947-70E740481C1C}">
                <a14:useLocalDpi xmlns:a14="http://schemas.microsoft.com/office/drawing/2010/main" val="0"/>
              </a:ext>
            </a:extLst>
          </a:blip>
          <a:srcRect l="16062" t="13538" r="12341" b="24079"/>
          <a:stretch/>
        </p:blipFill>
        <p:spPr>
          <a:xfrm>
            <a:off x="6168491" y="1911016"/>
            <a:ext cx="3688810" cy="3799241"/>
          </a:xfrm>
          <a:prstGeom prst="rect">
            <a:avLst/>
          </a:prstGeom>
          <a:ln w="6350">
            <a:solidFill>
              <a:schemeClr val="tx1"/>
            </a:solidFill>
          </a:ln>
        </p:spPr>
      </p:pic>
      <p:sp>
        <p:nvSpPr>
          <p:cNvPr id="21" name="TextBox 20">
            <a:extLst>
              <a:ext uri="{FF2B5EF4-FFF2-40B4-BE49-F238E27FC236}">
                <a16:creationId xmlns:a16="http://schemas.microsoft.com/office/drawing/2014/main" id="{B10C0D85-80E3-43C6-B86D-D24AB05A88F7}"/>
              </a:ext>
            </a:extLst>
          </p:cNvPr>
          <p:cNvSpPr txBox="1"/>
          <p:nvPr/>
        </p:nvSpPr>
        <p:spPr>
          <a:xfrm>
            <a:off x="2210382" y="713700"/>
            <a:ext cx="7925451" cy="933089"/>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Pocket, Tubbs, and Nuns Fires</a:t>
            </a:r>
          </a:p>
          <a:p>
            <a:pPr algn="ctr"/>
            <a:r>
              <a:rPr lang="en-US" sz="2400" dirty="0">
                <a:latin typeface="Segoe UI" panose="020B0502040204020203" pitchFamily="34" charset="0"/>
                <a:cs typeface="Segoe UI" panose="020B0502040204020203" pitchFamily="34" charset="0"/>
              </a:rPr>
              <a:t>California, October 2017</a:t>
            </a:r>
          </a:p>
        </p:txBody>
      </p:sp>
      <p:sp>
        <p:nvSpPr>
          <p:cNvPr id="22" name="TextBox 21">
            <a:extLst>
              <a:ext uri="{FF2B5EF4-FFF2-40B4-BE49-F238E27FC236}">
                <a16:creationId xmlns:a16="http://schemas.microsoft.com/office/drawing/2014/main" id="{B740E163-BE40-4170-A4F5-5C64EFA4AE6B}"/>
              </a:ext>
            </a:extLst>
          </p:cNvPr>
          <p:cNvSpPr txBox="1"/>
          <p:nvPr/>
        </p:nvSpPr>
        <p:spPr>
          <a:xfrm>
            <a:off x="2303282" y="5714492"/>
            <a:ext cx="3587991" cy="461665"/>
          </a:xfrm>
          <a:prstGeom prst="rect">
            <a:avLst/>
          </a:prstGeom>
          <a:noFill/>
        </p:spPr>
        <p:txBody>
          <a:bodyPr wrap="square" rtlCol="0">
            <a:spAutoFit/>
          </a:bodyPr>
          <a:lstStyle/>
          <a:p>
            <a:pPr algn="ctr"/>
            <a:r>
              <a:rPr lang="en-US" sz="2400" dirty="0">
                <a:latin typeface="Segoe UI" panose="020B0502040204020203" pitchFamily="34" charset="0"/>
                <a:cs typeface="Segoe UI" panose="020B0502040204020203" pitchFamily="34" charset="0"/>
              </a:rPr>
              <a:t>Fire Perimeters</a:t>
            </a:r>
          </a:p>
        </p:txBody>
      </p:sp>
      <p:sp>
        <p:nvSpPr>
          <p:cNvPr id="23" name="TextBox 22">
            <a:extLst>
              <a:ext uri="{FF2B5EF4-FFF2-40B4-BE49-F238E27FC236}">
                <a16:creationId xmlns:a16="http://schemas.microsoft.com/office/drawing/2014/main" id="{1373F42B-5AA5-42EC-9414-E386E017F818}"/>
              </a:ext>
            </a:extLst>
          </p:cNvPr>
          <p:cNvSpPr txBox="1"/>
          <p:nvPr/>
        </p:nvSpPr>
        <p:spPr>
          <a:xfrm>
            <a:off x="6168478" y="5714057"/>
            <a:ext cx="3688808" cy="646331"/>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HRRR 10 m wind</a:t>
            </a:r>
          </a:p>
          <a:p>
            <a:pPr algn="ctr"/>
            <a:r>
              <a:rPr lang="en-US" dirty="0">
                <a:latin typeface="Segoe UI" panose="020B0502040204020203" pitchFamily="34" charset="0"/>
                <a:cs typeface="Segoe UI" panose="020B0502040204020203" pitchFamily="34" charset="0"/>
              </a:rPr>
              <a:t> 09 Oct 2017 0700 UTC</a:t>
            </a:r>
          </a:p>
        </p:txBody>
      </p:sp>
      <p:sp>
        <p:nvSpPr>
          <p:cNvPr id="13" name="Arrow: Right 12">
            <a:extLst>
              <a:ext uri="{FF2B5EF4-FFF2-40B4-BE49-F238E27FC236}">
                <a16:creationId xmlns:a16="http://schemas.microsoft.com/office/drawing/2014/main" id="{97414629-61E8-4B5B-9BF0-3DDA54730872}"/>
              </a:ext>
            </a:extLst>
          </p:cNvPr>
          <p:cNvSpPr/>
          <p:nvPr/>
        </p:nvSpPr>
        <p:spPr>
          <a:xfrm rot="3144326">
            <a:off x="2442108" y="2372868"/>
            <a:ext cx="1423203" cy="906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HWCK1</a:t>
            </a:r>
          </a:p>
        </p:txBody>
      </p:sp>
    </p:spTree>
    <p:extLst>
      <p:ext uri="{BB962C8B-B14F-4D97-AF65-F5344CB8AC3E}">
        <p14:creationId xmlns:p14="http://schemas.microsoft.com/office/powerpoint/2010/main" val="1702649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69D3AC-4DE9-4666-AB72-511387A370CB}"/>
              </a:ext>
            </a:extLst>
          </p:cNvPr>
          <p:cNvGrpSpPr/>
          <p:nvPr/>
        </p:nvGrpSpPr>
        <p:grpSpPr>
          <a:xfrm>
            <a:off x="523497" y="928048"/>
            <a:ext cx="11149354" cy="5440173"/>
            <a:chOff x="2257581" y="3290382"/>
            <a:chExt cx="6918374" cy="3375725"/>
          </a:xfrm>
        </p:grpSpPr>
        <p:pic>
          <p:nvPicPr>
            <p:cNvPr id="10" name="Picture 9">
              <a:extLst>
                <a:ext uri="{FF2B5EF4-FFF2-40B4-BE49-F238E27FC236}">
                  <a16:creationId xmlns:a16="http://schemas.microsoft.com/office/drawing/2014/main" id="{A5469F64-10E1-40DD-AD20-43CBE7747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7817" y="3290382"/>
              <a:ext cx="6878138" cy="3375725"/>
            </a:xfrm>
            <a:prstGeom prst="rect">
              <a:avLst/>
            </a:prstGeom>
          </p:spPr>
        </p:pic>
        <p:sp>
          <p:nvSpPr>
            <p:cNvPr id="8" name="TextBox 7">
              <a:extLst>
                <a:ext uri="{FF2B5EF4-FFF2-40B4-BE49-F238E27FC236}">
                  <a16:creationId xmlns:a16="http://schemas.microsoft.com/office/drawing/2014/main" id="{391DB5F4-18D7-4B38-B9FE-CE701DB8C296}"/>
                </a:ext>
              </a:extLst>
            </p:cNvPr>
            <p:cNvSpPr txBox="1"/>
            <p:nvPr/>
          </p:nvSpPr>
          <p:spPr>
            <a:xfrm rot="16200000">
              <a:off x="1028098" y="4930141"/>
              <a:ext cx="2688143" cy="229177"/>
            </a:xfrm>
            <a:prstGeom prst="rect">
              <a:avLst/>
            </a:prstGeom>
            <a:solidFill>
              <a:schemeClr val="bg1"/>
            </a:solidFill>
          </p:spPr>
          <p:txBody>
            <a:bodyPr wrap="square" rtlCol="0">
              <a:spAutoFit/>
            </a:bodyPr>
            <a:lstStyle/>
            <a:p>
              <a:pPr algn="ctr"/>
              <a:r>
                <a:rPr lang="en-US" dirty="0">
                  <a:latin typeface="Segoe UI" panose="020B0502040204020203" pitchFamily="34" charset="0"/>
                  <a:cs typeface="Segoe UI" panose="020B0502040204020203" pitchFamily="34" charset="0"/>
                </a:rPr>
                <a:t>10 m wind speed (m s</a:t>
              </a:r>
              <a:r>
                <a:rPr lang="en-US" baseline="30000" dirty="0">
                  <a:latin typeface="Segoe UI" panose="020B0502040204020203" pitchFamily="34" charset="0"/>
                  <a:cs typeface="Segoe UI" panose="020B0502040204020203" pitchFamily="34" charset="0"/>
                </a:rPr>
                <a:t>-1</a:t>
              </a:r>
              <a:r>
                <a:rPr lang="en-US" dirty="0">
                  <a:latin typeface="Segoe UI" panose="020B0502040204020203" pitchFamily="34" charset="0"/>
                  <a:cs typeface="Segoe UI" panose="020B0502040204020203" pitchFamily="34" charset="0"/>
                </a:rPr>
                <a:t>)</a:t>
              </a:r>
            </a:p>
          </p:txBody>
        </p:sp>
      </p:grpSp>
      <p:sp>
        <p:nvSpPr>
          <p:cNvPr id="13" name="Rectangle 12">
            <a:extLst>
              <a:ext uri="{FF2B5EF4-FFF2-40B4-BE49-F238E27FC236}">
                <a16:creationId xmlns:a16="http://schemas.microsoft.com/office/drawing/2014/main" id="{FBF93156-820F-42B8-9B9F-398583B5887E}"/>
              </a:ext>
            </a:extLst>
          </p:cNvPr>
          <p:cNvSpPr/>
          <p:nvPr/>
        </p:nvSpPr>
        <p:spPr>
          <a:xfrm>
            <a:off x="1107489" y="1005334"/>
            <a:ext cx="10206506" cy="523220"/>
          </a:xfrm>
          <a:prstGeom prst="rect">
            <a:avLst/>
          </a:prstGeom>
          <a:solidFill>
            <a:schemeClr val="bg1"/>
          </a:solidFill>
        </p:spPr>
        <p:txBody>
          <a:bodyPr wrap="square">
            <a:spAutoFit/>
          </a:bodyPr>
          <a:lstStyle/>
          <a:p>
            <a:pPr algn="ctr"/>
            <a:r>
              <a:rPr lang="en-US" sz="2800" dirty="0">
                <a:latin typeface="Segoe UI Semibold" panose="020B0702040204020203" pitchFamily="34" charset="0"/>
                <a:cs typeface="Segoe UI Semibold" panose="020B0702040204020203" pitchFamily="34" charset="0"/>
              </a:rPr>
              <a:t>HRRR wind forecasts and observations at HWKC1</a:t>
            </a:r>
          </a:p>
        </p:txBody>
      </p:sp>
    </p:spTree>
    <p:extLst>
      <p:ext uri="{BB962C8B-B14F-4D97-AF65-F5344CB8AC3E}">
        <p14:creationId xmlns:p14="http://schemas.microsoft.com/office/powerpoint/2010/main" val="1025207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3077-6B8E-4D2F-BB52-9FEF1F8A2D34}"/>
              </a:ext>
            </a:extLst>
          </p:cNvPr>
          <p:cNvSpPr>
            <a:spLocks noGrp="1"/>
          </p:cNvSpPr>
          <p:nvPr>
            <p:ph type="title"/>
          </p:nvPr>
        </p:nvSpPr>
        <p:spPr/>
        <p:txBody>
          <a:bodyPr/>
          <a:lstStyle/>
          <a:p>
            <a:r>
              <a:rPr lang="en-US" dirty="0"/>
              <a:t>Future Work</a:t>
            </a:r>
          </a:p>
        </p:txBody>
      </p:sp>
      <p:sp>
        <p:nvSpPr>
          <p:cNvPr id="4" name="Slide Number Placeholder 3">
            <a:extLst>
              <a:ext uri="{FF2B5EF4-FFF2-40B4-BE49-F238E27FC236}">
                <a16:creationId xmlns:a16="http://schemas.microsoft.com/office/drawing/2014/main" id="{CF046D43-FD9A-49F8-BC30-57B197EBD67A}"/>
              </a:ext>
            </a:extLst>
          </p:cNvPr>
          <p:cNvSpPr>
            <a:spLocks noGrp="1"/>
          </p:cNvSpPr>
          <p:nvPr>
            <p:ph type="sldNum" sz="quarter" idx="12"/>
          </p:nvPr>
        </p:nvSpPr>
        <p:spPr/>
        <p:txBody>
          <a:bodyPr/>
          <a:lstStyle/>
          <a:p>
            <a:fld id="{771FAC99-D421-47CC-B2BF-E02969B5729E}" type="slidenum">
              <a:rPr lang="en-US" smtClean="0"/>
              <a:t>27</a:t>
            </a:fld>
            <a:endParaRPr lang="en-US"/>
          </a:p>
        </p:txBody>
      </p:sp>
      <p:pic>
        <p:nvPicPr>
          <p:cNvPr id="6" name="Picture 5" descr="A close up of a map&#10;&#10;Description generated with high confidence">
            <a:extLst>
              <a:ext uri="{FF2B5EF4-FFF2-40B4-BE49-F238E27FC236}">
                <a16:creationId xmlns:a16="http://schemas.microsoft.com/office/drawing/2014/main" id="{AA639459-6256-4927-81CA-C1F835F80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902" y="2074376"/>
            <a:ext cx="5761051" cy="3729523"/>
          </a:xfrm>
          <a:prstGeom prst="rect">
            <a:avLst/>
          </a:prstGeom>
        </p:spPr>
      </p:pic>
      <p:sp>
        <p:nvSpPr>
          <p:cNvPr id="9" name="Rectangle 8">
            <a:extLst>
              <a:ext uri="{FF2B5EF4-FFF2-40B4-BE49-F238E27FC236}">
                <a16:creationId xmlns:a16="http://schemas.microsoft.com/office/drawing/2014/main" id="{A742B6EF-5998-4B18-8DAD-5E66DE0FFE2C}"/>
              </a:ext>
            </a:extLst>
          </p:cNvPr>
          <p:cNvSpPr/>
          <p:nvPr/>
        </p:nvSpPr>
        <p:spPr>
          <a:xfrm>
            <a:off x="660400" y="1666822"/>
            <a:ext cx="4991100" cy="5890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latin typeface="Segoe UI" panose="020B0502040204020203" pitchFamily="34" charset="0"/>
                <a:cs typeface="Segoe UI" panose="020B0502040204020203" pitchFamily="34" charset="0"/>
              </a:rPr>
              <a:t>Multivariate Percentiles</a:t>
            </a:r>
          </a:p>
        </p:txBody>
      </p:sp>
      <p:sp>
        <p:nvSpPr>
          <p:cNvPr id="10" name="Rectangle 9">
            <a:extLst>
              <a:ext uri="{FF2B5EF4-FFF2-40B4-BE49-F238E27FC236}">
                <a16:creationId xmlns:a16="http://schemas.microsoft.com/office/drawing/2014/main" id="{0D40ECDA-6195-44A4-914A-72CB9175D14E}"/>
              </a:ext>
            </a:extLst>
          </p:cNvPr>
          <p:cNvSpPr/>
          <p:nvPr/>
        </p:nvSpPr>
        <p:spPr>
          <a:xfrm>
            <a:off x="660400" y="2255879"/>
            <a:ext cx="4991100" cy="16201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Segoe UI" panose="020B0502040204020203" pitchFamily="34" charset="0"/>
                <a:cs typeface="Segoe UI" panose="020B0502040204020203" pitchFamily="34" charset="0"/>
              </a:rPr>
              <a:t>Occurrence of </a:t>
            </a:r>
            <a:r>
              <a:rPr lang="en-US" sz="2800" b="1" dirty="0">
                <a:latin typeface="Segoe UI" panose="020B0502040204020203" pitchFamily="34" charset="0"/>
                <a:cs typeface="Segoe UI" panose="020B0502040204020203" pitchFamily="34" charset="0"/>
              </a:rPr>
              <a:t>strong wind </a:t>
            </a:r>
            <a:r>
              <a:rPr lang="en-US" sz="2800" dirty="0">
                <a:latin typeface="Segoe UI" panose="020B0502040204020203" pitchFamily="34" charset="0"/>
                <a:cs typeface="Segoe UI" panose="020B0502040204020203" pitchFamily="34" charset="0"/>
              </a:rPr>
              <a:t>and </a:t>
            </a:r>
            <a:r>
              <a:rPr lang="en-US" sz="2800" b="1" dirty="0">
                <a:latin typeface="Segoe UI" panose="020B0502040204020203" pitchFamily="34" charset="0"/>
                <a:cs typeface="Segoe UI" panose="020B0502040204020203" pitchFamily="34" charset="0"/>
              </a:rPr>
              <a:t>low relative humidity</a:t>
            </a:r>
          </a:p>
          <a:p>
            <a:pPr algn="ctr"/>
            <a:r>
              <a:rPr lang="en-US" sz="2000" dirty="0">
                <a:latin typeface="Segoe UI" panose="020B0502040204020203" pitchFamily="34" charset="0"/>
                <a:cs typeface="Segoe UI" panose="020B0502040204020203" pitchFamily="34" charset="0"/>
              </a:rPr>
              <a:t>Red flag conditions for wildfire forecasting</a:t>
            </a:r>
          </a:p>
        </p:txBody>
      </p:sp>
      <p:sp>
        <p:nvSpPr>
          <p:cNvPr id="13" name="Rectangle 12">
            <a:extLst>
              <a:ext uri="{FF2B5EF4-FFF2-40B4-BE49-F238E27FC236}">
                <a16:creationId xmlns:a16="http://schemas.microsoft.com/office/drawing/2014/main" id="{BA0B9FF9-61A2-442B-9826-7908A1E7D058}"/>
              </a:ext>
            </a:extLst>
          </p:cNvPr>
          <p:cNvSpPr/>
          <p:nvPr/>
        </p:nvSpPr>
        <p:spPr>
          <a:xfrm>
            <a:off x="660400" y="4215151"/>
            <a:ext cx="4991100" cy="5890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latin typeface="Segoe UI" panose="020B0502040204020203" pitchFamily="34" charset="0"/>
                <a:cs typeface="Segoe UI" panose="020B0502040204020203" pitchFamily="34" charset="0"/>
              </a:rPr>
              <a:t>Identify Model Bias</a:t>
            </a:r>
          </a:p>
        </p:txBody>
      </p:sp>
      <p:sp>
        <p:nvSpPr>
          <p:cNvPr id="14" name="Rectangle 13">
            <a:extLst>
              <a:ext uri="{FF2B5EF4-FFF2-40B4-BE49-F238E27FC236}">
                <a16:creationId xmlns:a16="http://schemas.microsoft.com/office/drawing/2014/main" id="{C41B7E90-CFC7-482C-A60C-D03F861D62BF}"/>
              </a:ext>
            </a:extLst>
          </p:cNvPr>
          <p:cNvSpPr/>
          <p:nvPr/>
        </p:nvSpPr>
        <p:spPr>
          <a:xfrm>
            <a:off x="660400" y="4804208"/>
            <a:ext cx="4991100" cy="16201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Segoe UI" panose="020B0502040204020203" pitchFamily="34" charset="0"/>
                <a:cs typeface="Segoe UI" panose="020B0502040204020203" pitchFamily="34" charset="0"/>
              </a:rPr>
              <a:t>Compute percentiles for forecast hours and comparing with analyses and observations. Identify bias by variable, location, time of day and year, etc.</a:t>
            </a:r>
            <a:endParaRPr lang="en-US" sz="1600" dirty="0">
              <a:latin typeface="Segoe UI" panose="020B0502040204020203" pitchFamily="34" charset="0"/>
              <a:cs typeface="Segoe UI" panose="020B0502040204020203" pitchFamily="34" charset="0"/>
            </a:endParaRPr>
          </a:p>
        </p:txBody>
      </p:sp>
      <p:pic>
        <p:nvPicPr>
          <p:cNvPr id="5" name="Picture 4" descr="A close up of a sign&#10;&#10;Description generated with very high confidence">
            <a:extLst>
              <a:ext uri="{FF2B5EF4-FFF2-40B4-BE49-F238E27FC236}">
                <a16:creationId xmlns:a16="http://schemas.microsoft.com/office/drawing/2014/main" id="{662C64F6-F130-4510-806A-46A5498B4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0953" y="4734653"/>
            <a:ext cx="1687102" cy="1681534"/>
          </a:xfrm>
          <a:prstGeom prst="rect">
            <a:avLst/>
          </a:prstGeom>
        </p:spPr>
      </p:pic>
    </p:spTree>
    <p:extLst>
      <p:ext uri="{BB962C8B-B14F-4D97-AF65-F5344CB8AC3E}">
        <p14:creationId xmlns:p14="http://schemas.microsoft.com/office/powerpoint/2010/main" val="134997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1545E-A584-4866-A8FC-1182490B3950}"/>
              </a:ext>
            </a:extLst>
          </p:cNvPr>
          <p:cNvSpPr>
            <a:spLocks noGrp="1"/>
          </p:cNvSpPr>
          <p:nvPr>
            <p:ph type="title"/>
          </p:nvPr>
        </p:nvSpPr>
        <p:spPr>
          <a:xfrm>
            <a:off x="294736" y="136525"/>
            <a:ext cx="11463068" cy="1325563"/>
          </a:xfrm>
        </p:spPr>
        <p:txBody>
          <a:bodyPr/>
          <a:lstStyle/>
          <a:p>
            <a:r>
              <a:rPr lang="en-US" dirty="0"/>
              <a:t>Why the OSG was good for this work?</a:t>
            </a:r>
          </a:p>
        </p:txBody>
      </p:sp>
      <p:sp>
        <p:nvSpPr>
          <p:cNvPr id="3" name="Content Placeholder 2">
            <a:extLst>
              <a:ext uri="{FF2B5EF4-FFF2-40B4-BE49-F238E27FC236}">
                <a16:creationId xmlns:a16="http://schemas.microsoft.com/office/drawing/2014/main" id="{147ED5C5-7260-405C-A575-8F0992F9A103}"/>
              </a:ext>
            </a:extLst>
          </p:cNvPr>
          <p:cNvSpPr>
            <a:spLocks noGrp="1"/>
          </p:cNvSpPr>
          <p:nvPr>
            <p:ph idx="1"/>
          </p:nvPr>
        </p:nvSpPr>
        <p:spPr>
          <a:xfrm>
            <a:off x="4516915" y="2159305"/>
            <a:ext cx="7392319" cy="3657601"/>
          </a:xfrm>
        </p:spPr>
        <p:txBody>
          <a:bodyPr>
            <a:normAutofit/>
          </a:bodyPr>
          <a:lstStyle/>
          <a:p>
            <a:pPr marL="514350" indent="-339725">
              <a:spcAft>
                <a:spcPts val="1500"/>
              </a:spcAft>
              <a:buFont typeface="+mj-lt"/>
              <a:buAutoNum type="arabicPeriod"/>
            </a:pPr>
            <a:r>
              <a:rPr lang="en-US" dirty="0">
                <a:latin typeface="Segoe UI Semilight" panose="020B0402040204020203" pitchFamily="34" charset="0"/>
                <a:cs typeface="Segoe UI Semilight" panose="020B0402040204020203" pitchFamily="34" charset="0"/>
              </a:rPr>
              <a:t>Small, dedicated node—</a:t>
            </a:r>
            <a:r>
              <a:rPr lang="en-US" i="1" dirty="0">
                <a:latin typeface="Segoe UI Semilight" panose="020B0402040204020203" pitchFamily="34" charset="0"/>
                <a:cs typeface="Segoe UI Semilight" panose="020B0402040204020203" pitchFamily="34" charset="0"/>
              </a:rPr>
              <a:t>lengthy run time</a:t>
            </a:r>
          </a:p>
          <a:p>
            <a:pPr marL="514350" indent="-339725">
              <a:spcAft>
                <a:spcPts val="1500"/>
              </a:spcAft>
              <a:buFont typeface="+mj-lt"/>
              <a:buAutoNum type="arabicPeriod"/>
            </a:pPr>
            <a:r>
              <a:rPr lang="en-US" dirty="0">
                <a:latin typeface="Segoe UI Semilight" panose="020B0402040204020203" pitchFamily="34" charset="0"/>
                <a:cs typeface="Segoe UI Semilight" panose="020B0402040204020203" pitchFamily="34" charset="0"/>
              </a:rPr>
              <a:t>HPC with interconnected nodes—</a:t>
            </a:r>
            <a:r>
              <a:rPr lang="en-US" i="1" dirty="0">
                <a:latin typeface="Segoe UI Semilight" panose="020B0402040204020203" pitchFamily="34" charset="0"/>
                <a:cs typeface="Segoe UI Semilight" panose="020B0402040204020203" pitchFamily="34" charset="0"/>
              </a:rPr>
              <a:t>not necessary</a:t>
            </a:r>
          </a:p>
          <a:p>
            <a:pPr marL="514350" indent="-339725">
              <a:spcAft>
                <a:spcPts val="1500"/>
              </a:spcAft>
              <a:buFont typeface="+mj-lt"/>
              <a:buAutoNum type="arabicPeriod"/>
            </a:pPr>
            <a:r>
              <a:rPr lang="en-US" sz="3200" dirty="0">
                <a:latin typeface="Segoe UI Semibold" panose="020B0702040204020203" pitchFamily="34" charset="0"/>
                <a:cs typeface="Segoe UI Semibold" panose="020B0702040204020203" pitchFamily="34" charset="0"/>
              </a:rPr>
              <a:t>Open Science Grid high-throughput computing— </a:t>
            </a:r>
            <a:r>
              <a:rPr lang="en-US" sz="3200" i="1" dirty="0">
                <a:latin typeface="Segoe UI Semibold" panose="020B0702040204020203" pitchFamily="34" charset="0"/>
                <a:cs typeface="Segoe UI Semibold" panose="020B0702040204020203" pitchFamily="34" charset="0"/>
              </a:rPr>
              <a:t>just right!</a:t>
            </a:r>
            <a:endParaRPr lang="en-US" sz="3200" dirty="0">
              <a:latin typeface="Segoe UI Semibold" panose="020B0702040204020203" pitchFamily="34" charset="0"/>
              <a:cs typeface="Segoe UI Semibold" panose="020B0702040204020203" pitchFamily="34" charset="0"/>
            </a:endParaRPr>
          </a:p>
        </p:txBody>
      </p:sp>
      <p:sp>
        <p:nvSpPr>
          <p:cNvPr id="4" name="Slide Number Placeholder 3">
            <a:extLst>
              <a:ext uri="{FF2B5EF4-FFF2-40B4-BE49-F238E27FC236}">
                <a16:creationId xmlns:a16="http://schemas.microsoft.com/office/drawing/2014/main" id="{50852161-1D58-4F66-9DA9-618EE6430FF8}"/>
              </a:ext>
            </a:extLst>
          </p:cNvPr>
          <p:cNvSpPr>
            <a:spLocks noGrp="1"/>
          </p:cNvSpPr>
          <p:nvPr>
            <p:ph type="sldNum" sz="quarter" idx="12"/>
          </p:nvPr>
        </p:nvSpPr>
        <p:spPr>
          <a:xfrm>
            <a:off x="9424358" y="6485742"/>
            <a:ext cx="2743200" cy="365125"/>
          </a:xfrm>
        </p:spPr>
        <p:txBody>
          <a:bodyPr/>
          <a:lstStyle/>
          <a:p>
            <a:fld id="{771FAC99-D421-47CC-B2BF-E02969B5729E}" type="slidenum">
              <a:rPr lang="en-US" smtClean="0"/>
              <a:t>28</a:t>
            </a:fld>
            <a:endParaRPr lang="en-US"/>
          </a:p>
        </p:txBody>
      </p:sp>
      <p:pic>
        <p:nvPicPr>
          <p:cNvPr id="12" name="Picture 11">
            <a:extLst>
              <a:ext uri="{FF2B5EF4-FFF2-40B4-BE49-F238E27FC236}">
                <a16:creationId xmlns:a16="http://schemas.microsoft.com/office/drawing/2014/main" id="{51B0CD5C-BBEA-4203-9354-71F3B408F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11" y="1696558"/>
            <a:ext cx="3550033" cy="44375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03626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439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009B52-EE80-4223-BAF0-5567F31FD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579" y="1454331"/>
            <a:ext cx="8631936" cy="5260086"/>
          </a:xfrm>
          <a:prstGeom prst="rect">
            <a:avLst/>
          </a:prstGeom>
        </p:spPr>
      </p:pic>
      <p:sp>
        <p:nvSpPr>
          <p:cNvPr id="4" name="Slide Number Placeholder 3">
            <a:extLst>
              <a:ext uri="{FF2B5EF4-FFF2-40B4-BE49-F238E27FC236}">
                <a16:creationId xmlns:a16="http://schemas.microsoft.com/office/drawing/2014/main" id="{C73DA0E1-9F05-4B02-A99A-F3FFC96719ED}"/>
              </a:ext>
            </a:extLst>
          </p:cNvPr>
          <p:cNvSpPr>
            <a:spLocks noGrp="1"/>
          </p:cNvSpPr>
          <p:nvPr>
            <p:ph type="sldNum" sz="quarter" idx="12"/>
          </p:nvPr>
        </p:nvSpPr>
        <p:spPr/>
        <p:txBody>
          <a:bodyPr/>
          <a:lstStyle/>
          <a:p>
            <a:fld id="{771FAC99-D421-47CC-B2BF-E02969B5729E}" type="slidenum">
              <a:rPr lang="en-US" smtClean="0"/>
              <a:t>3</a:t>
            </a:fld>
            <a:endParaRPr lang="en-US"/>
          </a:p>
        </p:txBody>
      </p:sp>
      <p:sp>
        <p:nvSpPr>
          <p:cNvPr id="14" name="Rectangle 13">
            <a:extLst>
              <a:ext uri="{FF2B5EF4-FFF2-40B4-BE49-F238E27FC236}">
                <a16:creationId xmlns:a16="http://schemas.microsoft.com/office/drawing/2014/main" id="{2B0F4030-FE99-4D63-B47F-A2FB3AFE88C6}"/>
              </a:ext>
            </a:extLst>
          </p:cNvPr>
          <p:cNvSpPr/>
          <p:nvPr/>
        </p:nvSpPr>
        <p:spPr>
          <a:xfrm>
            <a:off x="1742547" y="1462088"/>
            <a:ext cx="8706906" cy="2305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lvl="2"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3 km grid spacing (1.9 million points)</a:t>
            </a:r>
          </a:p>
          <a:p>
            <a:pPr marL="1371600" lvl="2"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Updated every hour</a:t>
            </a:r>
          </a:p>
          <a:p>
            <a:pPr marL="1371600" lvl="2"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Produces 18 hour forecasts</a:t>
            </a:r>
          </a:p>
          <a:p>
            <a:pPr marL="1371600" lvl="2"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Advanced data assimilation</a:t>
            </a:r>
          </a:p>
        </p:txBody>
      </p:sp>
      <p:sp>
        <p:nvSpPr>
          <p:cNvPr id="8" name="Title 1">
            <a:extLst>
              <a:ext uri="{FF2B5EF4-FFF2-40B4-BE49-F238E27FC236}">
                <a16:creationId xmlns:a16="http://schemas.microsoft.com/office/drawing/2014/main" id="{49C07751-995F-4790-BBC2-21DF0A954EDA}"/>
              </a:ext>
            </a:extLst>
          </p:cNvPr>
          <p:cNvSpPr>
            <a:spLocks noGrp="1"/>
          </p:cNvSpPr>
          <p:nvPr>
            <p:ph type="title"/>
          </p:nvPr>
        </p:nvSpPr>
        <p:spPr>
          <a:xfrm>
            <a:off x="294736" y="136525"/>
            <a:ext cx="11463068" cy="1325563"/>
          </a:xfrm>
        </p:spPr>
        <p:txBody>
          <a:bodyPr/>
          <a:lstStyle/>
          <a:p>
            <a:pPr algn="ctr"/>
            <a:r>
              <a:rPr lang="en-US" sz="4000" dirty="0"/>
              <a:t>What is the</a:t>
            </a:r>
            <a:br>
              <a:rPr lang="en-US" sz="5400" dirty="0"/>
            </a:br>
            <a:r>
              <a:rPr lang="en-US" b="1" u="sng" dirty="0"/>
              <a:t>H</a:t>
            </a:r>
            <a:r>
              <a:rPr lang="en-US" dirty="0"/>
              <a:t>igh </a:t>
            </a:r>
            <a:r>
              <a:rPr lang="en-US" b="1" u="sng" dirty="0"/>
              <a:t>R</a:t>
            </a:r>
            <a:r>
              <a:rPr lang="en-US" dirty="0"/>
              <a:t>esolution </a:t>
            </a:r>
            <a:r>
              <a:rPr lang="en-US" b="1" u="sng" dirty="0"/>
              <a:t>R</a:t>
            </a:r>
            <a:r>
              <a:rPr lang="en-US" dirty="0"/>
              <a:t>apid </a:t>
            </a:r>
            <a:r>
              <a:rPr lang="en-US" b="1" u="sng" dirty="0"/>
              <a:t>R</a:t>
            </a:r>
            <a:r>
              <a:rPr lang="en-US" dirty="0"/>
              <a:t>efresh Model?</a:t>
            </a:r>
          </a:p>
        </p:txBody>
      </p:sp>
    </p:spTree>
    <p:extLst>
      <p:ext uri="{BB962C8B-B14F-4D97-AF65-F5344CB8AC3E}">
        <p14:creationId xmlns:p14="http://schemas.microsoft.com/office/powerpoint/2010/main" val="4156257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504C-18D0-4807-979F-3CE11A66F758}"/>
              </a:ext>
            </a:extLst>
          </p:cNvPr>
          <p:cNvSpPr>
            <a:spLocks noGrp="1"/>
          </p:cNvSpPr>
          <p:nvPr>
            <p:ph type="title"/>
          </p:nvPr>
        </p:nvSpPr>
        <p:spPr>
          <a:xfrm>
            <a:off x="294736" y="136525"/>
            <a:ext cx="11463068" cy="1325563"/>
          </a:xfrm>
        </p:spPr>
        <p:txBody>
          <a:bodyPr/>
          <a:lstStyle/>
          <a:p>
            <a:r>
              <a:rPr lang="en-US" dirty="0"/>
              <a:t>Future Work</a:t>
            </a:r>
            <a:br>
              <a:rPr lang="en-US" dirty="0"/>
            </a:br>
            <a:r>
              <a:rPr lang="en-US" sz="2800" dirty="0"/>
              <a:t>(Ugh…Technology)</a:t>
            </a:r>
            <a:endParaRPr lang="en-US" dirty="0"/>
          </a:p>
        </p:txBody>
      </p:sp>
      <p:sp>
        <p:nvSpPr>
          <p:cNvPr id="3" name="Content Placeholder 2">
            <a:extLst>
              <a:ext uri="{FF2B5EF4-FFF2-40B4-BE49-F238E27FC236}">
                <a16:creationId xmlns:a16="http://schemas.microsoft.com/office/drawing/2014/main" id="{F8F4E540-D1E5-4318-B048-F61861057BD5}"/>
              </a:ext>
            </a:extLst>
          </p:cNvPr>
          <p:cNvSpPr>
            <a:spLocks noGrp="1"/>
          </p:cNvSpPr>
          <p:nvPr>
            <p:ph idx="1"/>
          </p:nvPr>
        </p:nvSpPr>
        <p:spPr>
          <a:xfrm>
            <a:off x="294736" y="1561381"/>
            <a:ext cx="4930866" cy="5063706"/>
          </a:xfrm>
        </p:spPr>
        <p:txBody>
          <a:bodyPr/>
          <a:lstStyle/>
          <a:p>
            <a:r>
              <a:rPr lang="en-US" dirty="0"/>
              <a:t>The Pando archive system failed and we lost all the data.</a:t>
            </a:r>
          </a:p>
          <a:p>
            <a:endParaRPr lang="en-US" dirty="0"/>
          </a:p>
          <a:p>
            <a:r>
              <a:rPr lang="en-US" dirty="0"/>
              <a:t>We were able to recover data after July 2016</a:t>
            </a:r>
          </a:p>
          <a:p>
            <a:endParaRPr lang="en-US" dirty="0"/>
          </a:p>
          <a:p>
            <a:r>
              <a:rPr lang="en-US" dirty="0"/>
              <a:t>After July this year, we can recompute percentiles for 2 years of HRRR data.</a:t>
            </a:r>
          </a:p>
        </p:txBody>
      </p:sp>
      <p:sp>
        <p:nvSpPr>
          <p:cNvPr id="4" name="Slide Number Placeholder 3">
            <a:extLst>
              <a:ext uri="{FF2B5EF4-FFF2-40B4-BE49-F238E27FC236}">
                <a16:creationId xmlns:a16="http://schemas.microsoft.com/office/drawing/2014/main" id="{2AC6AC57-C173-48A9-BDF8-D4706CDEDCC2}"/>
              </a:ext>
            </a:extLst>
          </p:cNvPr>
          <p:cNvSpPr>
            <a:spLocks noGrp="1"/>
          </p:cNvSpPr>
          <p:nvPr>
            <p:ph type="sldNum" sz="quarter" idx="12"/>
          </p:nvPr>
        </p:nvSpPr>
        <p:spPr>
          <a:xfrm>
            <a:off x="9424358" y="6485742"/>
            <a:ext cx="2743200" cy="365125"/>
          </a:xfrm>
        </p:spPr>
        <p:txBody>
          <a:bodyPr/>
          <a:lstStyle/>
          <a:p>
            <a:fld id="{771FAC99-D421-47CC-B2BF-E02969B5729E}" type="slidenum">
              <a:rPr lang="en-US" smtClean="0"/>
              <a:t>30</a:t>
            </a:fld>
            <a:endParaRPr lang="en-US"/>
          </a:p>
        </p:txBody>
      </p:sp>
      <p:pic>
        <p:nvPicPr>
          <p:cNvPr id="8" name="Picture 7" descr="A screenshot of a cell phone&#10;&#10;Description generated with high confidence">
            <a:extLst>
              <a:ext uri="{FF2B5EF4-FFF2-40B4-BE49-F238E27FC236}">
                <a16:creationId xmlns:a16="http://schemas.microsoft.com/office/drawing/2014/main" id="{B586402C-A7C0-40B6-9D15-11B3439C6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011" y="1604924"/>
            <a:ext cx="6492253" cy="4334265"/>
          </a:xfrm>
          <a:prstGeom prst="rect">
            <a:avLst/>
          </a:prstGeom>
        </p:spPr>
      </p:pic>
    </p:spTree>
    <p:extLst>
      <p:ext uri="{BB962C8B-B14F-4D97-AF65-F5344CB8AC3E}">
        <p14:creationId xmlns:p14="http://schemas.microsoft.com/office/powerpoint/2010/main" val="2810207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37FD-B316-4B20-8C15-559681E69166}"/>
              </a:ext>
            </a:extLst>
          </p:cNvPr>
          <p:cNvSpPr>
            <a:spLocks noGrp="1"/>
          </p:cNvSpPr>
          <p:nvPr>
            <p:ph type="title"/>
          </p:nvPr>
        </p:nvSpPr>
        <p:spPr/>
        <p:txBody>
          <a:bodyPr/>
          <a:lstStyle/>
          <a:p>
            <a:r>
              <a:rPr lang="en-US" dirty="0"/>
              <a:t>Percentiles at a Point</a:t>
            </a:r>
          </a:p>
        </p:txBody>
      </p:sp>
      <p:sp>
        <p:nvSpPr>
          <p:cNvPr id="4" name="Slide Number Placeholder 3">
            <a:extLst>
              <a:ext uri="{FF2B5EF4-FFF2-40B4-BE49-F238E27FC236}">
                <a16:creationId xmlns:a16="http://schemas.microsoft.com/office/drawing/2014/main" id="{00EC1AD6-F5BE-49D4-AFFE-D411AD1A7A52}"/>
              </a:ext>
            </a:extLst>
          </p:cNvPr>
          <p:cNvSpPr>
            <a:spLocks noGrp="1"/>
          </p:cNvSpPr>
          <p:nvPr>
            <p:ph type="sldNum" sz="quarter" idx="12"/>
          </p:nvPr>
        </p:nvSpPr>
        <p:spPr/>
        <p:txBody>
          <a:bodyPr/>
          <a:lstStyle/>
          <a:p>
            <a:fld id="{771FAC99-D421-47CC-B2BF-E02969B5729E}" type="slidenum">
              <a:rPr lang="en-US" smtClean="0"/>
              <a:t>31</a:t>
            </a:fld>
            <a:endParaRPr lang="en-US"/>
          </a:p>
        </p:txBody>
      </p:sp>
      <p:pic>
        <p:nvPicPr>
          <p:cNvPr id="5" name="Picture 4">
            <a:extLst>
              <a:ext uri="{FF2B5EF4-FFF2-40B4-BE49-F238E27FC236}">
                <a16:creationId xmlns:a16="http://schemas.microsoft.com/office/drawing/2014/main" id="{8F369EAE-F5BD-4E13-A210-27A3DB962032}"/>
              </a:ext>
            </a:extLst>
          </p:cNvPr>
          <p:cNvPicPr>
            <a:picLocks noChangeAspect="1"/>
          </p:cNvPicPr>
          <p:nvPr/>
        </p:nvPicPr>
        <p:blipFill rotWithShape="1">
          <a:blip r:embed="rId3"/>
          <a:srcRect l="10407" r="12253"/>
          <a:stretch/>
        </p:blipFill>
        <p:spPr>
          <a:xfrm>
            <a:off x="256548" y="1330047"/>
            <a:ext cx="5986867" cy="5155695"/>
          </a:xfrm>
          <a:prstGeom prst="rect">
            <a:avLst/>
          </a:prstGeom>
        </p:spPr>
      </p:pic>
      <p:pic>
        <p:nvPicPr>
          <p:cNvPr id="6" name="Picture 5">
            <a:extLst>
              <a:ext uri="{FF2B5EF4-FFF2-40B4-BE49-F238E27FC236}">
                <a16:creationId xmlns:a16="http://schemas.microsoft.com/office/drawing/2014/main" id="{8CCE3A5E-D2E9-489F-A5FC-2D7266D71903}"/>
              </a:ext>
            </a:extLst>
          </p:cNvPr>
          <p:cNvPicPr>
            <a:picLocks noChangeAspect="1"/>
          </p:cNvPicPr>
          <p:nvPr/>
        </p:nvPicPr>
        <p:blipFill rotWithShape="1">
          <a:blip r:embed="rId4"/>
          <a:srcRect l="12205" r="11352"/>
          <a:stretch/>
        </p:blipFill>
        <p:spPr>
          <a:xfrm>
            <a:off x="6278528" y="1330047"/>
            <a:ext cx="5889030" cy="5155695"/>
          </a:xfrm>
          <a:prstGeom prst="rect">
            <a:avLst/>
          </a:prstGeom>
        </p:spPr>
      </p:pic>
      <p:sp>
        <p:nvSpPr>
          <p:cNvPr id="7" name="TextBox 6">
            <a:extLst>
              <a:ext uri="{FF2B5EF4-FFF2-40B4-BE49-F238E27FC236}">
                <a16:creationId xmlns:a16="http://schemas.microsoft.com/office/drawing/2014/main" id="{451EA7E4-102F-4667-B463-EFDAE5805C11}"/>
              </a:ext>
            </a:extLst>
          </p:cNvPr>
          <p:cNvSpPr txBox="1"/>
          <p:nvPr/>
        </p:nvSpPr>
        <p:spPr>
          <a:xfrm>
            <a:off x="1192581" y="6491984"/>
            <a:ext cx="4114800" cy="369332"/>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3-year HRRR 5</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-95</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Percentiles</a:t>
            </a:r>
          </a:p>
        </p:txBody>
      </p:sp>
      <p:sp>
        <p:nvSpPr>
          <p:cNvPr id="8" name="TextBox 7">
            <a:extLst>
              <a:ext uri="{FF2B5EF4-FFF2-40B4-BE49-F238E27FC236}">
                <a16:creationId xmlns:a16="http://schemas.microsoft.com/office/drawing/2014/main" id="{A424912C-EBF4-4331-9E44-AF67F6C4BABE}"/>
              </a:ext>
            </a:extLst>
          </p:cNvPr>
          <p:cNvSpPr txBox="1"/>
          <p:nvPr/>
        </p:nvSpPr>
        <p:spPr>
          <a:xfrm>
            <a:off x="7165643" y="6498231"/>
            <a:ext cx="4114800" cy="369332"/>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20-year Observed 5</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-95</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Percentiles</a:t>
            </a:r>
          </a:p>
        </p:txBody>
      </p:sp>
      <p:sp>
        <p:nvSpPr>
          <p:cNvPr id="9" name="TextBox 8">
            <a:extLst>
              <a:ext uri="{FF2B5EF4-FFF2-40B4-BE49-F238E27FC236}">
                <a16:creationId xmlns:a16="http://schemas.microsoft.com/office/drawing/2014/main" id="{89F74A0C-56C2-414F-ACB2-43C7C3D32B7A}"/>
              </a:ext>
            </a:extLst>
          </p:cNvPr>
          <p:cNvSpPr txBox="1"/>
          <p:nvPr/>
        </p:nvSpPr>
        <p:spPr>
          <a:xfrm>
            <a:off x="-1" y="6550223"/>
            <a:ext cx="1352551" cy="276999"/>
          </a:xfrm>
          <a:prstGeom prst="rect">
            <a:avLst/>
          </a:prstGeom>
          <a:noFill/>
        </p:spPr>
        <p:txBody>
          <a:bodyPr wrap="square" rtlCol="0">
            <a:spAutoFit/>
          </a:bodyPr>
          <a:lstStyle/>
          <a:p>
            <a:pPr algn="ctr"/>
            <a:r>
              <a:rPr lang="en-US" sz="1200" dirty="0">
                <a:latin typeface="Segoe UI" panose="020B0502040204020203" pitchFamily="34" charset="0"/>
                <a:cs typeface="Segoe UI" panose="020B0502040204020203" pitchFamily="34" charset="0"/>
              </a:rPr>
              <a:t>Credit: Chris Galli</a:t>
            </a:r>
          </a:p>
        </p:txBody>
      </p:sp>
    </p:spTree>
    <p:extLst>
      <p:ext uri="{BB962C8B-B14F-4D97-AF65-F5344CB8AC3E}">
        <p14:creationId xmlns:p14="http://schemas.microsoft.com/office/powerpoint/2010/main" val="2552519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8324-EA7B-470C-9A9C-496BFDD8B4DA}"/>
              </a:ext>
            </a:extLst>
          </p:cNvPr>
          <p:cNvSpPr>
            <a:spLocks noGrp="1"/>
          </p:cNvSpPr>
          <p:nvPr>
            <p:ph type="title"/>
          </p:nvPr>
        </p:nvSpPr>
        <p:spPr/>
        <p:txBody>
          <a:bodyPr/>
          <a:lstStyle/>
          <a:p>
            <a:r>
              <a:rPr lang="en-US" dirty="0"/>
              <a:t>Percentiles at a Point</a:t>
            </a:r>
          </a:p>
        </p:txBody>
      </p:sp>
      <p:sp>
        <p:nvSpPr>
          <p:cNvPr id="4" name="Slide Number Placeholder 3">
            <a:extLst>
              <a:ext uri="{FF2B5EF4-FFF2-40B4-BE49-F238E27FC236}">
                <a16:creationId xmlns:a16="http://schemas.microsoft.com/office/drawing/2014/main" id="{E29FEFAE-C6CF-4B63-9154-87248D9B976F}"/>
              </a:ext>
            </a:extLst>
          </p:cNvPr>
          <p:cNvSpPr>
            <a:spLocks noGrp="1"/>
          </p:cNvSpPr>
          <p:nvPr>
            <p:ph type="sldNum" sz="quarter" idx="12"/>
          </p:nvPr>
        </p:nvSpPr>
        <p:spPr/>
        <p:txBody>
          <a:bodyPr/>
          <a:lstStyle/>
          <a:p>
            <a:fld id="{771FAC99-D421-47CC-B2BF-E02969B5729E}" type="slidenum">
              <a:rPr lang="en-US" smtClean="0"/>
              <a:t>32</a:t>
            </a:fld>
            <a:endParaRPr lang="en-US"/>
          </a:p>
        </p:txBody>
      </p:sp>
      <p:pic>
        <p:nvPicPr>
          <p:cNvPr id="5" name="Picture 4">
            <a:extLst>
              <a:ext uri="{FF2B5EF4-FFF2-40B4-BE49-F238E27FC236}">
                <a16:creationId xmlns:a16="http://schemas.microsoft.com/office/drawing/2014/main" id="{2918D819-6D69-4B10-A163-A10DDED6D5F5}"/>
              </a:ext>
            </a:extLst>
          </p:cNvPr>
          <p:cNvPicPr>
            <a:picLocks noChangeAspect="1"/>
          </p:cNvPicPr>
          <p:nvPr/>
        </p:nvPicPr>
        <p:blipFill rotWithShape="1">
          <a:blip r:embed="rId3"/>
          <a:srcRect l="16291" r="15208"/>
          <a:stretch/>
        </p:blipFill>
        <p:spPr>
          <a:xfrm>
            <a:off x="6030583" y="1219018"/>
            <a:ext cx="5866681" cy="5379495"/>
          </a:xfrm>
          <a:prstGeom prst="rect">
            <a:avLst/>
          </a:prstGeom>
        </p:spPr>
      </p:pic>
      <p:pic>
        <p:nvPicPr>
          <p:cNvPr id="6" name="Picture 5">
            <a:extLst>
              <a:ext uri="{FF2B5EF4-FFF2-40B4-BE49-F238E27FC236}">
                <a16:creationId xmlns:a16="http://schemas.microsoft.com/office/drawing/2014/main" id="{5207EDAA-75A3-4DA0-A171-27024A6360DD}"/>
              </a:ext>
            </a:extLst>
          </p:cNvPr>
          <p:cNvPicPr>
            <a:picLocks noChangeAspect="1"/>
          </p:cNvPicPr>
          <p:nvPr/>
        </p:nvPicPr>
        <p:blipFill rotWithShape="1">
          <a:blip r:embed="rId4"/>
          <a:srcRect l="16032" r="15400"/>
          <a:stretch/>
        </p:blipFill>
        <p:spPr>
          <a:xfrm>
            <a:off x="163902" y="1219019"/>
            <a:ext cx="5866681" cy="5387746"/>
          </a:xfrm>
          <a:prstGeom prst="rect">
            <a:avLst/>
          </a:prstGeom>
        </p:spPr>
      </p:pic>
      <p:sp>
        <p:nvSpPr>
          <p:cNvPr id="7" name="TextBox 6">
            <a:extLst>
              <a:ext uri="{FF2B5EF4-FFF2-40B4-BE49-F238E27FC236}">
                <a16:creationId xmlns:a16="http://schemas.microsoft.com/office/drawing/2014/main" id="{12D2729E-8E73-4866-8948-F84FA33389F0}"/>
              </a:ext>
            </a:extLst>
          </p:cNvPr>
          <p:cNvSpPr txBox="1"/>
          <p:nvPr/>
        </p:nvSpPr>
        <p:spPr>
          <a:xfrm>
            <a:off x="1192581" y="6491984"/>
            <a:ext cx="4114800" cy="369332"/>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3-year HRRR 5</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-95</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Percentiles</a:t>
            </a:r>
          </a:p>
        </p:txBody>
      </p:sp>
      <p:sp>
        <p:nvSpPr>
          <p:cNvPr id="8" name="TextBox 7">
            <a:extLst>
              <a:ext uri="{FF2B5EF4-FFF2-40B4-BE49-F238E27FC236}">
                <a16:creationId xmlns:a16="http://schemas.microsoft.com/office/drawing/2014/main" id="{FE2B58EB-A7B2-413E-A58C-39DF738EB4A8}"/>
              </a:ext>
            </a:extLst>
          </p:cNvPr>
          <p:cNvSpPr txBox="1"/>
          <p:nvPr/>
        </p:nvSpPr>
        <p:spPr>
          <a:xfrm>
            <a:off x="7165643" y="6498231"/>
            <a:ext cx="4114800" cy="369332"/>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20-year Observed 5</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-95</a:t>
            </a:r>
            <a:r>
              <a:rPr lang="en-US" baseline="30000" dirty="0">
                <a:latin typeface="Segoe UI" panose="020B0502040204020203" pitchFamily="34" charset="0"/>
                <a:cs typeface="Segoe UI" panose="020B0502040204020203" pitchFamily="34" charset="0"/>
              </a:rPr>
              <a:t>th</a:t>
            </a:r>
            <a:r>
              <a:rPr lang="en-US" dirty="0">
                <a:latin typeface="Segoe UI" panose="020B0502040204020203" pitchFamily="34" charset="0"/>
                <a:cs typeface="Segoe UI" panose="020B0502040204020203" pitchFamily="34" charset="0"/>
              </a:rPr>
              <a:t> Percentiles</a:t>
            </a:r>
          </a:p>
        </p:txBody>
      </p:sp>
      <p:sp>
        <p:nvSpPr>
          <p:cNvPr id="10" name="TextBox 9">
            <a:extLst>
              <a:ext uri="{FF2B5EF4-FFF2-40B4-BE49-F238E27FC236}">
                <a16:creationId xmlns:a16="http://schemas.microsoft.com/office/drawing/2014/main" id="{CDBB9EB4-6AB5-4FF2-BC58-C06CD7F13605}"/>
              </a:ext>
            </a:extLst>
          </p:cNvPr>
          <p:cNvSpPr txBox="1"/>
          <p:nvPr/>
        </p:nvSpPr>
        <p:spPr>
          <a:xfrm>
            <a:off x="-1" y="6550223"/>
            <a:ext cx="1352551" cy="276999"/>
          </a:xfrm>
          <a:prstGeom prst="rect">
            <a:avLst/>
          </a:prstGeom>
          <a:noFill/>
        </p:spPr>
        <p:txBody>
          <a:bodyPr wrap="square" rtlCol="0">
            <a:spAutoFit/>
          </a:bodyPr>
          <a:lstStyle/>
          <a:p>
            <a:pPr algn="ctr"/>
            <a:r>
              <a:rPr lang="en-US" sz="1200" dirty="0">
                <a:latin typeface="Segoe UI" panose="020B0502040204020203" pitchFamily="34" charset="0"/>
                <a:cs typeface="Segoe UI" panose="020B0502040204020203" pitchFamily="34" charset="0"/>
              </a:rPr>
              <a:t>Credit: Chris Galli</a:t>
            </a:r>
          </a:p>
        </p:txBody>
      </p:sp>
    </p:spTree>
    <p:extLst>
      <p:ext uri="{BB962C8B-B14F-4D97-AF65-F5344CB8AC3E}">
        <p14:creationId xmlns:p14="http://schemas.microsoft.com/office/powerpoint/2010/main" val="3871879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F31C-EA21-4125-AD94-C63EBBFC9B54}"/>
              </a:ext>
            </a:extLst>
          </p:cNvPr>
          <p:cNvSpPr>
            <a:spLocks noGrp="1"/>
          </p:cNvSpPr>
          <p:nvPr>
            <p:ph type="title"/>
          </p:nvPr>
        </p:nvSpPr>
        <p:spPr/>
        <p:txBody>
          <a:bodyPr/>
          <a:lstStyle/>
          <a:p>
            <a:r>
              <a:rPr lang="en-US" dirty="0"/>
              <a:t>January Freezing Temperature Climatology</a:t>
            </a:r>
          </a:p>
        </p:txBody>
      </p:sp>
      <p:pic>
        <p:nvPicPr>
          <p:cNvPr id="6" name="Content Placeholder 5" descr="A close up of a map&#10;&#10;Description generated with very high confidence">
            <a:extLst>
              <a:ext uri="{FF2B5EF4-FFF2-40B4-BE49-F238E27FC236}">
                <a16:creationId xmlns:a16="http://schemas.microsoft.com/office/drawing/2014/main" id="{627654AC-3F85-4F0D-AB5F-9E9E075D3B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9603" y="1254216"/>
            <a:ext cx="7632794" cy="5603784"/>
          </a:xfrm>
        </p:spPr>
      </p:pic>
      <p:sp>
        <p:nvSpPr>
          <p:cNvPr id="4" name="Slide Number Placeholder 3">
            <a:extLst>
              <a:ext uri="{FF2B5EF4-FFF2-40B4-BE49-F238E27FC236}">
                <a16:creationId xmlns:a16="http://schemas.microsoft.com/office/drawing/2014/main" id="{954388D9-865F-43B1-81EA-7C7328E20364}"/>
              </a:ext>
            </a:extLst>
          </p:cNvPr>
          <p:cNvSpPr>
            <a:spLocks noGrp="1"/>
          </p:cNvSpPr>
          <p:nvPr>
            <p:ph type="sldNum" sz="quarter" idx="12"/>
          </p:nvPr>
        </p:nvSpPr>
        <p:spPr/>
        <p:txBody>
          <a:bodyPr/>
          <a:lstStyle/>
          <a:p>
            <a:fld id="{771FAC99-D421-47CC-B2BF-E02969B5729E}" type="slidenum">
              <a:rPr lang="en-US" smtClean="0"/>
              <a:t>33</a:t>
            </a:fld>
            <a:endParaRPr lang="en-US"/>
          </a:p>
        </p:txBody>
      </p:sp>
      <p:sp>
        <p:nvSpPr>
          <p:cNvPr id="3" name="TextBox 2">
            <a:extLst>
              <a:ext uri="{FF2B5EF4-FFF2-40B4-BE49-F238E27FC236}">
                <a16:creationId xmlns:a16="http://schemas.microsoft.com/office/drawing/2014/main" id="{9BB3C4A8-C6D5-4E87-B03B-46076E059739}"/>
              </a:ext>
            </a:extLst>
          </p:cNvPr>
          <p:cNvSpPr txBox="1"/>
          <p:nvPr/>
        </p:nvSpPr>
        <p:spPr>
          <a:xfrm>
            <a:off x="1943554" y="6547045"/>
            <a:ext cx="8165432" cy="307777"/>
          </a:xfrm>
          <a:prstGeom prst="rect">
            <a:avLst/>
          </a:prstGeom>
          <a:solidFill>
            <a:schemeClr val="bg1"/>
          </a:solidFill>
        </p:spPr>
        <p:txBody>
          <a:bodyPr wrap="square" rtlCol="0">
            <a:spAutoFit/>
          </a:bodyPr>
          <a:lstStyle/>
          <a:p>
            <a:pPr algn="ctr"/>
            <a:r>
              <a:rPr lang="en-US" sz="1400" dirty="0"/>
              <a:t>Highest Percentile that is below freezing</a:t>
            </a:r>
          </a:p>
        </p:txBody>
      </p:sp>
    </p:spTree>
    <p:extLst>
      <p:ext uri="{BB962C8B-B14F-4D97-AF65-F5344CB8AC3E}">
        <p14:creationId xmlns:p14="http://schemas.microsoft.com/office/powerpoint/2010/main" val="3823484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2381B-5A3F-4465-A215-2A98955A98BD}"/>
              </a:ext>
            </a:extLst>
          </p:cNvPr>
          <p:cNvSpPr>
            <a:spLocks noGrp="1"/>
          </p:cNvSpPr>
          <p:nvPr>
            <p:ph type="title"/>
          </p:nvPr>
        </p:nvSpPr>
        <p:spPr/>
        <p:txBody>
          <a:bodyPr/>
          <a:lstStyle/>
          <a:p>
            <a:r>
              <a:rPr lang="en-US" dirty="0"/>
              <a:t>October Wind Climatology</a:t>
            </a:r>
          </a:p>
        </p:txBody>
      </p:sp>
      <p:pic>
        <p:nvPicPr>
          <p:cNvPr id="6" name="Content Placeholder 5" descr="A close up of a map&#10;&#10;Description generated with high confidence">
            <a:extLst>
              <a:ext uri="{FF2B5EF4-FFF2-40B4-BE49-F238E27FC236}">
                <a16:creationId xmlns:a16="http://schemas.microsoft.com/office/drawing/2014/main" id="{03F8AF16-119E-4926-9925-DFFDABE93E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624" y="1214389"/>
            <a:ext cx="7734751" cy="5636478"/>
          </a:xfrm>
        </p:spPr>
      </p:pic>
      <p:sp>
        <p:nvSpPr>
          <p:cNvPr id="4" name="Slide Number Placeholder 3">
            <a:extLst>
              <a:ext uri="{FF2B5EF4-FFF2-40B4-BE49-F238E27FC236}">
                <a16:creationId xmlns:a16="http://schemas.microsoft.com/office/drawing/2014/main" id="{7141133B-0539-4DF2-94EB-B97283F90B44}"/>
              </a:ext>
            </a:extLst>
          </p:cNvPr>
          <p:cNvSpPr>
            <a:spLocks noGrp="1"/>
          </p:cNvSpPr>
          <p:nvPr>
            <p:ph type="sldNum" sz="quarter" idx="12"/>
          </p:nvPr>
        </p:nvSpPr>
        <p:spPr/>
        <p:txBody>
          <a:bodyPr/>
          <a:lstStyle/>
          <a:p>
            <a:fld id="{771FAC99-D421-47CC-B2BF-E02969B5729E}" type="slidenum">
              <a:rPr lang="en-US" smtClean="0"/>
              <a:t>34</a:t>
            </a:fld>
            <a:endParaRPr lang="en-US"/>
          </a:p>
        </p:txBody>
      </p:sp>
    </p:spTree>
    <p:extLst>
      <p:ext uri="{BB962C8B-B14F-4D97-AF65-F5344CB8AC3E}">
        <p14:creationId xmlns:p14="http://schemas.microsoft.com/office/powerpoint/2010/main" val="559071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A9D9-9942-499F-A911-27AD6DB913B0}"/>
              </a:ext>
            </a:extLst>
          </p:cNvPr>
          <p:cNvSpPr>
            <a:spLocks noGrp="1"/>
          </p:cNvSpPr>
          <p:nvPr>
            <p:ph type="title"/>
          </p:nvPr>
        </p:nvSpPr>
        <p:spPr/>
        <p:txBody>
          <a:bodyPr/>
          <a:lstStyle/>
          <a:p>
            <a:r>
              <a:rPr lang="en-US" dirty="0"/>
              <a:t>HRRR Climatology vs Single HRRR Run</a:t>
            </a:r>
          </a:p>
        </p:txBody>
      </p:sp>
      <p:pic>
        <p:nvPicPr>
          <p:cNvPr id="6" name="Content Placeholder 5">
            <a:extLst>
              <a:ext uri="{FF2B5EF4-FFF2-40B4-BE49-F238E27FC236}">
                <a16:creationId xmlns:a16="http://schemas.microsoft.com/office/drawing/2014/main" id="{539C0646-3FB8-47F1-907A-C5CA31137B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8467" y="1607155"/>
            <a:ext cx="10175366" cy="4972428"/>
          </a:xfrm>
        </p:spPr>
      </p:pic>
      <p:sp>
        <p:nvSpPr>
          <p:cNvPr id="4" name="Slide Number Placeholder 3">
            <a:extLst>
              <a:ext uri="{FF2B5EF4-FFF2-40B4-BE49-F238E27FC236}">
                <a16:creationId xmlns:a16="http://schemas.microsoft.com/office/drawing/2014/main" id="{BD881A4C-812C-407B-BDA3-33DC96DCB438}"/>
              </a:ext>
            </a:extLst>
          </p:cNvPr>
          <p:cNvSpPr>
            <a:spLocks noGrp="1"/>
          </p:cNvSpPr>
          <p:nvPr>
            <p:ph type="sldNum" sz="quarter" idx="12"/>
          </p:nvPr>
        </p:nvSpPr>
        <p:spPr/>
        <p:txBody>
          <a:bodyPr/>
          <a:lstStyle/>
          <a:p>
            <a:fld id="{771FAC99-D421-47CC-B2BF-E02969B5729E}" type="slidenum">
              <a:rPr lang="en-US" smtClean="0"/>
              <a:t>35</a:t>
            </a:fld>
            <a:endParaRPr lang="en-US"/>
          </a:p>
        </p:txBody>
      </p:sp>
    </p:spTree>
    <p:extLst>
      <p:ext uri="{BB962C8B-B14F-4D97-AF65-F5344CB8AC3E}">
        <p14:creationId xmlns:p14="http://schemas.microsoft.com/office/powerpoint/2010/main" val="2389503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A9D9-9942-499F-A911-27AD6DB913B0}"/>
              </a:ext>
            </a:extLst>
          </p:cNvPr>
          <p:cNvSpPr>
            <a:spLocks noGrp="1"/>
          </p:cNvSpPr>
          <p:nvPr>
            <p:ph type="title"/>
          </p:nvPr>
        </p:nvSpPr>
        <p:spPr/>
        <p:txBody>
          <a:bodyPr/>
          <a:lstStyle/>
          <a:p>
            <a:r>
              <a:rPr lang="en-US" dirty="0"/>
              <a:t>HRRR Climatology vs Single HRRR Run</a:t>
            </a:r>
          </a:p>
        </p:txBody>
      </p:sp>
      <p:pic>
        <p:nvPicPr>
          <p:cNvPr id="6" name="Content Placeholder 5">
            <a:extLst>
              <a:ext uri="{FF2B5EF4-FFF2-40B4-BE49-F238E27FC236}">
                <a16:creationId xmlns:a16="http://schemas.microsoft.com/office/drawing/2014/main" id="{539C0646-3FB8-47F1-907A-C5CA31137B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1978" y="1607155"/>
            <a:ext cx="10068343" cy="4972428"/>
          </a:xfrm>
        </p:spPr>
      </p:pic>
      <p:sp>
        <p:nvSpPr>
          <p:cNvPr id="4" name="Slide Number Placeholder 3">
            <a:extLst>
              <a:ext uri="{FF2B5EF4-FFF2-40B4-BE49-F238E27FC236}">
                <a16:creationId xmlns:a16="http://schemas.microsoft.com/office/drawing/2014/main" id="{BD881A4C-812C-407B-BDA3-33DC96DCB438}"/>
              </a:ext>
            </a:extLst>
          </p:cNvPr>
          <p:cNvSpPr>
            <a:spLocks noGrp="1"/>
          </p:cNvSpPr>
          <p:nvPr>
            <p:ph type="sldNum" sz="quarter" idx="12"/>
          </p:nvPr>
        </p:nvSpPr>
        <p:spPr/>
        <p:txBody>
          <a:bodyPr/>
          <a:lstStyle/>
          <a:p>
            <a:fld id="{771FAC99-D421-47CC-B2BF-E02969B5729E}" type="slidenum">
              <a:rPr lang="en-US" smtClean="0"/>
              <a:t>36</a:t>
            </a:fld>
            <a:endParaRPr lang="en-US"/>
          </a:p>
        </p:txBody>
      </p:sp>
    </p:spTree>
    <p:extLst>
      <p:ext uri="{BB962C8B-B14F-4D97-AF65-F5344CB8AC3E}">
        <p14:creationId xmlns:p14="http://schemas.microsoft.com/office/powerpoint/2010/main" val="257842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BEBC23-F8C0-436F-86F3-61A8348535AA}"/>
              </a:ext>
            </a:extLst>
          </p:cNvPr>
          <p:cNvGrpSpPr/>
          <p:nvPr/>
        </p:nvGrpSpPr>
        <p:grpSpPr>
          <a:xfrm>
            <a:off x="10224079" y="2833"/>
            <a:ext cx="1967921" cy="2231408"/>
            <a:chOff x="10224079" y="2833"/>
            <a:chExt cx="1967921" cy="2231408"/>
          </a:xfrm>
        </p:grpSpPr>
        <p:pic>
          <p:nvPicPr>
            <p:cNvPr id="8" name="Picture 7">
              <a:extLst>
                <a:ext uri="{FF2B5EF4-FFF2-40B4-BE49-F238E27FC236}">
                  <a16:creationId xmlns:a16="http://schemas.microsoft.com/office/drawing/2014/main" id="{4D0C82EB-BD05-4799-942F-6991AA16FC98}"/>
                </a:ext>
              </a:extLst>
            </p:cNvPr>
            <p:cNvPicPr>
              <a:picLocks noChangeAspect="1"/>
            </p:cNvPicPr>
            <p:nvPr/>
          </p:nvPicPr>
          <p:blipFill>
            <a:blip r:embed="rId2"/>
            <a:stretch>
              <a:fillRect/>
            </a:stretch>
          </p:blipFill>
          <p:spPr>
            <a:xfrm>
              <a:off x="10224079" y="2833"/>
              <a:ext cx="1967921" cy="2231408"/>
            </a:xfrm>
            <a:prstGeom prst="rect">
              <a:avLst/>
            </a:prstGeom>
          </p:spPr>
        </p:pic>
        <p:sp>
          <p:nvSpPr>
            <p:cNvPr id="9" name="Oval 8">
              <a:extLst>
                <a:ext uri="{FF2B5EF4-FFF2-40B4-BE49-F238E27FC236}">
                  <a16:creationId xmlns:a16="http://schemas.microsoft.com/office/drawing/2014/main" id="{D7E89547-305A-4BFC-BCC5-0D22A41D31F1}"/>
                </a:ext>
              </a:extLst>
            </p:cNvPr>
            <p:cNvSpPr/>
            <p:nvPr/>
          </p:nvSpPr>
          <p:spPr>
            <a:xfrm>
              <a:off x="10550106" y="103516"/>
              <a:ext cx="734683" cy="7346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B8DA4DD-C494-4182-9C0D-1FF94F94165C}"/>
              </a:ext>
            </a:extLst>
          </p:cNvPr>
          <p:cNvPicPr/>
          <p:nvPr/>
        </p:nvPicPr>
        <p:blipFill rotWithShape="1">
          <a:blip r:embed="rId3">
            <a:extLst>
              <a:ext uri="{28A0092B-C50C-407E-A947-70E740481C1C}">
                <a14:useLocalDpi xmlns:a14="http://schemas.microsoft.com/office/drawing/2010/main" val="0"/>
              </a:ext>
            </a:extLst>
          </a:blip>
          <a:srcRect l="36236"/>
          <a:stretch/>
        </p:blipFill>
        <p:spPr>
          <a:xfrm>
            <a:off x="3108959" y="838198"/>
            <a:ext cx="7567749" cy="3315050"/>
          </a:xfrm>
          <a:prstGeom prst="rect">
            <a:avLst/>
          </a:prstGeom>
        </p:spPr>
      </p:pic>
      <p:sp>
        <p:nvSpPr>
          <p:cNvPr id="11" name="Title 1">
            <a:extLst>
              <a:ext uri="{FF2B5EF4-FFF2-40B4-BE49-F238E27FC236}">
                <a16:creationId xmlns:a16="http://schemas.microsoft.com/office/drawing/2014/main" id="{AE2CF55E-5963-4388-BA48-BCE301A05C5B}"/>
              </a:ext>
            </a:extLst>
          </p:cNvPr>
          <p:cNvSpPr>
            <a:spLocks noGrp="1"/>
          </p:cNvSpPr>
          <p:nvPr>
            <p:ph type="title"/>
          </p:nvPr>
        </p:nvSpPr>
        <p:spPr>
          <a:xfrm>
            <a:off x="838200" y="2833"/>
            <a:ext cx="10515600" cy="1325563"/>
          </a:xfrm>
        </p:spPr>
        <p:txBody>
          <a:bodyPr/>
          <a:lstStyle/>
          <a:p>
            <a:r>
              <a:rPr lang="en-US" dirty="0"/>
              <a:t>Central LNU Complex </a:t>
            </a:r>
            <a:r>
              <a:rPr lang="en-US" sz="2400" dirty="0"/>
              <a:t>(Tubbs and Pocket Fires)</a:t>
            </a:r>
            <a:endParaRPr lang="en-US" dirty="0"/>
          </a:p>
        </p:txBody>
      </p:sp>
      <p:pic>
        <p:nvPicPr>
          <p:cNvPr id="12" name="Picture 11">
            <a:extLst>
              <a:ext uri="{FF2B5EF4-FFF2-40B4-BE49-F238E27FC236}">
                <a16:creationId xmlns:a16="http://schemas.microsoft.com/office/drawing/2014/main" id="{A204AE2E-7A1E-4F91-AB07-3825C1791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704" y="4153249"/>
            <a:ext cx="4681977" cy="2704751"/>
          </a:xfrm>
          <a:prstGeom prst="rect">
            <a:avLst/>
          </a:prstGeom>
        </p:spPr>
      </p:pic>
      <p:cxnSp>
        <p:nvCxnSpPr>
          <p:cNvPr id="13" name="Straight Connector 12">
            <a:extLst>
              <a:ext uri="{FF2B5EF4-FFF2-40B4-BE49-F238E27FC236}">
                <a16:creationId xmlns:a16="http://schemas.microsoft.com/office/drawing/2014/main" id="{35B553A2-63C5-4B5D-8FDF-E3E024DB1811}"/>
              </a:ext>
            </a:extLst>
          </p:cNvPr>
          <p:cNvCxnSpPr>
            <a:cxnSpLocks/>
          </p:cNvCxnSpPr>
          <p:nvPr/>
        </p:nvCxnSpPr>
        <p:spPr>
          <a:xfrm flipH="1">
            <a:off x="3450566" y="3873260"/>
            <a:ext cx="1854680" cy="5599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05FA89-D727-4E14-903A-B240687F20A2}"/>
              </a:ext>
            </a:extLst>
          </p:cNvPr>
          <p:cNvCxnSpPr>
            <a:cxnSpLocks/>
          </p:cNvCxnSpPr>
          <p:nvPr/>
        </p:nvCxnSpPr>
        <p:spPr>
          <a:xfrm>
            <a:off x="6699849" y="3905388"/>
            <a:ext cx="703900" cy="527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998ED4-4110-48C8-A334-E42BADAC927A}"/>
              </a:ext>
            </a:extLst>
          </p:cNvPr>
          <p:cNvCxnSpPr>
            <a:cxnSpLocks/>
          </p:cNvCxnSpPr>
          <p:nvPr/>
        </p:nvCxnSpPr>
        <p:spPr>
          <a:xfrm flipV="1">
            <a:off x="5305245" y="1328396"/>
            <a:ext cx="0" cy="25448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292260-6E19-46DC-A486-DE5A8B2A6E47}"/>
              </a:ext>
            </a:extLst>
          </p:cNvPr>
          <p:cNvCxnSpPr>
            <a:cxnSpLocks/>
          </p:cNvCxnSpPr>
          <p:nvPr/>
        </p:nvCxnSpPr>
        <p:spPr>
          <a:xfrm flipV="1">
            <a:off x="6699849" y="1328396"/>
            <a:ext cx="0" cy="25769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885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EBA80-35B0-4137-83FA-FE40195522CB}"/>
              </a:ext>
            </a:extLst>
          </p:cNvPr>
          <p:cNvSpPr>
            <a:spLocks noGrp="1"/>
          </p:cNvSpPr>
          <p:nvPr>
            <p:ph type="title"/>
          </p:nvPr>
        </p:nvSpPr>
        <p:spPr/>
        <p:txBody>
          <a:bodyPr/>
          <a:lstStyle/>
          <a:p>
            <a:r>
              <a:rPr lang="en-US" dirty="0"/>
              <a:t>Wind Climatology</a:t>
            </a:r>
          </a:p>
        </p:txBody>
      </p:sp>
      <p:sp>
        <p:nvSpPr>
          <p:cNvPr id="4" name="Slide Number Placeholder 3">
            <a:extLst>
              <a:ext uri="{FF2B5EF4-FFF2-40B4-BE49-F238E27FC236}">
                <a16:creationId xmlns:a16="http://schemas.microsoft.com/office/drawing/2014/main" id="{B8F34814-49C8-4D4F-AF93-E58DDD354D8E}"/>
              </a:ext>
            </a:extLst>
          </p:cNvPr>
          <p:cNvSpPr>
            <a:spLocks noGrp="1"/>
          </p:cNvSpPr>
          <p:nvPr>
            <p:ph type="sldNum" sz="quarter" idx="12"/>
          </p:nvPr>
        </p:nvSpPr>
        <p:spPr/>
        <p:txBody>
          <a:bodyPr/>
          <a:lstStyle/>
          <a:p>
            <a:fld id="{771FAC99-D421-47CC-B2BF-E02969B5729E}" type="slidenum">
              <a:rPr lang="en-US" smtClean="0"/>
              <a:t>38</a:t>
            </a:fld>
            <a:endParaRPr lang="en-US" dirty="0"/>
          </a:p>
        </p:txBody>
      </p:sp>
      <p:pic>
        <p:nvPicPr>
          <p:cNvPr id="12" name="Picture 11" descr="A close up of a map&#10;&#10;Description generated with high confidence">
            <a:extLst>
              <a:ext uri="{FF2B5EF4-FFF2-40B4-BE49-F238E27FC236}">
                <a16:creationId xmlns:a16="http://schemas.microsoft.com/office/drawing/2014/main" id="{808B2A34-8451-4CF5-AF24-560873C5A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95" y="1491803"/>
            <a:ext cx="5271209" cy="3874394"/>
          </a:xfrm>
          <a:prstGeom prst="rect">
            <a:avLst/>
          </a:prstGeom>
        </p:spPr>
      </p:pic>
      <p:pic>
        <p:nvPicPr>
          <p:cNvPr id="5" name="Picture 4">
            <a:extLst>
              <a:ext uri="{FF2B5EF4-FFF2-40B4-BE49-F238E27FC236}">
                <a16:creationId xmlns:a16="http://schemas.microsoft.com/office/drawing/2014/main" id="{1CB9686A-E77F-4EAA-9917-F46B29B0AAEA}"/>
              </a:ext>
            </a:extLst>
          </p:cNvPr>
          <p:cNvPicPr>
            <a:picLocks noChangeAspect="1"/>
          </p:cNvPicPr>
          <p:nvPr/>
        </p:nvPicPr>
        <p:blipFill>
          <a:blip r:embed="rId4"/>
          <a:stretch>
            <a:fillRect/>
          </a:stretch>
        </p:blipFill>
        <p:spPr>
          <a:xfrm>
            <a:off x="5920035" y="1550760"/>
            <a:ext cx="5837769" cy="3984171"/>
          </a:xfrm>
          <a:prstGeom prst="rect">
            <a:avLst/>
          </a:prstGeom>
        </p:spPr>
      </p:pic>
      <p:sp>
        <p:nvSpPr>
          <p:cNvPr id="6" name="TextBox 5">
            <a:extLst>
              <a:ext uri="{FF2B5EF4-FFF2-40B4-BE49-F238E27FC236}">
                <a16:creationId xmlns:a16="http://schemas.microsoft.com/office/drawing/2014/main" id="{87E5465D-C648-4DF6-8FA8-329D9A38106F}"/>
              </a:ext>
            </a:extLst>
          </p:cNvPr>
          <p:cNvSpPr txBox="1"/>
          <p:nvPr/>
        </p:nvSpPr>
        <p:spPr>
          <a:xfrm>
            <a:off x="6019800" y="5649683"/>
            <a:ext cx="5738003" cy="461665"/>
          </a:xfrm>
          <a:prstGeom prst="rect">
            <a:avLst/>
          </a:prstGeom>
          <a:noFill/>
        </p:spPr>
        <p:txBody>
          <a:bodyPr wrap="square" rtlCol="0">
            <a:spAutoFit/>
          </a:bodyPr>
          <a:lstStyle/>
          <a:p>
            <a:pPr algn="ctr"/>
            <a:r>
              <a:rPr lang="en-US" sz="2400" dirty="0">
                <a:latin typeface="Segoe UI" panose="020B0502040204020203" pitchFamily="34" charset="0"/>
                <a:cs typeface="Segoe UI" panose="020B0502040204020203" pitchFamily="34" charset="0"/>
              </a:rPr>
              <a:t>James</a:t>
            </a:r>
            <a:r>
              <a:rPr lang="en-US" sz="2400" dirty="0"/>
              <a:t> et al. 2017</a:t>
            </a:r>
          </a:p>
        </p:txBody>
      </p:sp>
    </p:spTree>
    <p:extLst>
      <p:ext uri="{BB962C8B-B14F-4D97-AF65-F5344CB8AC3E}">
        <p14:creationId xmlns:p14="http://schemas.microsoft.com/office/powerpoint/2010/main" val="2420233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3DA0E1-9F05-4B02-A99A-F3FFC96719ED}"/>
              </a:ext>
            </a:extLst>
          </p:cNvPr>
          <p:cNvSpPr>
            <a:spLocks noGrp="1"/>
          </p:cNvSpPr>
          <p:nvPr>
            <p:ph type="sldNum" sz="quarter" idx="12"/>
          </p:nvPr>
        </p:nvSpPr>
        <p:spPr/>
        <p:txBody>
          <a:bodyPr/>
          <a:lstStyle/>
          <a:p>
            <a:fld id="{771FAC99-D421-47CC-B2BF-E02969B5729E}" type="slidenum">
              <a:rPr lang="en-US" smtClean="0"/>
              <a:t>4</a:t>
            </a:fld>
            <a:endParaRPr lang="en-US"/>
          </a:p>
        </p:txBody>
      </p:sp>
      <p:sp>
        <p:nvSpPr>
          <p:cNvPr id="7" name="Rectangle 6">
            <a:extLst>
              <a:ext uri="{FF2B5EF4-FFF2-40B4-BE49-F238E27FC236}">
                <a16:creationId xmlns:a16="http://schemas.microsoft.com/office/drawing/2014/main" id="{0B52162B-3C1A-443D-9431-F6F0947AAEAA}"/>
              </a:ext>
            </a:extLst>
          </p:cNvPr>
          <p:cNvSpPr/>
          <p:nvPr/>
        </p:nvSpPr>
        <p:spPr>
          <a:xfrm>
            <a:off x="1742547" y="1462088"/>
            <a:ext cx="8706906" cy="2305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lvl="2"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3 km grid spacing (1.9 million points)</a:t>
            </a:r>
          </a:p>
          <a:p>
            <a:pPr marL="1371600" lvl="2"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Updated every hour</a:t>
            </a:r>
          </a:p>
          <a:p>
            <a:pPr marL="1371600" lvl="2"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Produces 18 hour forecasts</a:t>
            </a:r>
          </a:p>
          <a:p>
            <a:pPr marL="1371600" lvl="2"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Advanced data assimilation</a:t>
            </a:r>
          </a:p>
        </p:txBody>
      </p:sp>
      <p:sp>
        <p:nvSpPr>
          <p:cNvPr id="5" name="Rectangle 4">
            <a:extLst>
              <a:ext uri="{FF2B5EF4-FFF2-40B4-BE49-F238E27FC236}">
                <a16:creationId xmlns:a16="http://schemas.microsoft.com/office/drawing/2014/main" id="{5B915F21-3307-4A5D-AB0A-78A08EA4ACDA}"/>
              </a:ext>
            </a:extLst>
          </p:cNvPr>
          <p:cNvSpPr/>
          <p:nvPr/>
        </p:nvSpPr>
        <p:spPr>
          <a:xfrm>
            <a:off x="1742547" y="3767424"/>
            <a:ext cx="8706906" cy="280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a:latin typeface="Segoe UI" panose="020B0502040204020203" pitchFamily="34" charset="0"/>
                <a:cs typeface="Segoe UI" panose="020B0502040204020203" pitchFamily="34" charset="0"/>
              </a:rPr>
              <a:t>The highest resolution weather model</a:t>
            </a:r>
          </a:p>
          <a:p>
            <a:pPr algn="ctr"/>
            <a:r>
              <a:rPr lang="en-US" sz="3100" b="1" dirty="0">
                <a:latin typeface="Segoe UI" panose="020B0502040204020203" pitchFamily="34" charset="0"/>
                <a:cs typeface="Segoe UI" panose="020B0502040204020203" pitchFamily="34" charset="0"/>
              </a:rPr>
              <a:t>run operationally by NOAA’s </a:t>
            </a:r>
          </a:p>
          <a:p>
            <a:pPr algn="ctr"/>
            <a:r>
              <a:rPr lang="en-US" sz="2800" b="1" dirty="0">
                <a:latin typeface="Segoe UI" panose="020B0502040204020203" pitchFamily="34" charset="0"/>
                <a:cs typeface="Segoe UI" panose="020B0502040204020203" pitchFamily="34" charset="0"/>
              </a:rPr>
              <a:t>National Centers for Environmental Prediction</a:t>
            </a:r>
          </a:p>
          <a:p>
            <a:pPr algn="ctr"/>
            <a:endParaRPr lang="en-US" sz="2800" b="1" dirty="0">
              <a:latin typeface="Segoe UI" panose="020B0502040204020203" pitchFamily="34" charset="0"/>
              <a:cs typeface="Segoe UI" panose="020B0502040204020203" pitchFamily="34" charset="0"/>
            </a:endParaRPr>
          </a:p>
          <a:p>
            <a:pPr algn="ctr"/>
            <a:endParaRPr lang="en-US" sz="2800" b="1" dirty="0">
              <a:latin typeface="Segoe UI" panose="020B0502040204020203" pitchFamily="34" charset="0"/>
              <a:cs typeface="Segoe UI" panose="020B0502040204020203" pitchFamily="34" charset="0"/>
            </a:endParaRPr>
          </a:p>
        </p:txBody>
      </p:sp>
      <p:pic>
        <p:nvPicPr>
          <p:cNvPr id="9" name="Picture 8" descr="A close up of a sign&#10;&#10;Description generated with high confidence">
            <a:extLst>
              <a:ext uri="{FF2B5EF4-FFF2-40B4-BE49-F238E27FC236}">
                <a16:creationId xmlns:a16="http://schemas.microsoft.com/office/drawing/2014/main" id="{EAF65A3C-EC41-47A5-BB99-A196A98C1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416" y="5499768"/>
            <a:ext cx="1221707" cy="1221707"/>
          </a:xfrm>
          <a:prstGeom prst="rect">
            <a:avLst/>
          </a:prstGeom>
        </p:spPr>
      </p:pic>
      <p:sp>
        <p:nvSpPr>
          <p:cNvPr id="10" name="Title 1">
            <a:extLst>
              <a:ext uri="{FF2B5EF4-FFF2-40B4-BE49-F238E27FC236}">
                <a16:creationId xmlns:a16="http://schemas.microsoft.com/office/drawing/2014/main" id="{165A6BEE-5615-489E-AB40-A34C9D204842}"/>
              </a:ext>
            </a:extLst>
          </p:cNvPr>
          <p:cNvSpPr>
            <a:spLocks noGrp="1"/>
          </p:cNvSpPr>
          <p:nvPr>
            <p:ph type="title"/>
          </p:nvPr>
        </p:nvSpPr>
        <p:spPr>
          <a:xfrm>
            <a:off x="294736" y="136525"/>
            <a:ext cx="11463068" cy="1325563"/>
          </a:xfrm>
        </p:spPr>
        <p:txBody>
          <a:bodyPr/>
          <a:lstStyle/>
          <a:p>
            <a:pPr algn="ctr"/>
            <a:r>
              <a:rPr lang="en-US" sz="4000" dirty="0"/>
              <a:t>What is the</a:t>
            </a:r>
            <a:br>
              <a:rPr lang="en-US" sz="5400" dirty="0"/>
            </a:br>
            <a:r>
              <a:rPr lang="en-US" b="1" u="sng" dirty="0"/>
              <a:t>H</a:t>
            </a:r>
            <a:r>
              <a:rPr lang="en-US" dirty="0"/>
              <a:t>igh </a:t>
            </a:r>
            <a:r>
              <a:rPr lang="en-US" b="1" u="sng" dirty="0"/>
              <a:t>R</a:t>
            </a:r>
            <a:r>
              <a:rPr lang="en-US" dirty="0"/>
              <a:t>esolution </a:t>
            </a:r>
            <a:r>
              <a:rPr lang="en-US" b="1" u="sng" dirty="0"/>
              <a:t>R</a:t>
            </a:r>
            <a:r>
              <a:rPr lang="en-US" dirty="0"/>
              <a:t>apid </a:t>
            </a:r>
            <a:r>
              <a:rPr lang="en-US" b="1" u="sng" dirty="0"/>
              <a:t>R</a:t>
            </a:r>
            <a:r>
              <a:rPr lang="en-US" dirty="0"/>
              <a:t>efresh Model?</a:t>
            </a:r>
          </a:p>
        </p:txBody>
      </p:sp>
    </p:spTree>
    <p:extLst>
      <p:ext uri="{BB962C8B-B14F-4D97-AF65-F5344CB8AC3E}">
        <p14:creationId xmlns:p14="http://schemas.microsoft.com/office/powerpoint/2010/main" val="180397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3DA0E1-9F05-4B02-A99A-F3FFC96719ED}"/>
              </a:ext>
            </a:extLst>
          </p:cNvPr>
          <p:cNvSpPr>
            <a:spLocks noGrp="1"/>
          </p:cNvSpPr>
          <p:nvPr>
            <p:ph type="sldNum" sz="quarter" idx="12"/>
          </p:nvPr>
        </p:nvSpPr>
        <p:spPr/>
        <p:txBody>
          <a:bodyPr/>
          <a:lstStyle/>
          <a:p>
            <a:fld id="{771FAC99-D421-47CC-B2BF-E02969B5729E}" type="slidenum">
              <a:rPr lang="en-US" smtClean="0"/>
              <a:t>5</a:t>
            </a:fld>
            <a:endParaRPr lang="en-US"/>
          </a:p>
        </p:txBody>
      </p:sp>
      <p:sp>
        <p:nvSpPr>
          <p:cNvPr id="8" name="Rectangle 7">
            <a:extLst>
              <a:ext uri="{FF2B5EF4-FFF2-40B4-BE49-F238E27FC236}">
                <a16:creationId xmlns:a16="http://schemas.microsoft.com/office/drawing/2014/main" id="{3FA084E6-05B0-4E62-8DC0-731DF3BE9472}"/>
              </a:ext>
            </a:extLst>
          </p:cNvPr>
          <p:cNvSpPr/>
          <p:nvPr/>
        </p:nvSpPr>
        <p:spPr>
          <a:xfrm>
            <a:off x="1742547" y="1462088"/>
            <a:ext cx="8706906" cy="5110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r>
              <a:rPr lang="en-US" sz="4400" dirty="0">
                <a:latin typeface="Segoe UI" panose="020B0502040204020203" pitchFamily="34" charset="0"/>
                <a:cs typeface="Segoe UI" panose="020B0502040204020203" pitchFamily="34" charset="0"/>
              </a:rPr>
              <a:t>Applications:</a:t>
            </a:r>
          </a:p>
          <a:p>
            <a:pPr marL="2857500" lvl="5" indent="-571500">
              <a:buFont typeface="Arial" panose="020B0604020202020204" pitchFamily="34" charset="0"/>
              <a:buChar char="•"/>
            </a:pPr>
            <a:r>
              <a:rPr lang="en-US" sz="3600" dirty="0">
                <a:latin typeface="Segoe UI" panose="020B0502040204020203" pitchFamily="34" charset="0"/>
                <a:cs typeface="Segoe UI" panose="020B0502040204020203" pitchFamily="34" charset="0"/>
              </a:rPr>
              <a:t>Aviation</a:t>
            </a:r>
          </a:p>
          <a:p>
            <a:pPr marL="2857500" lvl="5" indent="-571500">
              <a:buFont typeface="Arial" panose="020B0604020202020204" pitchFamily="34" charset="0"/>
              <a:buChar char="•"/>
            </a:pPr>
            <a:r>
              <a:rPr lang="en-US" sz="3600" dirty="0">
                <a:latin typeface="Segoe UI" panose="020B0502040204020203" pitchFamily="34" charset="0"/>
                <a:cs typeface="Segoe UI" panose="020B0502040204020203" pitchFamily="34" charset="0"/>
              </a:rPr>
              <a:t>Fighting Wildfires</a:t>
            </a:r>
          </a:p>
          <a:p>
            <a:pPr marL="2857500" lvl="5" indent="-571500">
              <a:buFont typeface="Arial" panose="020B0604020202020204" pitchFamily="34" charset="0"/>
              <a:buChar char="•"/>
            </a:pPr>
            <a:r>
              <a:rPr lang="en-US" sz="3600" dirty="0">
                <a:latin typeface="Segoe UI" panose="020B0502040204020203" pitchFamily="34" charset="0"/>
                <a:cs typeface="Segoe UI" panose="020B0502040204020203" pitchFamily="34" charset="0"/>
              </a:rPr>
              <a:t>Water management</a:t>
            </a:r>
          </a:p>
          <a:p>
            <a:pPr marL="2857500" lvl="5" indent="-571500">
              <a:buFont typeface="Arial" panose="020B0604020202020204" pitchFamily="34" charset="0"/>
              <a:buChar char="•"/>
            </a:pPr>
            <a:r>
              <a:rPr lang="en-US" sz="3600" dirty="0">
                <a:latin typeface="Segoe UI" panose="020B0502040204020203" pitchFamily="34" charset="0"/>
                <a:cs typeface="Segoe UI" panose="020B0502040204020203" pitchFamily="34" charset="0"/>
              </a:rPr>
              <a:t>Solar and wind energy</a:t>
            </a:r>
          </a:p>
          <a:p>
            <a:pPr marL="2857500" lvl="5" indent="-571500">
              <a:buFont typeface="Arial" panose="020B0604020202020204" pitchFamily="34" charset="0"/>
              <a:buChar char="•"/>
            </a:pPr>
            <a:r>
              <a:rPr lang="en-US" sz="3600" dirty="0">
                <a:latin typeface="Segoe UI" panose="020B0502040204020203" pitchFamily="34" charset="0"/>
                <a:cs typeface="Segoe UI" panose="020B0502040204020203" pitchFamily="34" charset="0"/>
              </a:rPr>
              <a:t>Agriculture</a:t>
            </a:r>
          </a:p>
          <a:p>
            <a:pPr marL="2857500" lvl="5" indent="-571500">
              <a:buFont typeface="Arial" panose="020B0604020202020204" pitchFamily="34" charset="0"/>
              <a:buChar char="•"/>
            </a:pPr>
            <a:r>
              <a:rPr lang="en-US" sz="3600" dirty="0">
                <a:latin typeface="Segoe UI" panose="020B0502040204020203" pitchFamily="34" charset="0"/>
                <a:cs typeface="Segoe UI" panose="020B0502040204020203" pitchFamily="34" charset="0"/>
              </a:rPr>
              <a:t>Severe weather</a:t>
            </a:r>
          </a:p>
        </p:txBody>
      </p:sp>
      <p:sp>
        <p:nvSpPr>
          <p:cNvPr id="7" name="Title 1">
            <a:extLst>
              <a:ext uri="{FF2B5EF4-FFF2-40B4-BE49-F238E27FC236}">
                <a16:creationId xmlns:a16="http://schemas.microsoft.com/office/drawing/2014/main" id="{C99CF9EE-266D-4F33-B1FD-BFE6BAB8C71E}"/>
              </a:ext>
            </a:extLst>
          </p:cNvPr>
          <p:cNvSpPr>
            <a:spLocks noGrp="1"/>
          </p:cNvSpPr>
          <p:nvPr>
            <p:ph type="title"/>
          </p:nvPr>
        </p:nvSpPr>
        <p:spPr>
          <a:xfrm>
            <a:off x="294736" y="136525"/>
            <a:ext cx="11463068" cy="1325563"/>
          </a:xfrm>
        </p:spPr>
        <p:txBody>
          <a:bodyPr/>
          <a:lstStyle/>
          <a:p>
            <a:pPr algn="ctr"/>
            <a:r>
              <a:rPr lang="en-US" sz="4000" dirty="0"/>
              <a:t>What is the</a:t>
            </a:r>
            <a:br>
              <a:rPr lang="en-US" sz="5400" dirty="0"/>
            </a:br>
            <a:r>
              <a:rPr lang="en-US" b="1" u="sng" dirty="0"/>
              <a:t>H</a:t>
            </a:r>
            <a:r>
              <a:rPr lang="en-US" dirty="0"/>
              <a:t>igh </a:t>
            </a:r>
            <a:r>
              <a:rPr lang="en-US" b="1" u="sng" dirty="0"/>
              <a:t>R</a:t>
            </a:r>
            <a:r>
              <a:rPr lang="en-US" dirty="0"/>
              <a:t>esolution </a:t>
            </a:r>
            <a:r>
              <a:rPr lang="en-US" b="1" u="sng" dirty="0"/>
              <a:t>R</a:t>
            </a:r>
            <a:r>
              <a:rPr lang="en-US" dirty="0"/>
              <a:t>apid </a:t>
            </a:r>
            <a:r>
              <a:rPr lang="en-US" b="1" u="sng" dirty="0"/>
              <a:t>R</a:t>
            </a:r>
            <a:r>
              <a:rPr lang="en-US" dirty="0"/>
              <a:t>efresh Model?</a:t>
            </a:r>
          </a:p>
        </p:txBody>
      </p:sp>
    </p:spTree>
    <p:extLst>
      <p:ext uri="{BB962C8B-B14F-4D97-AF65-F5344CB8AC3E}">
        <p14:creationId xmlns:p14="http://schemas.microsoft.com/office/powerpoint/2010/main" val="149308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007C-F12E-41B7-A23A-45B1657BFFF5}"/>
              </a:ext>
            </a:extLst>
          </p:cNvPr>
          <p:cNvSpPr>
            <a:spLocks noGrp="1"/>
          </p:cNvSpPr>
          <p:nvPr>
            <p:ph type="title"/>
          </p:nvPr>
        </p:nvSpPr>
        <p:spPr/>
        <p:txBody>
          <a:bodyPr>
            <a:normAutofit/>
          </a:bodyPr>
          <a:lstStyle/>
          <a:p>
            <a:r>
              <a:rPr lang="en-US" dirty="0"/>
              <a:t>We archive raw HRRR output</a:t>
            </a:r>
          </a:p>
        </p:txBody>
      </p:sp>
      <p:sp>
        <p:nvSpPr>
          <p:cNvPr id="3" name="Content Placeholder 2">
            <a:extLst>
              <a:ext uri="{FF2B5EF4-FFF2-40B4-BE49-F238E27FC236}">
                <a16:creationId xmlns:a16="http://schemas.microsoft.com/office/drawing/2014/main" id="{7BAECEAC-88D0-4D69-95F9-B8FE22DE059E}"/>
              </a:ext>
            </a:extLst>
          </p:cNvPr>
          <p:cNvSpPr>
            <a:spLocks noGrp="1"/>
          </p:cNvSpPr>
          <p:nvPr>
            <p:ph idx="1"/>
          </p:nvPr>
        </p:nvSpPr>
        <p:spPr>
          <a:xfrm>
            <a:off x="294735" y="1561381"/>
            <a:ext cx="6234417" cy="5063706"/>
          </a:xfrm>
        </p:spPr>
        <p:txBody>
          <a:bodyPr>
            <a:normAutofit/>
          </a:bodyPr>
          <a:lstStyle/>
          <a:p>
            <a:r>
              <a:rPr lang="en-US" dirty="0"/>
              <a:t>HRRR data is in GRIB2 format (Gridded Binary Version 2)</a:t>
            </a:r>
          </a:p>
          <a:p>
            <a:pPr lvl="1"/>
            <a:r>
              <a:rPr lang="en-US" dirty="0"/>
              <a:t>Highly compressed data</a:t>
            </a:r>
          </a:p>
          <a:p>
            <a:pPr lvl="1"/>
            <a:r>
              <a:rPr lang="en-US" dirty="0"/>
              <a:t>Data Size: ~20 TB/year</a:t>
            </a:r>
          </a:p>
          <a:p>
            <a:pPr lvl="1"/>
            <a:r>
              <a:rPr lang="en-US" dirty="0"/>
              <a:t>Data Source: </a:t>
            </a:r>
            <a:r>
              <a:rPr lang="en-US" i="1" dirty="0">
                <a:hlinkClick r:id="rId3"/>
              </a:rPr>
              <a:t>NOAA Operational Model Archive and Distribution System</a:t>
            </a:r>
            <a:endParaRPr lang="en-US" i="1" dirty="0"/>
          </a:p>
          <a:p>
            <a:pPr marL="0" indent="0">
              <a:buNone/>
            </a:pPr>
            <a:endParaRPr lang="en-US" dirty="0"/>
          </a:p>
          <a:p>
            <a:r>
              <a:rPr lang="en-US" dirty="0"/>
              <a:t>Pando Archive at CHPC</a:t>
            </a:r>
          </a:p>
          <a:p>
            <a:pPr lvl="1"/>
            <a:r>
              <a:rPr lang="en-US" dirty="0"/>
              <a:t>Object storage like Amazon S3</a:t>
            </a:r>
          </a:p>
          <a:p>
            <a:pPr lvl="1"/>
            <a:r>
              <a:rPr lang="en-US" dirty="0"/>
              <a:t>Access: </a:t>
            </a:r>
            <a:r>
              <a:rPr lang="en-US" dirty="0">
                <a:hlinkClick r:id="rId4"/>
              </a:rPr>
              <a:t>http://hrrr.chpc.utah.edu</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73DA0E1-9F05-4B02-A99A-F3FFC96719ED}"/>
              </a:ext>
            </a:extLst>
          </p:cNvPr>
          <p:cNvSpPr>
            <a:spLocks noGrp="1"/>
          </p:cNvSpPr>
          <p:nvPr>
            <p:ph type="sldNum" sz="quarter" idx="12"/>
          </p:nvPr>
        </p:nvSpPr>
        <p:spPr/>
        <p:txBody>
          <a:bodyPr/>
          <a:lstStyle/>
          <a:p>
            <a:fld id="{771FAC99-D421-47CC-B2BF-E02969B5729E}" type="slidenum">
              <a:rPr lang="en-US" smtClean="0"/>
              <a:t>6</a:t>
            </a:fld>
            <a:endParaRPr lang="en-US"/>
          </a:p>
        </p:txBody>
      </p:sp>
      <p:grpSp>
        <p:nvGrpSpPr>
          <p:cNvPr id="22" name="Group 21">
            <a:extLst>
              <a:ext uri="{FF2B5EF4-FFF2-40B4-BE49-F238E27FC236}">
                <a16:creationId xmlns:a16="http://schemas.microsoft.com/office/drawing/2014/main" id="{F5DE818E-B10C-4FA2-94D6-FBD883F440BD}"/>
              </a:ext>
            </a:extLst>
          </p:cNvPr>
          <p:cNvGrpSpPr/>
          <p:nvPr/>
        </p:nvGrpSpPr>
        <p:grpSpPr>
          <a:xfrm>
            <a:off x="8660608" y="1461971"/>
            <a:ext cx="2822728" cy="1537274"/>
            <a:chOff x="8652306" y="1362282"/>
            <a:chExt cx="2822728" cy="1537274"/>
          </a:xfrm>
        </p:grpSpPr>
        <p:pic>
          <p:nvPicPr>
            <p:cNvPr id="9" name="Picture 8" descr="A close up of a map&#10;&#10;Description generated with high confidence">
              <a:extLst>
                <a:ext uri="{FF2B5EF4-FFF2-40B4-BE49-F238E27FC236}">
                  <a16:creationId xmlns:a16="http://schemas.microsoft.com/office/drawing/2014/main" id="{071D04DE-28C1-4974-AAE6-0A0CE5D1F039}"/>
                </a:ext>
              </a:extLst>
            </p:cNvPr>
            <p:cNvPicPr>
              <a:picLocks noChangeAspect="1"/>
            </p:cNvPicPr>
            <p:nvPr/>
          </p:nvPicPr>
          <p:blipFill rotWithShape="1">
            <a:blip r:embed="rId5">
              <a:extLst>
                <a:ext uri="{28A0092B-C50C-407E-A947-70E740481C1C}">
                  <a14:useLocalDpi xmlns:a14="http://schemas.microsoft.com/office/drawing/2010/main" val="0"/>
                </a:ext>
              </a:extLst>
            </a:blip>
            <a:srcRect l="354"/>
            <a:stretch/>
          </p:blipFill>
          <p:spPr>
            <a:xfrm>
              <a:off x="8652306" y="1362282"/>
              <a:ext cx="1966278" cy="1154091"/>
            </a:xfrm>
            <a:prstGeom prst="rect">
              <a:avLst/>
            </a:prstGeom>
            <a:ln>
              <a:noFill/>
            </a:ln>
            <a:effectLst>
              <a:outerShdw blurRad="190500" algn="tl" rotWithShape="0">
                <a:srgbClr val="000000">
                  <a:alpha val="70000"/>
                </a:srgbClr>
              </a:outerShdw>
            </a:effectLst>
          </p:spPr>
        </p:pic>
        <p:pic>
          <p:nvPicPr>
            <p:cNvPr id="13" name="Picture 12" descr="A close up of a map&#10;&#10;Description generated with high confidence">
              <a:extLst>
                <a:ext uri="{FF2B5EF4-FFF2-40B4-BE49-F238E27FC236}">
                  <a16:creationId xmlns:a16="http://schemas.microsoft.com/office/drawing/2014/main" id="{5DF18ABF-2C7C-498E-AA56-0C08733BDC90}"/>
                </a:ext>
              </a:extLst>
            </p:cNvPr>
            <p:cNvPicPr>
              <a:picLocks noChangeAspect="1"/>
            </p:cNvPicPr>
            <p:nvPr/>
          </p:nvPicPr>
          <p:blipFill rotWithShape="1">
            <a:blip r:embed="rId5">
              <a:extLst>
                <a:ext uri="{28A0092B-C50C-407E-A947-70E740481C1C}">
                  <a14:useLocalDpi xmlns:a14="http://schemas.microsoft.com/office/drawing/2010/main" val="0"/>
                </a:ext>
              </a:extLst>
            </a:blip>
            <a:srcRect l="354"/>
            <a:stretch/>
          </p:blipFill>
          <p:spPr>
            <a:xfrm>
              <a:off x="9080531" y="1561381"/>
              <a:ext cx="1966278" cy="1154091"/>
            </a:xfrm>
            <a:prstGeom prst="rect">
              <a:avLst/>
            </a:prstGeom>
            <a:ln>
              <a:noFill/>
            </a:ln>
            <a:effectLst>
              <a:outerShdw blurRad="190500" algn="tl" rotWithShape="0">
                <a:srgbClr val="000000">
                  <a:alpha val="70000"/>
                </a:srgbClr>
              </a:outerShdw>
            </a:effectLst>
          </p:spPr>
        </p:pic>
        <p:pic>
          <p:nvPicPr>
            <p:cNvPr id="14" name="Picture 13" descr="A close up of a map&#10;&#10;Description generated with high confidence">
              <a:extLst>
                <a:ext uri="{FF2B5EF4-FFF2-40B4-BE49-F238E27FC236}">
                  <a16:creationId xmlns:a16="http://schemas.microsoft.com/office/drawing/2014/main" id="{92F556D9-A63E-4857-90C0-D59FBFB63290}"/>
                </a:ext>
              </a:extLst>
            </p:cNvPr>
            <p:cNvPicPr>
              <a:picLocks noChangeAspect="1"/>
            </p:cNvPicPr>
            <p:nvPr/>
          </p:nvPicPr>
          <p:blipFill rotWithShape="1">
            <a:blip r:embed="rId5">
              <a:extLst>
                <a:ext uri="{28A0092B-C50C-407E-A947-70E740481C1C}">
                  <a14:useLocalDpi xmlns:a14="http://schemas.microsoft.com/office/drawing/2010/main" val="0"/>
                </a:ext>
              </a:extLst>
            </a:blip>
            <a:srcRect l="354"/>
            <a:stretch/>
          </p:blipFill>
          <p:spPr>
            <a:xfrm>
              <a:off x="9508756" y="1745465"/>
              <a:ext cx="1966278" cy="1154091"/>
            </a:xfrm>
            <a:prstGeom prst="rect">
              <a:avLst/>
            </a:prstGeom>
            <a:ln>
              <a:noFill/>
            </a:ln>
            <a:effectLst>
              <a:outerShdw blurRad="190500" algn="tl" rotWithShape="0">
                <a:srgbClr val="000000">
                  <a:alpha val="70000"/>
                </a:srgbClr>
              </a:outerShdw>
            </a:effectLst>
          </p:spPr>
        </p:pic>
      </p:grpSp>
      <p:sp>
        <p:nvSpPr>
          <p:cNvPr id="15" name="Arrow: U-Turn 14">
            <a:extLst>
              <a:ext uri="{FF2B5EF4-FFF2-40B4-BE49-F238E27FC236}">
                <a16:creationId xmlns:a16="http://schemas.microsoft.com/office/drawing/2014/main" id="{B3278F02-3102-498B-9254-8927A7C3F27A}"/>
              </a:ext>
            </a:extLst>
          </p:cNvPr>
          <p:cNvSpPr/>
          <p:nvPr/>
        </p:nvSpPr>
        <p:spPr>
          <a:xfrm rot="5400000" flipV="1">
            <a:off x="5667740" y="3403692"/>
            <a:ext cx="3998515" cy="1356732"/>
          </a:xfrm>
          <a:prstGeom prst="uturnArrow">
            <a:avLst>
              <a:gd name="adj1" fmla="val 23726"/>
              <a:gd name="adj2" fmla="val 25000"/>
              <a:gd name="adj3" fmla="val 26911"/>
              <a:gd name="adj4" fmla="val 52347"/>
              <a:gd name="adj5" fmla="val 97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1" name="Group 20">
            <a:extLst>
              <a:ext uri="{FF2B5EF4-FFF2-40B4-BE49-F238E27FC236}">
                <a16:creationId xmlns:a16="http://schemas.microsoft.com/office/drawing/2014/main" id="{76514D64-F811-4473-8511-DDEFA8C274C0}"/>
              </a:ext>
            </a:extLst>
          </p:cNvPr>
          <p:cNvGrpSpPr/>
          <p:nvPr/>
        </p:nvGrpSpPr>
        <p:grpSpPr>
          <a:xfrm>
            <a:off x="8660608" y="3425779"/>
            <a:ext cx="2914623" cy="3242525"/>
            <a:chOff x="8358177" y="3321182"/>
            <a:chExt cx="2998388" cy="3335714"/>
          </a:xfrm>
        </p:grpSpPr>
        <p:sp>
          <p:nvSpPr>
            <p:cNvPr id="5" name="Flowchart: Magnetic Disk 4">
              <a:extLst>
                <a:ext uri="{FF2B5EF4-FFF2-40B4-BE49-F238E27FC236}">
                  <a16:creationId xmlns:a16="http://schemas.microsoft.com/office/drawing/2014/main" id="{0960E5EF-AA35-43F8-824F-8A392061DD43}"/>
                </a:ext>
              </a:extLst>
            </p:cNvPr>
            <p:cNvSpPr/>
            <p:nvPr/>
          </p:nvSpPr>
          <p:spPr>
            <a:xfrm>
              <a:off x="8358177" y="4662996"/>
              <a:ext cx="2998388" cy="1993900"/>
            </a:xfrm>
            <a:prstGeom prst="flowChartMagneticDisk">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dirty="0"/>
                <a:t>Pando </a:t>
              </a:r>
            </a:p>
            <a:p>
              <a:pPr algn="ctr"/>
              <a:r>
                <a:rPr lang="en-US" sz="3600" dirty="0"/>
                <a:t>Archive</a:t>
              </a:r>
            </a:p>
          </p:txBody>
        </p:sp>
        <p:grpSp>
          <p:nvGrpSpPr>
            <p:cNvPr id="19" name="Group 18">
              <a:extLst>
                <a:ext uri="{FF2B5EF4-FFF2-40B4-BE49-F238E27FC236}">
                  <a16:creationId xmlns:a16="http://schemas.microsoft.com/office/drawing/2014/main" id="{BAAAB56B-63D2-4B99-AB3E-8CD0738663D3}"/>
                </a:ext>
              </a:extLst>
            </p:cNvPr>
            <p:cNvGrpSpPr/>
            <p:nvPr/>
          </p:nvGrpSpPr>
          <p:grpSpPr>
            <a:xfrm>
              <a:off x="8866573" y="3321182"/>
              <a:ext cx="1972020" cy="1803479"/>
              <a:chOff x="8866573" y="3321182"/>
              <a:chExt cx="1972020" cy="1803479"/>
            </a:xfrm>
          </p:grpSpPr>
          <p:pic>
            <p:nvPicPr>
              <p:cNvPr id="11" name="Picture 10">
                <a:extLst>
                  <a:ext uri="{FF2B5EF4-FFF2-40B4-BE49-F238E27FC236}">
                    <a16:creationId xmlns:a16="http://schemas.microsoft.com/office/drawing/2014/main" id="{739ADB62-2F3C-4D25-8D47-A0F7FCD842D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88" b="94922" l="0" r="97266">
                            <a14:foregroundMark x1="5078" y1="18359" x2="19922" y2="32031"/>
                            <a14:foregroundMark x1="19922" y1="32031" x2="30859" y2="14453"/>
                            <a14:foregroundMark x1="30859" y1="14453" x2="48828" y2="29688"/>
                            <a14:foregroundMark x1="48828" y1="29688" x2="66406" y2="18359"/>
                            <a14:foregroundMark x1="66406" y1="18359" x2="86328" y2="16406"/>
                            <a14:foregroundMark x1="86328" y1="16406" x2="90625" y2="82422"/>
                            <a14:foregroundMark x1="90625" y1="82422" x2="70313" y2="80078"/>
                            <a14:foregroundMark x1="70313" y1="80078" x2="30078" y2="90625"/>
                            <a14:foregroundMark x1="30078" y1="90625" x2="10547" y2="81250"/>
                            <a14:foregroundMark x1="10547" y1="81250" x2="0" y2="85547"/>
                            <a14:foregroundMark x1="96875" y1="8203" x2="96484" y2="94141"/>
                            <a14:foregroundMark x1="33203" y1="37500" x2="14844" y2="19531"/>
                            <a14:foregroundMark x1="14844" y1="19531" x2="13672" y2="19141"/>
                            <a14:foregroundMark x1="30859" y1="22266" x2="33203" y2="7422"/>
                            <a14:foregroundMark x1="65625" y1="18359" x2="68359" y2="6250"/>
                            <a14:foregroundMark x1="76172" y1="37109" x2="97266" y2="37500"/>
                            <a14:foregroundMark x1="60547" y1="36328" x2="14453" y2="53125"/>
                            <a14:foregroundMark x1="14453" y1="53125" x2="2734" y2="35547"/>
                            <a14:foregroundMark x1="2734" y1="35547" x2="23438" y2="39063"/>
                            <a14:foregroundMark x1="23438" y1="39063" x2="46484" y2="32422"/>
                            <a14:foregroundMark x1="46484" y1="32422" x2="65234" y2="39844"/>
                            <a14:foregroundMark x1="65234" y1="39844" x2="71484" y2="61328"/>
                            <a14:foregroundMark x1="71484" y1="61328" x2="73438" y2="41406"/>
                            <a14:foregroundMark x1="73438" y1="41406" x2="73438" y2="41016"/>
                            <a14:foregroundMark x1="82813" y1="36328" x2="92188" y2="16797"/>
                            <a14:foregroundMark x1="92188" y1="16797" x2="92578" y2="16797"/>
                            <a14:foregroundMark x1="5078" y1="18359" x2="7813" y2="73828"/>
                            <a14:foregroundMark x1="6641" y1="43750" x2="1953" y2="62891"/>
                            <a14:foregroundMark x1="1953" y1="62891" x2="3516" y2="79688"/>
                            <a14:foregroundMark x1="33203" y1="10156" x2="33984" y2="5469"/>
                            <a14:foregroundMark x1="70703" y1="11719" x2="68359" y2="5078"/>
                            <a14:foregroundMark x1="14844" y1="46875" x2="7031" y2="64063"/>
                            <a14:foregroundMark x1="60547" y1="88672" x2="62891" y2="94922"/>
                          </a14:backgroundRemoval>
                        </a14:imgEffect>
                      </a14:imgLayer>
                    </a14:imgProps>
                  </a:ext>
                  <a:ext uri="{28A0092B-C50C-407E-A947-70E740481C1C}">
                    <a14:useLocalDpi xmlns:a14="http://schemas.microsoft.com/office/drawing/2010/main" val="0"/>
                  </a:ext>
                </a:extLst>
              </a:blip>
              <a:stretch>
                <a:fillRect/>
              </a:stretch>
            </p:blipFill>
            <p:spPr>
              <a:xfrm>
                <a:off x="9080531" y="3321182"/>
                <a:ext cx="1544104" cy="1544104"/>
              </a:xfrm>
              <a:prstGeom prst="rect">
                <a:avLst/>
              </a:prstGeom>
            </p:spPr>
          </p:pic>
          <p:sp>
            <p:nvSpPr>
              <p:cNvPr id="18" name="TextBox 17">
                <a:extLst>
                  <a:ext uri="{FF2B5EF4-FFF2-40B4-BE49-F238E27FC236}">
                    <a16:creationId xmlns:a16="http://schemas.microsoft.com/office/drawing/2014/main" id="{3821DFEB-CBF9-4CB4-ACE2-5396E2215D1C}"/>
                  </a:ext>
                </a:extLst>
              </p:cNvPr>
              <p:cNvSpPr txBox="1"/>
              <p:nvPr/>
            </p:nvSpPr>
            <p:spPr>
              <a:xfrm>
                <a:off x="8866573" y="4662996"/>
                <a:ext cx="1972020" cy="461665"/>
              </a:xfrm>
              <a:prstGeom prst="rect">
                <a:avLst/>
              </a:prstGeom>
              <a:solidFill>
                <a:schemeClr val="bg1"/>
              </a:solidFill>
              <a:ln>
                <a:solidFill>
                  <a:srgbClr val="303333"/>
                </a:solidFill>
              </a:ln>
            </p:spPr>
            <p:txBody>
              <a:bodyPr wrap="square" rtlCol="0">
                <a:spAutoFit/>
              </a:bodyPr>
              <a:lstStyle/>
              <a:p>
                <a:pPr algn="ctr"/>
                <a:r>
                  <a:rPr lang="en-US" sz="2400" b="1" dirty="0">
                    <a:solidFill>
                      <a:srgbClr val="981B1D"/>
                    </a:solidFill>
                    <a:latin typeface="Arial Black" panose="020B0A04020102020204" pitchFamily="34" charset="0"/>
                    <a:cs typeface="Arial" panose="020B0604020202020204" pitchFamily="34" charset="0"/>
                  </a:rPr>
                  <a:t>CHPC</a:t>
                </a:r>
              </a:p>
            </p:txBody>
          </p:sp>
        </p:grpSp>
      </p:grpSp>
    </p:spTree>
    <p:extLst>
      <p:ext uri="{BB962C8B-B14F-4D97-AF65-F5344CB8AC3E}">
        <p14:creationId xmlns:p14="http://schemas.microsoft.com/office/powerpoint/2010/main" val="2316100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B454-C039-4247-B383-BF6EB69DB9D7}"/>
              </a:ext>
            </a:extLst>
          </p:cNvPr>
          <p:cNvSpPr>
            <a:spLocks noGrp="1"/>
          </p:cNvSpPr>
          <p:nvPr>
            <p:ph type="title"/>
          </p:nvPr>
        </p:nvSpPr>
        <p:spPr/>
        <p:txBody>
          <a:bodyPr/>
          <a:lstStyle/>
          <a:p>
            <a:r>
              <a:rPr lang="en-US" dirty="0"/>
              <a:t>OSG Acknowledgments</a:t>
            </a:r>
          </a:p>
        </p:txBody>
      </p:sp>
      <p:sp>
        <p:nvSpPr>
          <p:cNvPr id="3" name="Content Placeholder 2">
            <a:extLst>
              <a:ext uri="{FF2B5EF4-FFF2-40B4-BE49-F238E27FC236}">
                <a16:creationId xmlns:a16="http://schemas.microsoft.com/office/drawing/2014/main" id="{941CACAE-27B0-4DF7-A264-6CBF5B0F6F58}"/>
              </a:ext>
            </a:extLst>
          </p:cNvPr>
          <p:cNvSpPr>
            <a:spLocks noGrp="1"/>
          </p:cNvSpPr>
          <p:nvPr>
            <p:ph idx="1"/>
          </p:nvPr>
        </p:nvSpPr>
        <p:spPr>
          <a:xfrm>
            <a:off x="294735" y="1561381"/>
            <a:ext cx="11463067" cy="5063706"/>
          </a:xfrm>
        </p:spPr>
        <p:txBody>
          <a:bodyPr>
            <a:normAutofit fontScale="85000" lnSpcReduction="20000"/>
          </a:bodyPr>
          <a:lstStyle/>
          <a:p>
            <a:pPr marL="457200" lvl="1" indent="0">
              <a:spcBef>
                <a:spcPts val="1800"/>
              </a:spcBef>
              <a:buNone/>
            </a:pPr>
            <a:r>
              <a:rPr lang="en-US" sz="3200" dirty="0">
                <a:latin typeface="Segoe UI Semibold" panose="020B0702040204020203" pitchFamily="34" charset="0"/>
                <a:cs typeface="Segoe UI Semibold" panose="020B0702040204020203" pitchFamily="34" charset="0"/>
              </a:rPr>
              <a:t>Wim </a:t>
            </a:r>
            <a:r>
              <a:rPr lang="en-US" sz="3200" dirty="0" err="1">
                <a:latin typeface="Segoe UI Semibold" panose="020B0702040204020203" pitchFamily="34" charset="0"/>
                <a:cs typeface="Segoe UI Semibold" panose="020B0702040204020203" pitchFamily="34" charset="0"/>
              </a:rPr>
              <a:t>Cardon</a:t>
            </a:r>
            <a:r>
              <a:rPr lang="en-US" sz="3200" dirty="0"/>
              <a:t> </a:t>
            </a:r>
          </a:p>
          <a:p>
            <a:pPr lvl="2">
              <a:spcBef>
                <a:spcPts val="1800"/>
              </a:spcBef>
              <a:buFont typeface="Wingdings" panose="05000000000000000000" pitchFamily="2" charset="2"/>
              <a:buChar char="§"/>
            </a:pPr>
            <a:r>
              <a:rPr lang="en-US" sz="2800" dirty="0"/>
              <a:t>Introduced me to OSG at CHPC workshop</a:t>
            </a:r>
          </a:p>
          <a:p>
            <a:pPr marL="457200" lvl="1" indent="0">
              <a:spcBef>
                <a:spcPts val="1800"/>
              </a:spcBef>
              <a:buNone/>
            </a:pPr>
            <a:r>
              <a:rPr lang="en-US" sz="3200" dirty="0" err="1">
                <a:latin typeface="Segoe UI Semibold" panose="020B0702040204020203" pitchFamily="34" charset="0"/>
                <a:cs typeface="Segoe UI Semibold" panose="020B0702040204020203" pitchFamily="34" charset="0"/>
              </a:rPr>
              <a:t>Bala</a:t>
            </a:r>
            <a:r>
              <a:rPr lang="en-US" sz="3200" dirty="0">
                <a:latin typeface="Segoe UI Semibold" panose="020B0702040204020203" pitchFamily="34" charset="0"/>
                <a:cs typeface="Segoe UI Semibold" panose="020B0702040204020203" pitchFamily="34" charset="0"/>
              </a:rPr>
              <a:t> </a:t>
            </a:r>
            <a:r>
              <a:rPr lang="en-US" sz="3200" dirty="0" err="1">
                <a:latin typeface="Segoe UI Semibold" panose="020B0702040204020203" pitchFamily="34" charset="0"/>
                <a:cs typeface="Segoe UI Semibold" panose="020B0702040204020203" pitchFamily="34" charset="0"/>
              </a:rPr>
              <a:t>Desinghu</a:t>
            </a:r>
            <a:r>
              <a:rPr lang="en-US" sz="3200" dirty="0"/>
              <a:t> </a:t>
            </a:r>
          </a:p>
          <a:p>
            <a:pPr lvl="2">
              <a:spcBef>
                <a:spcPts val="1800"/>
              </a:spcBef>
              <a:buFont typeface="Wingdings" panose="05000000000000000000" pitchFamily="2" charset="2"/>
              <a:buChar char="§"/>
            </a:pPr>
            <a:r>
              <a:rPr lang="en-US" sz="2800" dirty="0"/>
              <a:t>Got me started and rapidly replied to my questions</a:t>
            </a:r>
          </a:p>
          <a:p>
            <a:pPr marL="457200" lvl="1" indent="0">
              <a:spcBef>
                <a:spcPts val="1800"/>
              </a:spcBef>
              <a:buNone/>
            </a:pPr>
            <a:r>
              <a:rPr lang="en-US" sz="3200" b="1" dirty="0">
                <a:latin typeface="Segoe UI Semibold" panose="020B0702040204020203" pitchFamily="34" charset="0"/>
                <a:cs typeface="Segoe UI Semibold" panose="020B0702040204020203" pitchFamily="34" charset="0"/>
              </a:rPr>
              <a:t>Mats </a:t>
            </a:r>
            <a:r>
              <a:rPr lang="en-US" sz="3200" b="1" dirty="0" err="1">
                <a:latin typeface="Segoe UI Semibold" panose="020B0702040204020203" pitchFamily="34" charset="0"/>
                <a:cs typeface="Segoe UI Semibold" panose="020B0702040204020203" pitchFamily="34" charset="0"/>
              </a:rPr>
              <a:t>Rynge</a:t>
            </a:r>
            <a:endParaRPr lang="en-US" sz="3200" b="1" dirty="0">
              <a:latin typeface="Segoe UI Semibold" panose="020B0702040204020203" pitchFamily="34" charset="0"/>
              <a:cs typeface="Segoe UI Semibold" panose="020B0702040204020203" pitchFamily="34" charset="0"/>
            </a:endParaRPr>
          </a:p>
          <a:p>
            <a:pPr lvl="2">
              <a:spcBef>
                <a:spcPts val="1800"/>
              </a:spcBef>
              <a:buFont typeface="Wingdings" panose="05000000000000000000" pitchFamily="2" charset="2"/>
              <a:buChar char="§"/>
            </a:pPr>
            <a:r>
              <a:rPr lang="en-US" sz="2800" dirty="0"/>
              <a:t>Prepared a Singularity image for me with </a:t>
            </a:r>
            <a:r>
              <a:rPr lang="en-US" sz="2800" dirty="0" err="1">
                <a:latin typeface="Courier New" panose="02070309020205020404" pitchFamily="49" charset="0"/>
                <a:cs typeface="Courier New" panose="02070309020205020404" pitchFamily="49" charset="0"/>
              </a:rPr>
              <a:t>pygrib</a:t>
            </a:r>
            <a:r>
              <a:rPr lang="en-US" sz="2800" dirty="0"/>
              <a:t> and other dependencies</a:t>
            </a:r>
            <a:endParaRPr lang="en-US" sz="2800" b="1" dirty="0"/>
          </a:p>
          <a:p>
            <a:pPr marL="457200" lvl="1" indent="0">
              <a:spcBef>
                <a:spcPts val="1800"/>
              </a:spcBef>
              <a:buNone/>
            </a:pPr>
            <a:r>
              <a:rPr lang="en-US" sz="3200" b="1" dirty="0" err="1">
                <a:latin typeface="Segoe UI Semibold" panose="020B0702040204020203" pitchFamily="34" charset="0"/>
                <a:cs typeface="Segoe UI Semibold" panose="020B0702040204020203" pitchFamily="34" charset="0"/>
              </a:rPr>
              <a:t>Benedikt</a:t>
            </a:r>
            <a:r>
              <a:rPr lang="en-US" sz="3200" b="1" dirty="0">
                <a:latin typeface="Segoe UI Semibold" panose="020B0702040204020203" pitchFamily="34" charset="0"/>
                <a:cs typeface="Segoe UI Semibold" panose="020B0702040204020203" pitchFamily="34" charset="0"/>
              </a:rPr>
              <a:t> Riedel</a:t>
            </a:r>
            <a:endParaRPr lang="en-US" sz="3200" dirty="0"/>
          </a:p>
          <a:p>
            <a:pPr lvl="2">
              <a:spcBef>
                <a:spcPts val="1800"/>
              </a:spcBef>
              <a:buFont typeface="Wingdings" panose="05000000000000000000" pitchFamily="2" charset="2"/>
              <a:buChar char="§"/>
            </a:pPr>
            <a:r>
              <a:rPr lang="en-US" sz="2800" dirty="0"/>
              <a:t>Wrote my first </a:t>
            </a:r>
            <a:r>
              <a:rPr lang="en-US" sz="2800" dirty="0" err="1"/>
              <a:t>DAGMan</a:t>
            </a:r>
            <a:r>
              <a:rPr lang="en-US" sz="2800" dirty="0"/>
              <a:t> file for me</a:t>
            </a:r>
          </a:p>
          <a:p>
            <a:pPr marL="457200" lvl="1" indent="0">
              <a:spcBef>
                <a:spcPts val="1800"/>
              </a:spcBef>
              <a:buNone/>
            </a:pPr>
            <a:r>
              <a:rPr lang="en-US" sz="3200" dirty="0">
                <a:latin typeface="Segoe UI Semibold" panose="020B0702040204020203" pitchFamily="34" charset="0"/>
                <a:cs typeface="Segoe UI Semibold" panose="020B0702040204020203" pitchFamily="34" charset="0"/>
              </a:rPr>
              <a:t>Sam Liston</a:t>
            </a:r>
            <a:endParaRPr lang="en-US" sz="3200" dirty="0"/>
          </a:p>
          <a:p>
            <a:pPr lvl="2">
              <a:spcBef>
                <a:spcPts val="1800"/>
              </a:spcBef>
              <a:buFont typeface="Wingdings" panose="05000000000000000000" pitchFamily="2" charset="2"/>
              <a:buChar char="§"/>
            </a:pPr>
            <a:r>
              <a:rPr lang="en-US" sz="2800" dirty="0"/>
              <a:t>Helped me with Globus transfers at CHPC</a:t>
            </a:r>
          </a:p>
        </p:txBody>
      </p:sp>
      <p:sp>
        <p:nvSpPr>
          <p:cNvPr id="4" name="Slide Number Placeholder 3">
            <a:extLst>
              <a:ext uri="{FF2B5EF4-FFF2-40B4-BE49-F238E27FC236}">
                <a16:creationId xmlns:a16="http://schemas.microsoft.com/office/drawing/2014/main" id="{463F2CC1-15B4-4AF6-BDB7-218AE96041F0}"/>
              </a:ext>
            </a:extLst>
          </p:cNvPr>
          <p:cNvSpPr>
            <a:spLocks noGrp="1"/>
          </p:cNvSpPr>
          <p:nvPr>
            <p:ph type="sldNum" sz="quarter" idx="12"/>
          </p:nvPr>
        </p:nvSpPr>
        <p:spPr/>
        <p:txBody>
          <a:bodyPr/>
          <a:lstStyle/>
          <a:p>
            <a:fld id="{771FAC99-D421-47CC-B2BF-E02969B5729E}" type="slidenum">
              <a:rPr lang="en-US" smtClean="0"/>
              <a:t>7</a:t>
            </a:fld>
            <a:endParaRPr lang="en-US"/>
          </a:p>
        </p:txBody>
      </p:sp>
    </p:spTree>
    <p:extLst>
      <p:ext uri="{BB962C8B-B14F-4D97-AF65-F5344CB8AC3E}">
        <p14:creationId xmlns:p14="http://schemas.microsoft.com/office/powerpoint/2010/main" val="283506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9D4D1-E165-4970-A922-31AA630FC2B5}"/>
              </a:ext>
            </a:extLst>
          </p:cNvPr>
          <p:cNvSpPr>
            <a:spLocks noGrp="1"/>
          </p:cNvSpPr>
          <p:nvPr>
            <p:ph type="title"/>
          </p:nvPr>
        </p:nvSpPr>
        <p:spPr/>
        <p:txBody>
          <a:bodyPr/>
          <a:lstStyle/>
          <a:p>
            <a:pPr algn="ctr"/>
            <a:r>
              <a:rPr lang="en-US" dirty="0"/>
              <a:t>Science Question</a:t>
            </a:r>
          </a:p>
        </p:txBody>
      </p:sp>
      <p:sp>
        <p:nvSpPr>
          <p:cNvPr id="3" name="Content Placeholder 2">
            <a:extLst>
              <a:ext uri="{FF2B5EF4-FFF2-40B4-BE49-F238E27FC236}">
                <a16:creationId xmlns:a16="http://schemas.microsoft.com/office/drawing/2014/main" id="{F29BFF3B-5F70-4D1F-BE87-B9EA85A3A358}"/>
              </a:ext>
            </a:extLst>
          </p:cNvPr>
          <p:cNvSpPr>
            <a:spLocks noGrp="1"/>
          </p:cNvSpPr>
          <p:nvPr>
            <p:ph idx="1"/>
          </p:nvPr>
        </p:nvSpPr>
        <p:spPr/>
        <p:txBody>
          <a:bodyPr/>
          <a:lstStyle/>
          <a:p>
            <a:pPr marL="0" indent="0" algn="ctr">
              <a:buNone/>
            </a:pPr>
            <a:r>
              <a:rPr lang="en-US" dirty="0"/>
              <a:t>Structured our science question to be answered with parallel computing</a:t>
            </a:r>
          </a:p>
          <a:p>
            <a:endParaRPr lang="en-US" dirty="0"/>
          </a:p>
          <a:p>
            <a:pPr marL="0" indent="0" algn="ctr">
              <a:buNone/>
            </a:pPr>
            <a:r>
              <a:rPr lang="en-US" sz="4000" b="1" dirty="0"/>
              <a:t>What is the range of weather conditions</a:t>
            </a:r>
          </a:p>
          <a:p>
            <a:pPr marL="0" indent="0" algn="ctr">
              <a:buNone/>
            </a:pPr>
            <a:r>
              <a:rPr lang="en-US" sz="4000" b="1" dirty="0"/>
              <a:t> at every grid point</a:t>
            </a:r>
          </a:p>
          <a:p>
            <a:pPr marL="0" indent="0" algn="ctr">
              <a:buNone/>
            </a:pPr>
            <a:r>
              <a:rPr lang="en-US" sz="4000" b="1" dirty="0"/>
              <a:t> for every hour of the year</a:t>
            </a:r>
          </a:p>
          <a:p>
            <a:pPr marL="0" indent="0" algn="ctr">
              <a:buNone/>
            </a:pPr>
            <a:r>
              <a:rPr lang="en-US" sz="4000" b="1" dirty="0"/>
              <a:t> in the last three years?</a:t>
            </a:r>
          </a:p>
          <a:p>
            <a:pPr marL="457200" lvl="1" indent="0" algn="ctr">
              <a:buNone/>
            </a:pPr>
            <a:endParaRPr lang="en-US" sz="2800" i="1" dirty="0"/>
          </a:p>
          <a:p>
            <a:pPr marL="457200" lvl="1" indent="0" algn="ctr">
              <a:buNone/>
            </a:pPr>
            <a:r>
              <a:rPr lang="en-US" sz="2800" i="1" dirty="0"/>
              <a:t>Model “climatology”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6638AC5-C89A-4353-922C-B97B58497BEE}"/>
              </a:ext>
            </a:extLst>
          </p:cNvPr>
          <p:cNvSpPr>
            <a:spLocks noGrp="1"/>
          </p:cNvSpPr>
          <p:nvPr>
            <p:ph type="sldNum" sz="quarter" idx="12"/>
          </p:nvPr>
        </p:nvSpPr>
        <p:spPr/>
        <p:txBody>
          <a:bodyPr/>
          <a:lstStyle/>
          <a:p>
            <a:fld id="{771FAC99-D421-47CC-B2BF-E02969B5729E}" type="slidenum">
              <a:rPr lang="en-US" smtClean="0"/>
              <a:t>8</a:t>
            </a:fld>
            <a:endParaRPr lang="en-US"/>
          </a:p>
        </p:txBody>
      </p:sp>
    </p:spTree>
    <p:extLst>
      <p:ext uri="{BB962C8B-B14F-4D97-AF65-F5344CB8AC3E}">
        <p14:creationId xmlns:p14="http://schemas.microsoft.com/office/powerpoint/2010/main" val="106392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8D06-64B5-4F5F-9E72-7BB77E6325F8}"/>
              </a:ext>
            </a:extLst>
          </p:cNvPr>
          <p:cNvSpPr>
            <a:spLocks noGrp="1"/>
          </p:cNvSpPr>
          <p:nvPr>
            <p:ph type="title"/>
          </p:nvPr>
        </p:nvSpPr>
        <p:spPr/>
        <p:txBody>
          <a:bodyPr/>
          <a:lstStyle/>
          <a:p>
            <a:r>
              <a:rPr lang="en-US" dirty="0"/>
              <a:t>Hourly Percentiles from 3 years of Data</a:t>
            </a:r>
          </a:p>
        </p:txBody>
      </p:sp>
      <p:sp>
        <p:nvSpPr>
          <p:cNvPr id="4" name="Slide Number Placeholder 3">
            <a:extLst>
              <a:ext uri="{FF2B5EF4-FFF2-40B4-BE49-F238E27FC236}">
                <a16:creationId xmlns:a16="http://schemas.microsoft.com/office/drawing/2014/main" id="{6697C200-EF75-4C42-9552-0EF3DBA99B02}"/>
              </a:ext>
            </a:extLst>
          </p:cNvPr>
          <p:cNvSpPr>
            <a:spLocks noGrp="1"/>
          </p:cNvSpPr>
          <p:nvPr>
            <p:ph type="sldNum" sz="quarter" idx="12"/>
          </p:nvPr>
        </p:nvSpPr>
        <p:spPr/>
        <p:txBody>
          <a:bodyPr/>
          <a:lstStyle/>
          <a:p>
            <a:fld id="{771FAC99-D421-47CC-B2BF-E02969B5729E}" type="slidenum">
              <a:rPr lang="en-US" smtClean="0"/>
              <a:t>9</a:t>
            </a:fld>
            <a:endParaRPr lang="en-US"/>
          </a:p>
        </p:txBody>
      </p:sp>
      <p:sp>
        <p:nvSpPr>
          <p:cNvPr id="22" name="TextBox 21">
            <a:extLst>
              <a:ext uri="{FF2B5EF4-FFF2-40B4-BE49-F238E27FC236}">
                <a16:creationId xmlns:a16="http://schemas.microsoft.com/office/drawing/2014/main" id="{4C497C81-819C-49A1-823C-46A286F433A3}"/>
              </a:ext>
            </a:extLst>
          </p:cNvPr>
          <p:cNvSpPr txBox="1"/>
          <p:nvPr/>
        </p:nvSpPr>
        <p:spPr>
          <a:xfrm>
            <a:off x="1480698" y="4667677"/>
            <a:ext cx="1615838" cy="646331"/>
          </a:xfrm>
          <a:prstGeom prst="rect">
            <a:avLst/>
          </a:prstGeom>
          <a:ln w="12700"/>
          <a:effectLst>
            <a:outerShdw blurRad="76200" dir="13500000" sy="23000" kx="1200000" algn="b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June 15</a:t>
            </a:r>
            <a:r>
              <a:rPr lang="en-US" baseline="30000" dirty="0"/>
              <a:t>th</a:t>
            </a:r>
            <a:endParaRPr lang="en-US" dirty="0"/>
          </a:p>
          <a:p>
            <a:pPr algn="ctr"/>
            <a:r>
              <a:rPr lang="en-US" dirty="0"/>
              <a:t>00:00 UTC</a:t>
            </a:r>
          </a:p>
        </p:txBody>
      </p:sp>
      <p:sp>
        <p:nvSpPr>
          <p:cNvPr id="23" name="Rectangle 22">
            <a:extLst>
              <a:ext uri="{FF2B5EF4-FFF2-40B4-BE49-F238E27FC236}">
                <a16:creationId xmlns:a16="http://schemas.microsoft.com/office/drawing/2014/main" id="{B94FD461-4929-47B9-9DA9-E33096255505}"/>
              </a:ext>
            </a:extLst>
          </p:cNvPr>
          <p:cNvSpPr/>
          <p:nvPr/>
        </p:nvSpPr>
        <p:spPr>
          <a:xfrm>
            <a:off x="9578340" y="3979950"/>
            <a:ext cx="1668780" cy="1674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Samples:</a:t>
            </a:r>
          </a:p>
          <a:p>
            <a:pPr algn="ctr"/>
            <a:r>
              <a:rPr lang="en-US" sz="6000" dirty="0"/>
              <a:t>3</a:t>
            </a:r>
            <a:endParaRPr lang="en-US" sz="2800" dirty="0"/>
          </a:p>
        </p:txBody>
      </p:sp>
      <p:grpSp>
        <p:nvGrpSpPr>
          <p:cNvPr id="24" name="Group 23">
            <a:extLst>
              <a:ext uri="{FF2B5EF4-FFF2-40B4-BE49-F238E27FC236}">
                <a16:creationId xmlns:a16="http://schemas.microsoft.com/office/drawing/2014/main" id="{3EBCD4DD-635F-4232-B144-55B716B15072}"/>
              </a:ext>
            </a:extLst>
          </p:cNvPr>
          <p:cNvGrpSpPr/>
          <p:nvPr/>
        </p:nvGrpSpPr>
        <p:grpSpPr>
          <a:xfrm>
            <a:off x="3418026" y="4429612"/>
            <a:ext cx="5395257" cy="1041567"/>
            <a:chOff x="3418026" y="4429612"/>
            <a:chExt cx="5395257" cy="1041567"/>
          </a:xfrm>
        </p:grpSpPr>
        <p:pic>
          <p:nvPicPr>
            <p:cNvPr id="32" name="Picture 31" descr="A close up of a map&#10;&#10;Description generated with high confidence">
              <a:extLst>
                <a:ext uri="{FF2B5EF4-FFF2-40B4-BE49-F238E27FC236}">
                  <a16:creationId xmlns:a16="http://schemas.microsoft.com/office/drawing/2014/main" id="{FEADD647-8841-402B-9541-675209B38DA5}"/>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7038718" y="4429612"/>
              <a:ext cx="1774565" cy="1041567"/>
            </a:xfrm>
            <a:prstGeom prst="rect">
              <a:avLst/>
            </a:prstGeom>
            <a:ln>
              <a:noFill/>
            </a:ln>
            <a:effectLst>
              <a:outerShdw blurRad="190500" algn="tl" rotWithShape="0">
                <a:srgbClr val="000000">
                  <a:alpha val="70000"/>
                </a:srgbClr>
              </a:outerShdw>
            </a:effectLst>
          </p:spPr>
        </p:pic>
        <p:pic>
          <p:nvPicPr>
            <p:cNvPr id="30" name="Picture 29" descr="A close up of a map&#10;&#10;Description generated with high confidence">
              <a:extLst>
                <a:ext uri="{FF2B5EF4-FFF2-40B4-BE49-F238E27FC236}">
                  <a16:creationId xmlns:a16="http://schemas.microsoft.com/office/drawing/2014/main" id="{7161AE06-8BE0-43C4-8870-C65A212366D5}"/>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5228372" y="4429612"/>
              <a:ext cx="1774565" cy="1041567"/>
            </a:xfrm>
            <a:prstGeom prst="rect">
              <a:avLst/>
            </a:prstGeom>
            <a:ln>
              <a:noFill/>
            </a:ln>
            <a:effectLst>
              <a:outerShdw blurRad="190500" algn="tl" rotWithShape="0">
                <a:srgbClr val="000000">
                  <a:alpha val="70000"/>
                </a:srgbClr>
              </a:outerShdw>
            </a:effectLst>
          </p:spPr>
        </p:pic>
        <p:pic>
          <p:nvPicPr>
            <p:cNvPr id="28" name="Picture 27" descr="A close up of a map&#10;&#10;Description generated with high confidence">
              <a:extLst>
                <a:ext uri="{FF2B5EF4-FFF2-40B4-BE49-F238E27FC236}">
                  <a16:creationId xmlns:a16="http://schemas.microsoft.com/office/drawing/2014/main" id="{BC0869B0-4540-4616-B2C8-9D96943CB545}"/>
                </a:ext>
              </a:extLst>
            </p:cNvPr>
            <p:cNvPicPr>
              <a:picLocks noChangeAspect="1"/>
            </p:cNvPicPr>
            <p:nvPr/>
          </p:nvPicPr>
          <p:blipFill rotWithShape="1">
            <a:blip r:embed="rId3">
              <a:extLst>
                <a:ext uri="{28A0092B-C50C-407E-A947-70E740481C1C}">
                  <a14:useLocalDpi xmlns:a14="http://schemas.microsoft.com/office/drawing/2010/main" val="0"/>
                </a:ext>
              </a:extLst>
            </a:blip>
            <a:srcRect l="354"/>
            <a:stretch/>
          </p:blipFill>
          <p:spPr>
            <a:xfrm>
              <a:off x="3418026" y="4429612"/>
              <a:ext cx="1774565" cy="1041567"/>
            </a:xfrm>
            <a:prstGeom prst="rect">
              <a:avLst/>
            </a:prstGeom>
            <a:ln>
              <a:noFill/>
            </a:ln>
            <a:effectLst>
              <a:outerShdw blurRad="190500" algn="tl" rotWithShape="0">
                <a:srgbClr val="000000">
                  <a:alpha val="70000"/>
                </a:srgbClr>
              </a:outerShdw>
            </a:effectLst>
          </p:spPr>
        </p:pic>
      </p:grpSp>
      <p:sp>
        <p:nvSpPr>
          <p:cNvPr id="34" name="Content Placeholder 2">
            <a:extLst>
              <a:ext uri="{FF2B5EF4-FFF2-40B4-BE49-F238E27FC236}">
                <a16:creationId xmlns:a16="http://schemas.microsoft.com/office/drawing/2014/main" id="{618397F6-439D-401A-89AA-B31132EEF080}"/>
              </a:ext>
            </a:extLst>
          </p:cNvPr>
          <p:cNvSpPr>
            <a:spLocks noGrp="1"/>
          </p:cNvSpPr>
          <p:nvPr>
            <p:ph idx="1"/>
          </p:nvPr>
        </p:nvSpPr>
        <p:spPr>
          <a:xfrm>
            <a:off x="294735" y="1386821"/>
            <a:ext cx="11463067" cy="1691925"/>
          </a:xfrm>
        </p:spPr>
        <p:txBody>
          <a:bodyPr>
            <a:normAutofit/>
          </a:bodyPr>
          <a:lstStyle/>
          <a:p>
            <a:r>
              <a:rPr lang="en-US" dirty="0"/>
              <a:t>For each hour in a year:</a:t>
            </a:r>
          </a:p>
          <a:p>
            <a:pPr lvl="1"/>
            <a:r>
              <a:rPr lang="en-US" dirty="0"/>
              <a:t>Retrieve model analysis grid from 2015, 2016, 2017</a:t>
            </a:r>
          </a:p>
          <a:p>
            <a:pPr lvl="1"/>
            <a:r>
              <a:rPr lang="en-US" dirty="0"/>
              <a:t>Compute statistics for each grid point</a:t>
            </a:r>
          </a:p>
        </p:txBody>
      </p:sp>
      <p:sp>
        <p:nvSpPr>
          <p:cNvPr id="20" name="TextBox 19">
            <a:extLst>
              <a:ext uri="{FF2B5EF4-FFF2-40B4-BE49-F238E27FC236}">
                <a16:creationId xmlns:a16="http://schemas.microsoft.com/office/drawing/2014/main" id="{D09D5604-3AD2-4B8A-9BB4-8E4732EB5843}"/>
              </a:ext>
            </a:extLst>
          </p:cNvPr>
          <p:cNvSpPr txBox="1"/>
          <p:nvPr/>
        </p:nvSpPr>
        <p:spPr>
          <a:xfrm>
            <a:off x="7466656" y="4836278"/>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2017</a:t>
            </a:r>
          </a:p>
        </p:txBody>
      </p:sp>
      <p:sp>
        <p:nvSpPr>
          <p:cNvPr id="21" name="TextBox 20">
            <a:extLst>
              <a:ext uri="{FF2B5EF4-FFF2-40B4-BE49-F238E27FC236}">
                <a16:creationId xmlns:a16="http://schemas.microsoft.com/office/drawing/2014/main" id="{5891EDFF-0BEB-4831-A2AF-86391A80DEB5}"/>
              </a:ext>
            </a:extLst>
          </p:cNvPr>
          <p:cNvSpPr txBox="1"/>
          <p:nvPr/>
        </p:nvSpPr>
        <p:spPr>
          <a:xfrm>
            <a:off x="5664027" y="4809613"/>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2016</a:t>
            </a:r>
          </a:p>
        </p:txBody>
      </p:sp>
      <p:sp>
        <p:nvSpPr>
          <p:cNvPr id="35" name="TextBox 34">
            <a:extLst>
              <a:ext uri="{FF2B5EF4-FFF2-40B4-BE49-F238E27FC236}">
                <a16:creationId xmlns:a16="http://schemas.microsoft.com/office/drawing/2014/main" id="{88BF3380-2560-4EA8-AA4A-304D36A80A4A}"/>
              </a:ext>
            </a:extLst>
          </p:cNvPr>
          <p:cNvSpPr txBox="1"/>
          <p:nvPr/>
        </p:nvSpPr>
        <p:spPr>
          <a:xfrm>
            <a:off x="3853681" y="4809613"/>
            <a:ext cx="1007429" cy="369332"/>
          </a:xfrm>
          <a:prstGeom prst="rect">
            <a:avLst/>
          </a:prstGeom>
          <a:ln w="127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2015</a:t>
            </a:r>
          </a:p>
        </p:txBody>
      </p:sp>
    </p:spTree>
    <p:extLst>
      <p:ext uri="{BB962C8B-B14F-4D97-AF65-F5344CB8AC3E}">
        <p14:creationId xmlns:p14="http://schemas.microsoft.com/office/powerpoint/2010/main" val="4015900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17881</TotalTime>
  <Words>4278</Words>
  <Application>Microsoft Office PowerPoint</Application>
  <PresentationFormat>Widescreen</PresentationFormat>
  <Paragraphs>607</Paragraphs>
  <Slides>38</Slides>
  <Notes>36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Arial Black</vt:lpstr>
      <vt:lpstr>Calibri</vt:lpstr>
      <vt:lpstr>Courier New</vt:lpstr>
      <vt:lpstr>Segoe UI</vt:lpstr>
      <vt:lpstr>Segoe UI Semibold</vt:lpstr>
      <vt:lpstr>Segoe UI Semilight</vt:lpstr>
      <vt:lpstr>Tw Cen MT Condensed</vt:lpstr>
      <vt:lpstr>Wingdings</vt:lpstr>
      <vt:lpstr>Office Theme</vt:lpstr>
      <vt:lpstr>Multi-year Analytics of NOAA’s  High Resolution Rapid Refresh Model </vt:lpstr>
      <vt:lpstr>What is the High Resolution Rapid Refresh Model?</vt:lpstr>
      <vt:lpstr>What is the High Resolution Rapid Refresh Model?</vt:lpstr>
      <vt:lpstr>What is the High Resolution Rapid Refresh Model?</vt:lpstr>
      <vt:lpstr>What is the High Resolution Rapid Refresh Model?</vt:lpstr>
      <vt:lpstr>We archive raw HRRR output</vt:lpstr>
      <vt:lpstr>OSG Acknowledgments</vt:lpstr>
      <vt:lpstr>Science Question</vt:lpstr>
      <vt:lpstr>Hourly Percentiles from 3 years of Data</vt:lpstr>
      <vt:lpstr>Hourly Percentiles from 3 years of Data</vt:lpstr>
      <vt:lpstr>Hourly Percentiles from 3 years of Data</vt:lpstr>
      <vt:lpstr>1 unique OSG job for every hour of the year</vt:lpstr>
      <vt:lpstr>1 unique OSG job for every hour of the year</vt:lpstr>
      <vt:lpstr>Tools and Workflow</vt:lpstr>
      <vt:lpstr>New Data Created</vt:lpstr>
      <vt:lpstr>Science</vt:lpstr>
      <vt:lpstr>Temperature Percentiles at a Point</vt:lpstr>
      <vt:lpstr>Temperature Percentiles at a Point</vt:lpstr>
      <vt:lpstr>Temperature Percentiles at a Point</vt:lpstr>
      <vt:lpstr>Temperature Percentiles at a Point</vt:lpstr>
      <vt:lpstr>Percentiles at a Point</vt:lpstr>
      <vt:lpstr>Percentiles at a Point</vt:lpstr>
      <vt:lpstr>Wind Climatology</vt:lpstr>
      <vt:lpstr>Wind Climatology</vt:lpstr>
      <vt:lpstr>PowerPoint Presentation</vt:lpstr>
      <vt:lpstr>PowerPoint Presentation</vt:lpstr>
      <vt:lpstr>Future Work</vt:lpstr>
      <vt:lpstr>Why the OSG was good for this work?</vt:lpstr>
      <vt:lpstr>PowerPoint Presentation</vt:lpstr>
      <vt:lpstr>Future Work (Ugh…Technology)</vt:lpstr>
      <vt:lpstr>Percentiles at a Point</vt:lpstr>
      <vt:lpstr>Percentiles at a Point</vt:lpstr>
      <vt:lpstr>January Freezing Temperature Climatology</vt:lpstr>
      <vt:lpstr>October Wind Climatology</vt:lpstr>
      <vt:lpstr>HRRR Climatology vs Single HRRR Run</vt:lpstr>
      <vt:lpstr>HRRR Climatology vs Single HRRR Run</vt:lpstr>
      <vt:lpstr>Central LNU Complex (Tubbs and Pocket Fires)</vt:lpstr>
      <vt:lpstr>Wind Climatology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Calculate High Resolution Rapid Refresh Model Statistics with the Open Science Grid</dc:title>
  <dc:creator>Brian Kenneth Blaylock</dc:creator>
  <cp:lastModifiedBy>Brian Blaylock</cp:lastModifiedBy>
  <cp:revision>7</cp:revision>
  <dcterms:created xsi:type="dcterms:W3CDTF">2018-02-15T22:38:08Z</dcterms:created>
  <dcterms:modified xsi:type="dcterms:W3CDTF">2018-03-21T14:41:51Z</dcterms:modified>
</cp:coreProperties>
</file>