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56" r:id="rId3"/>
    <p:sldId id="270" r:id="rId4"/>
    <p:sldId id="271" r:id="rId5"/>
    <p:sldId id="272" r:id="rId6"/>
    <p:sldId id="273" r:id="rId7"/>
    <p:sldId id="260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95125"/>
    <a:srgbClr val="F37C23"/>
    <a:srgbClr val="3C5A77"/>
    <a:srgbClr val="BC5F2B"/>
    <a:srgbClr val="32547A"/>
    <a:srgbClr val="B8561A"/>
    <a:srgbClr val="B65A1F"/>
    <a:srgbClr val="5680AB"/>
    <a:srgbClr val="7A7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464" y="6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Alberto Marchionni, Stefan Soldner-Rembold | APA WBS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654655"/>
          </a:xfrm>
        </p:spPr>
        <p:txBody>
          <a:bodyPr/>
          <a:lstStyle/>
          <a:p>
            <a:r>
              <a:rPr lang="en-US" dirty="0"/>
              <a:t>Update on APA WBS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Alberto Marchionni, </a:t>
            </a:r>
            <a:r>
              <a:rPr lang="en-US" dirty="0"/>
              <a:t>Stefan </a:t>
            </a:r>
            <a:r>
              <a:rPr lang="en-US" dirty="0" err="1"/>
              <a:t>Söldner</a:t>
            </a:r>
            <a:r>
              <a:rPr lang="en-US" dirty="0"/>
              <a:t>-Rembold</a:t>
            </a:r>
            <a:endParaRPr lang="en-GB" dirty="0"/>
          </a:p>
          <a:p>
            <a:r>
              <a:rPr lang="en-GB" dirty="0"/>
              <a:t>APA Consortium meeting</a:t>
            </a:r>
          </a:p>
          <a:p>
            <a:r>
              <a:rPr lang="en-GB" dirty="0"/>
              <a:t>September 25, 2017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6DDD09-405F-4A7F-A8DF-292A2849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structure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8CD2C-86F0-4DF9-955A-B5A2FC8816B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8FDEC-4388-4B25-932C-8CF14733E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A00D6-4ED0-4337-9857-3A2938D4A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72330D-32DF-4574-BA36-1584370BC00B}"/>
              </a:ext>
            </a:extLst>
          </p:cNvPr>
          <p:cNvSpPr txBox="1"/>
          <p:nvPr/>
        </p:nvSpPr>
        <p:spPr>
          <a:xfrm>
            <a:off x="1877785" y="1608667"/>
            <a:ext cx="417774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TPC Simulation and software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APA Design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 Engineering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 Tooling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 Components Production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 Assembly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 Integration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 Installation at SURF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TPC Calibration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45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376A97-E050-485D-9147-5FED08043BA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C8C86-0626-4549-A42C-C7C5383D6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AF1CE-2DB8-405A-ACD1-2CE6A3577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4EDE17-D244-448B-B937-11FF08217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6" y="203200"/>
            <a:ext cx="8148107" cy="602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94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3EF884-054A-483D-AD6B-A95D9DA7423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E868B-283A-403F-B38E-9B5065E4E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3887C7-418D-4A58-881D-AD2030C99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E36C7B-5BF6-44E1-B4A8-38B621187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6" y="491067"/>
            <a:ext cx="8215841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85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3EC44-86CD-4A4E-A14E-8A8C1987154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4CD032-A472-424C-91C1-369F2E92F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FFB1D5-DF6B-4DAB-8F80-07401D5A1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DDFAD-3D41-4533-B366-392504E38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6" y="829733"/>
            <a:ext cx="8148107" cy="499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93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6AF051-5617-4CCB-AC7F-BAF1FD6E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 forward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96F9F-6C53-4259-BF18-0B75B139A9D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9/25/2017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5A2D5-0A16-4195-B6D2-E1B0ED9BF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9353A-4514-4475-86EA-7FBA85EFF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E06309-5E93-4C6A-9484-6EF13183F52F}"/>
              </a:ext>
            </a:extLst>
          </p:cNvPr>
          <p:cNvSpPr/>
          <p:nvPr/>
        </p:nvSpPr>
        <p:spPr>
          <a:xfrm>
            <a:off x="457200" y="1586745"/>
            <a:ext cx="82296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team will take these inputs and work to assemble a “standardized” global WBS covering all detector systems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 tomorrow with Steve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Kettell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initial pass of global WBS scope is complete, we need to begin the process of attaching “aspirational” institutional responsibilities to the individual WBS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pass needs to be complete by October 12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Technical Board meeting (October 9 APA Consortium meeting)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43538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3056</TotalTime>
  <Words>169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Geneva</vt:lpstr>
      <vt:lpstr>Helvetica</vt:lpstr>
      <vt:lpstr>Lucida Grande</vt:lpstr>
      <vt:lpstr>Times New Roman</vt:lpstr>
      <vt:lpstr>Wingdings</vt:lpstr>
      <vt:lpstr>Dune Template_051215</vt:lpstr>
      <vt:lpstr>LBNF Content-Footer Theme</vt:lpstr>
      <vt:lpstr>Update on APA WBS</vt:lpstr>
      <vt:lpstr>High level structure</vt:lpstr>
      <vt:lpstr>PowerPoint Presentation</vt:lpstr>
      <vt:lpstr>PowerPoint Presentation</vt:lpstr>
      <vt:lpstr>PowerPoint Presentation</vt:lpstr>
      <vt:lpstr>The Plan forward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malberto</cp:lastModifiedBy>
  <cp:revision>119</cp:revision>
  <dcterms:created xsi:type="dcterms:W3CDTF">2015-04-30T14:29:22Z</dcterms:created>
  <dcterms:modified xsi:type="dcterms:W3CDTF">2017-09-25T14:11:57Z</dcterms:modified>
  <cp:category/>
</cp:coreProperties>
</file>