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9/29/2017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FAST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Darren Crawford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0900 Scheduling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29 September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FAST Update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Division sign-offs occurred on Monday.</a:t>
            </a:r>
          </a:p>
          <a:p>
            <a:r>
              <a:rPr lang="en-US" dirty="0"/>
              <a:t>The ORC walk-through occurred Wednesday and final signatures occurred yesterday.</a:t>
            </a:r>
          </a:p>
          <a:p>
            <a:r>
              <a:rPr lang="en-US" dirty="0"/>
              <a:t>The drive laser system was brought online and 263 nm UV laser was established to the photocathode.</a:t>
            </a:r>
          </a:p>
          <a:p>
            <a:r>
              <a:rPr lang="en-US" dirty="0"/>
              <a:t>The RF Gun modulator has an undershoot circuit issue.  EE Support personnel will investigate this morning.</a:t>
            </a:r>
          </a:p>
          <a:p>
            <a:r>
              <a:rPr lang="en-US" dirty="0"/>
              <a:t>We ran out of helium inventory during cooldown.  A delivery arrived yesterday. We have liquid at 5 K in CC1, CC2 and CM2. </a:t>
            </a:r>
          </a:p>
          <a:p>
            <a:r>
              <a:rPr lang="en-US" dirty="0"/>
              <a:t>Yesterday, the refurbished Kinney skid developed an oil leak and was turned off.  The repair estimate is 2 days.  We need the skid to bring cavities to 2 K.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9/29/2017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Crawford | FAST Update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Plans are to establish photoelectrons to the Faraday Cup later today.  We need the Run Conditions and Beam Envelope documents.</a:t>
            </a:r>
          </a:p>
          <a:p>
            <a:r>
              <a:rPr lang="en-US" dirty="0"/>
              <a:t>Once all cavities are at 2 K cold conditioning begins. </a:t>
            </a:r>
          </a:p>
          <a:p>
            <a:r>
              <a:rPr lang="en-US" dirty="0"/>
              <a:t>50 MeV beam and 300 MeV beam commission will then follow.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9/29/2017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21490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</TotalTime>
  <Words>184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FAST Update</vt:lpstr>
      <vt:lpstr>FAST Update</vt:lpstr>
      <vt:lpstr>FAST Update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Update</dc:title>
  <dc:creator>Darren J. Crawford x6376,4977 11023N</dc:creator>
  <cp:lastModifiedBy>Darren J. Crawford x6376,4977 11023N</cp:lastModifiedBy>
  <cp:revision>5</cp:revision>
  <cp:lastPrinted>2014-01-20T19:40:21Z</cp:lastPrinted>
  <dcterms:created xsi:type="dcterms:W3CDTF">2017-09-29T12:33:19Z</dcterms:created>
  <dcterms:modified xsi:type="dcterms:W3CDTF">2017-09-29T13:24:14Z</dcterms:modified>
</cp:coreProperties>
</file>