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7"/>
  </p:notesMasterIdLst>
  <p:handoutMasterIdLst>
    <p:handoutMasterId r:id="rId8"/>
  </p:handoutMasterIdLst>
  <p:sldIdLst>
    <p:sldId id="294" r:id="rId2"/>
    <p:sldId id="295" r:id="rId3"/>
    <p:sldId id="298" r:id="rId4"/>
    <p:sldId id="299" r:id="rId5"/>
    <p:sldId id="296" r:id="rId6"/>
  </p:sldIdLst>
  <p:sldSz cx="9144000" cy="6858000" type="screen4x3"/>
  <p:notesSz cx="6946900" cy="9220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E4E4E"/>
    <a:srgbClr val="FB8B18"/>
    <a:srgbClr val="A25E20"/>
    <a:srgbClr val="C7C7C7"/>
    <a:srgbClr val="A7A8AA"/>
    <a:srgbClr val="50504E"/>
    <a:srgbClr val="404040"/>
    <a:srgbClr val="004C97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 snapToObjects="1" showGuides="1">
      <p:cViewPr varScale="1">
        <p:scale>
          <a:sx n="79" d="100"/>
          <a:sy n="79" d="100"/>
        </p:scale>
        <p:origin x="90" y="31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9/29/2017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9/29/2017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9/29/2017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9/29/2017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9/29/2017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9/29/2017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9/29/2017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467781"/>
            <a:ext cx="8499231" cy="1390219"/>
          </a:xfrm>
        </p:spPr>
        <p:txBody>
          <a:bodyPr/>
          <a:lstStyle/>
          <a:p>
            <a:r>
              <a:rPr lang="en-US" dirty="0"/>
              <a:t>Cons Gattuso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3" y="4152257"/>
            <a:ext cx="8499232" cy="1003049"/>
          </a:xfrm>
        </p:spPr>
        <p:txBody>
          <a:bodyPr>
            <a:noAutofit/>
          </a:bodyPr>
          <a:lstStyle/>
          <a:p>
            <a:r>
              <a:rPr lang="en-US" dirty="0"/>
              <a:t>09:00 Meeting </a:t>
            </a:r>
          </a:p>
          <a:p>
            <a:r>
              <a:rPr lang="en-US" dirty="0"/>
              <a:t>9/29/17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F0FF7A-A756-4C22-9E77-A57A01021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Monday Oct 2</a:t>
            </a:r>
            <a:r>
              <a:rPr lang="en-US" baseline="30000" dirty="0"/>
              <a:t>nd</a:t>
            </a:r>
            <a:endParaRPr lang="en-US" dirty="0"/>
          </a:p>
          <a:p>
            <a:pPr lvl="1"/>
            <a:r>
              <a:rPr lang="en-US" dirty="0"/>
              <a:t>MS1 Service building, including M01</a:t>
            </a:r>
          </a:p>
          <a:p>
            <a:r>
              <a:rPr lang="en-US" dirty="0"/>
              <a:t>Tuesday Oct 3</a:t>
            </a:r>
            <a:r>
              <a:rPr lang="en-US" baseline="30000" dirty="0"/>
              <a:t>rd</a:t>
            </a:r>
            <a:endParaRPr lang="en-US" dirty="0"/>
          </a:p>
          <a:p>
            <a:pPr lvl="1"/>
            <a:r>
              <a:rPr lang="en-US" dirty="0"/>
              <a:t>MS2 Service building including M02</a:t>
            </a:r>
          </a:p>
          <a:p>
            <a:r>
              <a:rPr lang="en-US" dirty="0"/>
              <a:t>Wednesday Oct 4</a:t>
            </a:r>
            <a:r>
              <a:rPr lang="en-US" baseline="30000" dirty="0"/>
              <a:t>th</a:t>
            </a:r>
            <a:endParaRPr lang="en-US" dirty="0"/>
          </a:p>
          <a:p>
            <a:pPr lvl="1"/>
            <a:r>
              <a:rPr lang="en-US" dirty="0"/>
              <a:t>MS3 Service building  including M03 and M04</a:t>
            </a:r>
          </a:p>
          <a:p>
            <a:r>
              <a:rPr lang="en-US" dirty="0"/>
              <a:t>Thursday Oct. 5</a:t>
            </a:r>
            <a:r>
              <a:rPr lang="en-US" baseline="30000" dirty="0"/>
              <a:t>th</a:t>
            </a:r>
            <a:endParaRPr lang="en-US" dirty="0"/>
          </a:p>
          <a:p>
            <a:pPr lvl="1"/>
            <a:r>
              <a:rPr lang="en-US" dirty="0"/>
              <a:t>AM: MP9, MS7 Service buildings, and PK120 </a:t>
            </a:r>
          </a:p>
          <a:p>
            <a:pPr lvl="1"/>
            <a:r>
              <a:rPr lang="en-US" dirty="0"/>
              <a:t>PM: MW9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AB0998-4A4B-4212-8842-84A80048F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Outage for Next Week (Oct 2</a:t>
            </a:r>
            <a:r>
              <a:rPr lang="en-US" baseline="30000" dirty="0"/>
              <a:t>nd</a:t>
            </a:r>
            <a:r>
              <a:rPr lang="en-US" dirty="0"/>
              <a:t> 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06650-21F2-4AC9-A19C-9885B65C6FE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9/29/2017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9325E-38FF-4522-81A9-BC17CEB9C9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2AFC-C4C8-4C32-BE4F-708862ACE3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907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6DDE23-9758-4D87-A08B-1D502CAB7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58429"/>
            <a:ext cx="8672513" cy="5059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Next Week</a:t>
            </a:r>
          </a:p>
          <a:p>
            <a:pPr lvl="1"/>
            <a:r>
              <a:rPr lang="en-US" dirty="0"/>
              <a:t>	Return back to operational key core set for the following</a:t>
            </a:r>
          </a:p>
          <a:p>
            <a:pPr lvl="2"/>
            <a:r>
              <a:rPr lang="en-US" dirty="0"/>
              <a:t>Enclosure B</a:t>
            </a:r>
          </a:p>
          <a:p>
            <a:pPr lvl="2"/>
            <a:r>
              <a:rPr lang="en-US" dirty="0"/>
              <a:t>F-Sector</a:t>
            </a:r>
          </a:p>
          <a:p>
            <a:pPr lvl="2"/>
            <a:r>
              <a:rPr lang="en-US" dirty="0"/>
              <a:t>8 GeV </a:t>
            </a:r>
          </a:p>
          <a:p>
            <a:pPr lvl="1"/>
            <a:r>
              <a:rPr lang="en-US" dirty="0"/>
              <a:t>Safety System Testing</a:t>
            </a:r>
          </a:p>
          <a:p>
            <a:pPr lvl="2"/>
            <a:r>
              <a:rPr lang="en-US" dirty="0"/>
              <a:t>Switchyard</a:t>
            </a:r>
          </a:p>
          <a:p>
            <a:pPr lvl="3"/>
            <a:r>
              <a:rPr lang="en-US" dirty="0"/>
              <a:t>C, D and E</a:t>
            </a:r>
          </a:p>
          <a:p>
            <a:pPr lvl="3"/>
            <a:r>
              <a:rPr lang="en-US" dirty="0"/>
              <a:t>Enclosure B</a:t>
            </a:r>
          </a:p>
          <a:p>
            <a:pPr lvl="3"/>
            <a:r>
              <a:rPr lang="en-US" dirty="0"/>
              <a:t>F-Man holes</a:t>
            </a:r>
          </a:p>
          <a:p>
            <a:pPr lvl="3"/>
            <a:r>
              <a:rPr lang="en-US" dirty="0"/>
              <a:t>G2 </a:t>
            </a:r>
          </a:p>
          <a:p>
            <a:pPr lvl="3"/>
            <a:r>
              <a:rPr lang="en-US" dirty="0"/>
              <a:t>F-Sector</a:t>
            </a:r>
          </a:p>
          <a:p>
            <a:pPr lvl="1"/>
            <a:r>
              <a:rPr lang="en-US" dirty="0"/>
              <a:t>Get Major LCW systems on to operational levels</a:t>
            </a:r>
          </a:p>
          <a:p>
            <a:pPr lvl="2"/>
            <a:r>
              <a:rPr lang="en-US" dirty="0"/>
              <a:t>Booster/SY/MI </a:t>
            </a:r>
            <a:r>
              <a:rPr lang="en-US" dirty="0" err="1"/>
              <a:t>ect</a:t>
            </a:r>
            <a:r>
              <a:rPr lang="en-US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3CA1D0-2FEF-4BF1-B51E-CAC0EBEE6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of Oct 2</a:t>
            </a:r>
            <a:r>
              <a:rPr lang="en-US" baseline="30000" dirty="0"/>
              <a:t>nd</a:t>
            </a:r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660BF-CBC6-45EB-953B-AD46125E89C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9/29/2017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A4C65-7629-4D67-8E0A-EC9241AB9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66EE5-B0A6-4252-85A2-D48106498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937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6DDE23-9758-4D87-A08B-1D502CAB7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04672"/>
            <a:ext cx="8672513" cy="5522975"/>
          </a:xfrm>
        </p:spPr>
        <p:txBody>
          <a:bodyPr/>
          <a:lstStyle/>
          <a:p>
            <a:pPr lvl="1"/>
            <a:r>
              <a:rPr lang="en-US" dirty="0"/>
              <a:t>Safety System Testing</a:t>
            </a:r>
          </a:p>
          <a:p>
            <a:pPr lvl="2"/>
            <a:r>
              <a:rPr lang="en-US" dirty="0"/>
              <a:t>Linac/NTF</a:t>
            </a:r>
          </a:p>
          <a:p>
            <a:pPr lvl="2"/>
            <a:r>
              <a:rPr lang="en-US" dirty="0"/>
              <a:t>Booster</a:t>
            </a:r>
          </a:p>
          <a:p>
            <a:pPr lvl="2"/>
            <a:r>
              <a:rPr lang="en-US" dirty="0"/>
              <a:t>8 GeV Line</a:t>
            </a:r>
          </a:p>
          <a:p>
            <a:pPr lvl="2"/>
            <a:r>
              <a:rPr lang="en-US" dirty="0"/>
              <a:t>BNB</a:t>
            </a:r>
          </a:p>
          <a:p>
            <a:pPr lvl="3"/>
            <a:r>
              <a:rPr lang="en-US" dirty="0"/>
              <a:t>MI12A/B</a:t>
            </a:r>
          </a:p>
          <a:p>
            <a:r>
              <a:rPr lang="en-US" dirty="0"/>
              <a:t>Complete/Verify Enclosure cleaning</a:t>
            </a:r>
          </a:p>
          <a:p>
            <a:pPr lvl="1"/>
            <a:r>
              <a:rPr lang="en-US" dirty="0"/>
              <a:t>Walkthroughs have been completed for the following (machine personnel)</a:t>
            </a:r>
          </a:p>
          <a:p>
            <a:pPr lvl="2"/>
            <a:r>
              <a:rPr lang="en-US" dirty="0"/>
              <a:t>Linac, Booster, 8 GeV line, F-Sector, C D and E, Prevault/Pretarget, transport (all 3 section), MI-31 stub</a:t>
            </a:r>
          </a:p>
          <a:p>
            <a:pPr lvl="1"/>
            <a:r>
              <a:rPr lang="en-US" dirty="0"/>
              <a:t>Needs to be cleaned</a:t>
            </a:r>
          </a:p>
          <a:p>
            <a:pPr lvl="2"/>
            <a:r>
              <a:rPr lang="en-US" dirty="0"/>
              <a:t>MI/ Muon Rings/M4 extraction Line/NuMI enclosure</a:t>
            </a:r>
          </a:p>
          <a:p>
            <a:pPr lvl="1"/>
            <a:r>
              <a:rPr lang="en-US" dirty="0"/>
              <a:t>Re-core to operational cores</a:t>
            </a:r>
          </a:p>
          <a:p>
            <a:pPr lvl="2"/>
            <a:r>
              <a:rPr lang="en-US" dirty="0"/>
              <a:t>MI/NuMI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3CA1D0-2FEF-4BF1-B51E-CAC0EBEE6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of Oct 9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660BF-CBC6-45EB-953B-AD46125E89C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9/29/2017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A4C65-7629-4D67-8E0A-EC9241AB9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66EE5-B0A6-4252-85A2-D48106498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065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191773-EA75-4523-978C-535FFCF23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Cleaning of any remaining enclosure that need to be cleaned  </a:t>
            </a:r>
          </a:p>
          <a:p>
            <a:r>
              <a:rPr lang="en-US" dirty="0"/>
              <a:t>Complete remaining System Testing</a:t>
            </a:r>
          </a:p>
          <a:p>
            <a:r>
              <a:rPr lang="en-US" dirty="0"/>
              <a:t>Out of all enclosure by 16:00 </a:t>
            </a:r>
            <a:r>
              <a:rPr lang="en-US" dirty="0" err="1"/>
              <a:t>hrs</a:t>
            </a:r>
            <a:r>
              <a:rPr lang="en-US" dirty="0"/>
              <a:t> Friday Oct 20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34F474-242F-407D-A658-4DDC3CD63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of Oct 16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43374-9A18-4F0D-BA5C-44D8EFE5953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9/29/2017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E8699-4E8E-442A-BADB-0176CC446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51A49-3400-42BA-9975-4B5AAF4156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42183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2770</TotalTime>
  <Words>212</Words>
  <Application>Microsoft Office PowerPoint</Application>
  <PresentationFormat>On-screen Show (4:3)</PresentationFormat>
  <Paragraphs>58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ＭＳ Ｐゴシック</vt:lpstr>
      <vt:lpstr>Arial</vt:lpstr>
      <vt:lpstr>Calibri</vt:lpstr>
      <vt:lpstr>Geneva</vt:lpstr>
      <vt:lpstr>Helvetica</vt:lpstr>
      <vt:lpstr>Fermilab_PPT_090815</vt:lpstr>
      <vt:lpstr>PowerPoint Presentation</vt:lpstr>
      <vt:lpstr>Power Outage for Next Week (Oct 2nd )</vt:lpstr>
      <vt:lpstr>Week of Oct 2nd </vt:lpstr>
      <vt:lpstr>Week of Oct 9th </vt:lpstr>
      <vt:lpstr>Week of Oct 16th 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Consolato Gattuso x6331 08022N</dc:creator>
  <cp:lastModifiedBy>Consolato Gattuso</cp:lastModifiedBy>
  <cp:revision>44</cp:revision>
  <cp:lastPrinted>2016-04-05T12:58:00Z</cp:lastPrinted>
  <dcterms:created xsi:type="dcterms:W3CDTF">2016-03-03T19:44:14Z</dcterms:created>
  <dcterms:modified xsi:type="dcterms:W3CDTF">2017-09-29T13:52:04Z</dcterms:modified>
</cp:coreProperties>
</file>