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9"/>
  </p:notesMasterIdLst>
  <p:handoutMasterIdLst>
    <p:handoutMasterId r:id="rId10"/>
  </p:handoutMasterIdLst>
  <p:sldIdLst>
    <p:sldId id="265" r:id="rId3"/>
    <p:sldId id="266" r:id="rId4"/>
    <p:sldId id="267" r:id="rId5"/>
    <p:sldId id="268" r:id="rId6"/>
    <p:sldId id="270" r:id="rId7"/>
    <p:sldId id="269" r:id="rId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 snapToObjects="1">
      <p:cViewPr varScale="1">
        <p:scale>
          <a:sx n="101" d="100"/>
          <a:sy n="101" d="100"/>
        </p:scale>
        <p:origin x="126" y="23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0DBBE75-B897-4C2D-851E-711B34683BA3}" type="datetimeFigureOut">
              <a:rPr lang="en-US" altLang="en-US"/>
              <a:pPr/>
              <a:t>9/28/2017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CABB725D-266A-4787-B290-EA1B210292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761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4050BF1F-29FD-4232-8E96-B3FD1DCB3ADE}" type="datetimeFigureOut">
              <a:rPr lang="en-US" altLang="en-US"/>
              <a:pPr/>
              <a:t>9/28/2017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60BFB643-3B51-4A23-96A6-8ED93A064C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476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0079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fld id="{50889BEA-2B91-403F-ADA4-053DEE04721E}" type="datetime1">
              <a:rPr lang="en-US" altLang="en-US"/>
              <a:pPr/>
              <a:t>9/28/2017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226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fld id="{6A3537A3-8C6B-43C4-A25C-FC2CE8D9D9BB}" type="datetime1">
              <a:rPr lang="en-US" altLang="en-US"/>
              <a:pPr/>
              <a:t>9/28/2017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93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fld id="{2B1CF01D-1604-4C8E-BF6F-5634B5B9B0FA}" type="datetime1">
              <a:rPr lang="en-US" altLang="en-US"/>
              <a:pPr/>
              <a:t>9/28/2017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79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5E62D87C-608A-49B4-979E-2C9EC8FFFA3E}" type="datetime1">
              <a:rPr lang="en-US" altLang="en-US"/>
              <a:pPr/>
              <a:t>9/28/2017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33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EAD63FCB-C847-421A-A82C-644CA8D55BDB}" type="datetime1">
              <a:rPr lang="en-US" altLang="en-US"/>
              <a:pPr/>
              <a:t>9/28/2017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524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A0E092C4-48F6-48C5-B2B3-815670E99CE7}" type="datetime1">
              <a:rPr lang="en-US" altLang="en-US"/>
              <a:pPr/>
              <a:t>9/28/2017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382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DD380D08-F2CA-47D3-B2B9-BCFDF76A6561}" type="datetime1">
              <a:rPr lang="en-US" altLang="en-US"/>
              <a:pPr/>
              <a:t>9/28/2017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779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866E9CA-C242-476E-AC96-726DAD61F4C9}" type="datetime1">
              <a:rPr lang="en-US" altLang="en-US"/>
              <a:pPr/>
              <a:t>9/28/2017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552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D594D8DC-1801-43BE-B437-DF92E32BA858}" type="datetime1">
              <a:rPr lang="en-US" altLang="en-US"/>
              <a:pPr/>
              <a:t>9/28/2017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827BE81-7C2D-481B-BBCE-23778685B2B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F478486A-2EA2-4759-824C-EE1AD3861CE4}" type="datetime1">
              <a:rPr lang="en-US" altLang="en-US"/>
              <a:pPr/>
              <a:t>9/28/2017</a:t>
            </a:fld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Proton Source</a:t>
            </a: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Week 12</a:t>
            </a: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Joe Compton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9am Meeting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9/29/2017</a:t>
            </a:r>
          </a:p>
          <a:p>
            <a:pPr eaLnBrk="1" hangingPunct="1"/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4B597-0A74-45C6-8234-CBF702821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RIL/</a:t>
            </a:r>
            <a:r>
              <a:rPr lang="en-US" dirty="0" err="1"/>
              <a:t>Linac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8246CE-5C64-41DE-9E70-35AF3E34D4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RIL</a:t>
            </a:r>
          </a:p>
          <a:p>
            <a:pPr lvl="1"/>
            <a:r>
              <a:rPr lang="en-US" dirty="0"/>
              <a:t>Pulled/cleaned source A due to sparking at lower than operational voltages</a:t>
            </a:r>
          </a:p>
          <a:p>
            <a:pPr lvl="1"/>
            <a:r>
              <a:rPr lang="en-US" dirty="0"/>
              <a:t>Source A is now up and running and bringing up the extractor slowly</a:t>
            </a:r>
          </a:p>
          <a:p>
            <a:r>
              <a:rPr lang="en-US" dirty="0" err="1"/>
              <a:t>Linac</a:t>
            </a:r>
            <a:endParaRPr lang="en-US" dirty="0"/>
          </a:p>
          <a:p>
            <a:pPr lvl="1"/>
            <a:r>
              <a:rPr lang="en-US" dirty="0"/>
              <a:t>Marx modulator testing at LRF2 in progress</a:t>
            </a:r>
          </a:p>
          <a:p>
            <a:pPr lvl="1"/>
            <a:r>
              <a:rPr lang="en-US" dirty="0"/>
              <a:t>LRF5 Marx modulator testing in progress</a:t>
            </a:r>
          </a:p>
          <a:p>
            <a:pPr lvl="2"/>
            <a:r>
              <a:rPr lang="en-US" dirty="0"/>
              <a:t>Running on the 7835 tube</a:t>
            </a:r>
          </a:p>
          <a:p>
            <a:pPr lvl="1"/>
            <a:r>
              <a:rPr lang="en-US" dirty="0"/>
              <a:t>Disassembly of LRF3 almost finished</a:t>
            </a:r>
          </a:p>
          <a:p>
            <a:pPr lvl="1"/>
            <a:r>
              <a:rPr lang="en-US" dirty="0"/>
              <a:t>General maintenance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41C43-73EE-42E0-B79E-6BE951329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9/28/2017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BBFC2E-F0AA-4020-94B5-B1E7E0D80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B4338-6B5A-4EDD-B94B-59306834F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8616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FECBA-BE96-48C8-8099-FE0C24ADB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LRF3 Disassembly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FF8CAA6-9746-4917-AA64-50BFC6D8F2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556" y="1323973"/>
            <a:ext cx="2821781" cy="376237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2B1C16-4AF3-40C2-B50C-FA56687B0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9/28/2017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E8D60-B364-443A-86BA-214473BCD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FD6C30-E583-4B33-8FD3-1A00C9CE4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</a:t>
            </a:fld>
            <a:endParaRPr lang="en-US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5FCCF8-5439-47B0-BA7A-CAA225B01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2087" y="1323974"/>
            <a:ext cx="2821781" cy="37623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C0BDC1-864C-4A55-8531-E1D37457F4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3618" y="1323974"/>
            <a:ext cx="2821782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06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032E6-6DB5-4E2C-95DE-8E23DD9B7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Booster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083E08-95F5-4B6E-BD92-9FF8525D0F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stripping foil was replaced</a:t>
            </a:r>
          </a:p>
          <a:p>
            <a:pPr lvl="1"/>
            <a:r>
              <a:rPr lang="en-US" dirty="0"/>
              <a:t>It was discovered that the horizontal crawling wire was broken</a:t>
            </a:r>
          </a:p>
          <a:p>
            <a:pPr lvl="2"/>
            <a:r>
              <a:rPr lang="en-US" dirty="0"/>
              <a:t>It was removed/repaired and then placed back in service</a:t>
            </a:r>
          </a:p>
          <a:p>
            <a:pPr lvl="2"/>
            <a:r>
              <a:rPr lang="en-US" dirty="0"/>
              <a:t>Thanks to Dan </a:t>
            </a:r>
            <a:r>
              <a:rPr lang="en-US" dirty="0" err="1"/>
              <a:t>Schoo</a:t>
            </a:r>
            <a:r>
              <a:rPr lang="en-US" dirty="0"/>
              <a:t> and Gianni from Instrumentation</a:t>
            </a:r>
          </a:p>
          <a:p>
            <a:pPr lvl="1"/>
            <a:r>
              <a:rPr lang="en-US" dirty="0"/>
              <a:t>Marble absorber shielding was put in place</a:t>
            </a:r>
          </a:p>
          <a:p>
            <a:pPr lvl="1"/>
            <a:r>
              <a:rPr lang="en-US" dirty="0"/>
              <a:t>New chopper cooling interlocks were installed</a:t>
            </a:r>
          </a:p>
          <a:p>
            <a:pPr lvl="1"/>
            <a:r>
              <a:rPr lang="en-US" dirty="0"/>
              <a:t>IPMP02 was replaced</a:t>
            </a:r>
          </a:p>
          <a:p>
            <a:pPr lvl="1"/>
            <a:r>
              <a:rPr lang="en-US" dirty="0"/>
              <a:t>GMPS transformer work continues</a:t>
            </a:r>
          </a:p>
          <a:p>
            <a:pPr lvl="1"/>
            <a:r>
              <a:rPr lang="en-US" dirty="0"/>
              <a:t>Having vacuum issues near IP802</a:t>
            </a:r>
          </a:p>
          <a:p>
            <a:pPr lvl="2"/>
            <a:r>
              <a:rPr lang="en-US" dirty="0"/>
              <a:t>Will perform leak checks</a:t>
            </a:r>
          </a:p>
          <a:p>
            <a:pPr lvl="1"/>
            <a:r>
              <a:rPr lang="en-US" dirty="0"/>
              <a:t>CHG0 </a:t>
            </a:r>
            <a:r>
              <a:rPr lang="en-US" dirty="0" err="1"/>
              <a:t>torroid</a:t>
            </a:r>
            <a:r>
              <a:rPr lang="en-US" dirty="0"/>
              <a:t> work continues</a:t>
            </a:r>
          </a:p>
          <a:p>
            <a:pPr lvl="1"/>
            <a:r>
              <a:rPr lang="en-US" dirty="0"/>
              <a:t>General maintenance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04703-63D8-475A-A2FE-8C5D8811E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9/28/2017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0ED8A4-66EF-4CEE-AC66-512FA89AD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6E1EA-FDA1-422B-9914-F67A76A74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5127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3719A-A037-4615-A2A0-628316F0E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Booster LCW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72507-44AB-48AA-BB67-640735856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slowly been increasing LCW pressure</a:t>
            </a:r>
          </a:p>
          <a:p>
            <a:pPr lvl="1"/>
            <a:r>
              <a:rPr lang="en-US" dirty="0"/>
              <a:t>However, Booster 95 will be shut down Monday ~0800 for two jobs</a:t>
            </a:r>
          </a:p>
          <a:p>
            <a:pPr lvl="2"/>
            <a:r>
              <a:rPr lang="en-US" dirty="0"/>
              <a:t>Valve replacements at CUB</a:t>
            </a:r>
          </a:p>
          <a:p>
            <a:pPr lvl="2"/>
            <a:r>
              <a:rPr lang="en-US" dirty="0"/>
              <a:t>Valve manipulation in utility tunnel to further isolate the SY water system from Booster</a:t>
            </a:r>
          </a:p>
          <a:p>
            <a:pPr lvl="2"/>
            <a:r>
              <a:rPr lang="en-US" dirty="0"/>
              <a:t>LCW system will come back up after the jobs are completed</a:t>
            </a:r>
          </a:p>
          <a:p>
            <a:pPr lvl="3"/>
            <a:r>
              <a:rPr lang="en-US" dirty="0"/>
              <a:t>Come up at lower pressures and flow until the loads become balanced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C52A2-A1D3-4557-A6DF-19D3A9EFD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9/28/2017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8A3ED-918F-40C1-911A-C76022FA2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17FC6-969F-436B-8D83-30F84203C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515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B7274-DBD6-4CBE-A7D4-C679CA280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Booster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1E38395-64B7-40BB-8241-E8CB510B9B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4277" y="834017"/>
            <a:ext cx="3484298" cy="2613224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DB69B-E1C2-4962-AF4B-4B0EF1F94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9/28/2017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8EE81A-BD21-486A-89E1-7456E0A83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040A9-779D-49AA-86D2-485210B3D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6</a:t>
            </a:fld>
            <a:endParaRPr lang="en-US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63BC82-6883-4272-AE8A-BC0D04F72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400" y="3535855"/>
            <a:ext cx="3646053" cy="27345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0F6D71-57AB-457C-A76F-CB42864207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041900" y="1373767"/>
            <a:ext cx="43180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808552"/>
      </p:ext>
    </p:extLst>
  </p:cSld>
  <p:clrMapOvr>
    <a:masterClrMapping/>
  </p:clrMapOvr>
</p:sld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B6CED81E-951A-4DFA-9287-6DC86C25A1D3}"/>
    </a:ext>
  </a:extLst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1762</TotalTime>
  <Words>209</Words>
  <Application>Microsoft Office PowerPoint</Application>
  <PresentationFormat>On-screen Show (4:3)</PresentationFormat>
  <Paragraphs>46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MS PGothic</vt:lpstr>
      <vt:lpstr>MS PGothic</vt:lpstr>
      <vt:lpstr>Arial</vt:lpstr>
      <vt:lpstr>Calibri</vt:lpstr>
      <vt:lpstr>Geneva</vt:lpstr>
      <vt:lpstr>Helvetica</vt:lpstr>
      <vt:lpstr>FNAL_TemplateMac_060514</vt:lpstr>
      <vt:lpstr>Fermilab: Footer Only</vt:lpstr>
      <vt:lpstr>Proton Source Week 12</vt:lpstr>
      <vt:lpstr>RIL/Linac</vt:lpstr>
      <vt:lpstr>LRF3 Disassembly</vt:lpstr>
      <vt:lpstr>Booster</vt:lpstr>
      <vt:lpstr>Booster LCW</vt:lpstr>
      <vt:lpstr>Booster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Proton Source Week 1</dc:title>
  <dc:creator>Joe D. Compton x3721,4977 13467N</dc:creator>
  <cp:lastModifiedBy>Joe D. Compton x3721,4977 13467N</cp:lastModifiedBy>
  <cp:revision>80</cp:revision>
  <cp:lastPrinted>2014-01-20T19:40:21Z</cp:lastPrinted>
  <dcterms:created xsi:type="dcterms:W3CDTF">2016-08-04T18:06:40Z</dcterms:created>
  <dcterms:modified xsi:type="dcterms:W3CDTF">2017-09-28T20:50:28Z</dcterms:modified>
</cp:coreProperties>
</file>