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75" r:id="rId3"/>
    <p:sldId id="303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4613"/>
  </p:normalViewPr>
  <p:slideViewPr>
    <p:cSldViewPr snapToGrid="0" snapToObjects="1" showGuides="1">
      <p:cViewPr>
        <p:scale>
          <a:sx n="118" d="100"/>
          <a:sy n="118" d="100"/>
        </p:scale>
        <p:origin x="1488" y="21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Marty Murphy</a:t>
            </a:r>
          </a:p>
          <a:p>
            <a:r>
              <a:rPr lang="en-US" dirty="0" smtClean="0"/>
              <a:t>AD 09:00 Scheduling Meeting</a:t>
            </a:r>
          </a:p>
          <a:p>
            <a:r>
              <a:rPr lang="en-US" dirty="0" smtClean="0"/>
              <a:t>29 </a:t>
            </a:r>
            <a:r>
              <a:rPr lang="en-US" dirty="0" smtClean="0"/>
              <a:t>September 2017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NuMI Shutdown Activities – Week 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Week-12</a:t>
            </a:r>
          </a:p>
          <a:p>
            <a:pPr lvl="1"/>
            <a:r>
              <a:rPr lang="en-US" dirty="0" smtClean="0"/>
              <a:t>MI-65:</a:t>
            </a:r>
          </a:p>
          <a:p>
            <a:pPr lvl="2"/>
            <a:r>
              <a:rPr lang="en-US" dirty="0" smtClean="0"/>
              <a:t>Controls work on underdrain treatment skid in progress</a:t>
            </a:r>
          </a:p>
          <a:p>
            <a:pPr lvl="2"/>
            <a:r>
              <a:rPr lang="en-US" dirty="0" err="1" smtClean="0"/>
              <a:t>Multistack</a:t>
            </a:r>
            <a:r>
              <a:rPr lang="en-US" dirty="0" smtClean="0"/>
              <a:t> chiller is operational; waiting for insulator.</a:t>
            </a:r>
            <a:endParaRPr lang="en-US" dirty="0" smtClean="0"/>
          </a:p>
          <a:p>
            <a:pPr lvl="1"/>
            <a:r>
              <a:rPr lang="en-US" dirty="0" smtClean="0"/>
              <a:t>Target hall</a:t>
            </a:r>
          </a:p>
          <a:p>
            <a:pPr lvl="2"/>
            <a:r>
              <a:rPr lang="en-US" dirty="0" smtClean="0"/>
              <a:t>Installed </a:t>
            </a:r>
            <a:r>
              <a:rPr lang="en-US" dirty="0" smtClean="0"/>
              <a:t>cooling coil in Target Pile fan </a:t>
            </a:r>
            <a:r>
              <a:rPr lang="en-US" dirty="0" smtClean="0"/>
              <a:t>system </a:t>
            </a:r>
            <a:endParaRPr lang="en-US" dirty="0"/>
          </a:p>
          <a:p>
            <a:pPr lvl="2"/>
            <a:r>
              <a:rPr lang="en-US" dirty="0" smtClean="0"/>
              <a:t>Replaced cracked </a:t>
            </a:r>
            <a:r>
              <a:rPr lang="en-US" dirty="0"/>
              <a:t>B</a:t>
            </a:r>
            <a:r>
              <a:rPr lang="en-US" dirty="0" smtClean="0"/>
              <a:t>ellville washers on </a:t>
            </a:r>
            <a:r>
              <a:rPr lang="en-US" dirty="0" err="1" smtClean="0"/>
              <a:t>stripline</a:t>
            </a:r>
            <a:r>
              <a:rPr lang="en-US" dirty="0" smtClean="0"/>
              <a:t> hardware</a:t>
            </a:r>
            <a:endParaRPr lang="en-US" dirty="0" smtClean="0"/>
          </a:p>
          <a:p>
            <a:pPr lvl="2"/>
            <a:r>
              <a:rPr lang="en-US" dirty="0" smtClean="0"/>
              <a:t>Cleaned </a:t>
            </a:r>
            <a:r>
              <a:rPr lang="en-US" dirty="0" smtClean="0"/>
              <a:t>enclosure, remove remaining rad. </a:t>
            </a:r>
            <a:r>
              <a:rPr lang="en-US" dirty="0"/>
              <a:t>w</a:t>
            </a:r>
            <a:r>
              <a:rPr lang="en-US" dirty="0" smtClean="0"/>
              <a:t>aste,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Drain cleaning complete.</a:t>
            </a:r>
            <a:endParaRPr lang="en-US" dirty="0" smtClean="0"/>
          </a:p>
          <a:p>
            <a:pPr lvl="1"/>
            <a:r>
              <a:rPr lang="en-US" dirty="0" err="1" smtClean="0"/>
              <a:t>Pretarget</a:t>
            </a:r>
            <a:r>
              <a:rPr lang="en-US" dirty="0" smtClean="0"/>
              <a:t> Area:</a:t>
            </a:r>
          </a:p>
          <a:p>
            <a:pPr lvl="2"/>
            <a:r>
              <a:rPr lang="en-US" dirty="0" smtClean="0"/>
              <a:t>D</a:t>
            </a:r>
            <a:r>
              <a:rPr lang="en-US" dirty="0" smtClean="0"/>
              <a:t>rain cleaning complete.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Week-12 Jobs: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64722"/>
            <a:ext cx="8672513" cy="5059363"/>
          </a:xfrm>
        </p:spPr>
        <p:txBody>
          <a:bodyPr/>
          <a:lstStyle/>
          <a:p>
            <a:r>
              <a:rPr lang="en-US" dirty="0" smtClean="0"/>
              <a:t>High pot strip-line;  need help from EE-Support</a:t>
            </a:r>
          </a:p>
          <a:p>
            <a:r>
              <a:rPr lang="en-US" dirty="0" smtClean="0"/>
              <a:t>Get </a:t>
            </a:r>
            <a:r>
              <a:rPr lang="en-US" dirty="0" smtClean="0"/>
              <a:t>PBTC &amp; Hydrogen Peroxide systems </a:t>
            </a:r>
            <a:r>
              <a:rPr lang="en-US" dirty="0" smtClean="0"/>
              <a:t>operational </a:t>
            </a:r>
            <a:r>
              <a:rPr lang="mr-IN" dirty="0" smtClean="0"/>
              <a:t>–</a:t>
            </a:r>
            <a:r>
              <a:rPr lang="en-US" dirty="0" smtClean="0"/>
              <a:t> next week</a:t>
            </a:r>
            <a:endParaRPr lang="en-US" dirty="0" smtClean="0"/>
          </a:p>
          <a:p>
            <a:r>
              <a:rPr lang="en-US" dirty="0" smtClean="0"/>
              <a:t>Insulate pipe on </a:t>
            </a:r>
            <a:r>
              <a:rPr lang="en-US" dirty="0" err="1" smtClean="0"/>
              <a:t>multistack</a:t>
            </a:r>
            <a:r>
              <a:rPr lang="en-US" dirty="0" smtClean="0"/>
              <a:t> chiller system - Wednesday</a:t>
            </a:r>
          </a:p>
          <a:p>
            <a:r>
              <a:rPr lang="en-US" dirty="0" smtClean="0"/>
              <a:t>PM </a:t>
            </a:r>
            <a:r>
              <a:rPr lang="en-US" dirty="0" err="1" smtClean="0"/>
              <a:t>multistack</a:t>
            </a:r>
            <a:r>
              <a:rPr lang="en-US" dirty="0" smtClean="0"/>
              <a:t> chiller </a:t>
            </a:r>
            <a:r>
              <a:rPr lang="mr-IN" dirty="0" smtClean="0"/>
              <a:t>–</a:t>
            </a:r>
            <a:r>
              <a:rPr lang="en-US" dirty="0" smtClean="0"/>
              <a:t> Prism</a:t>
            </a:r>
            <a:endParaRPr lang="en-US" dirty="0" smtClean="0"/>
          </a:p>
          <a:p>
            <a:r>
              <a:rPr lang="en-US" dirty="0" smtClean="0"/>
              <a:t>Continue </a:t>
            </a:r>
            <a:r>
              <a:rPr lang="en-US" dirty="0" smtClean="0"/>
              <a:t>construction of C0 storage facility</a:t>
            </a:r>
          </a:p>
          <a:p>
            <a:r>
              <a:rPr lang="en-US" dirty="0" smtClean="0"/>
              <a:t>pH test of Decay Pipe under </a:t>
            </a:r>
            <a:r>
              <a:rPr lang="en-US" dirty="0" smtClean="0"/>
              <a:t>drains</a:t>
            </a:r>
          </a:p>
          <a:p>
            <a:r>
              <a:rPr lang="en-US" dirty="0" smtClean="0"/>
              <a:t>Swap charging supply for Horn-1</a:t>
            </a:r>
          </a:p>
          <a:p>
            <a:r>
              <a:rPr lang="en-US" dirty="0" smtClean="0"/>
              <a:t>Complete controls work on newly installed target pile air flow &amp; temperature sensors. </a:t>
            </a:r>
            <a:endParaRPr lang="en-US" dirty="0" smtClean="0"/>
          </a:p>
          <a:p>
            <a:r>
              <a:rPr lang="en-US" dirty="0" smtClean="0"/>
              <a:t>Repair two sticky door handles in Pre-target &amp; TH walkways.</a:t>
            </a:r>
            <a:endParaRPr lang="en-US" dirty="0" smtClean="0"/>
          </a:p>
          <a:p>
            <a:r>
              <a:rPr lang="en-US" dirty="0" smtClean="0"/>
              <a:t>Complete drain cleaning in DP &amp; Absorber</a:t>
            </a:r>
          </a:p>
          <a:p>
            <a:r>
              <a:rPr lang="en-US" dirty="0" smtClean="0"/>
              <a:t>Replace small HX in Absorber (4-hour job)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9/29/17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024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199</TotalTime>
  <Words>188</Words>
  <Application>Microsoft Macintosh PowerPoint</Application>
  <PresentationFormat>On-screen Show (4:3)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Week-12 Jobs:</vt:lpstr>
      <vt:lpstr>To-do List: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Murphy</dc:creator>
  <cp:lastModifiedBy>Martin Murphy</cp:lastModifiedBy>
  <cp:revision>27</cp:revision>
  <cp:lastPrinted>2014-01-20T19:40:21Z</cp:lastPrinted>
  <dcterms:created xsi:type="dcterms:W3CDTF">2017-07-21T13:14:46Z</dcterms:created>
  <dcterms:modified xsi:type="dcterms:W3CDTF">2017-09-29T13:52:27Z</dcterms:modified>
</cp:coreProperties>
</file>