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2370462"/>
          </a:xfrm>
        </p:spPr>
        <p:txBody>
          <a:bodyPr/>
          <a:lstStyle/>
          <a:p>
            <a:r>
              <a:rPr lang="en-US" dirty="0"/>
              <a:t>Work Week #12.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Ongoing work.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67497"/>
            <a:ext cx="8672513" cy="53949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r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z="1800" b="1" dirty="0">
              <a:latin typeface="Helvetica" panose="020B0604020202020204" pitchFamily="34" charset="0"/>
              <a:ea typeface="Geneva" pitchFamily="121" charset="-128"/>
            </a:endParaRPr>
          </a:p>
          <a:p>
            <a:pPr lvl="0"/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Recycler</a:t>
            </a: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Completed reference and alignment surveys of RF cavity SCC-119 at ST04.</a:t>
            </a: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2. Completed stakeout of Lambertson SABTLAM in Recycler abort line. </a:t>
            </a: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3. Completed radiation shielding topo near MI52 service bldg. </a:t>
            </a: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4. Completed alignment of MSA089 and MSA002 at 413 and 417.</a:t>
            </a:r>
          </a:p>
          <a:p>
            <a:pPr lvl="0"/>
            <a:r>
              <a:rPr lang="en-US" altLang="en-US" sz="1800" b="1" dirty="0" err="1">
                <a:latin typeface="Helvetica" panose="020B0604020202020204" pitchFamily="34" charset="0"/>
                <a:ea typeface="Geneva" pitchFamily="121" charset="-128"/>
              </a:rPr>
              <a:t>LCLS</a:t>
            </a:r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-II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Leveled the UC (upper cold mass), As found all the invar rod holes, and        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begin the as founds of the hanger brackets (features). 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2. Completed the referencing of SPQA116, both wire and physical. </a:t>
            </a:r>
          </a:p>
          <a:p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G-2</a:t>
            </a:r>
          </a:p>
          <a:p>
            <a:pPr marL="0" indent="0">
              <a:buNone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     1. Completed the measurements on the cart in the injection bore.</a:t>
            </a:r>
          </a:p>
          <a:p>
            <a:pPr marL="0" indent="0">
              <a:buNone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      2. Completed optical reference of in cart pulled thru the injection bore at g-2.</a:t>
            </a:r>
          </a:p>
          <a:p>
            <a:pPr marL="0" indent="0">
              <a:buNone/>
            </a:pPr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 Muon Campus </a:t>
            </a:r>
          </a:p>
          <a:p>
            <a:pPr marL="0" indent="0">
              <a:buNone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    1. Completed alignment of IC804. </a:t>
            </a:r>
          </a:p>
          <a:p>
            <a:pPr marL="0" indent="0">
              <a:buNone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     2. Aligned PWC204 AND PWC900, PWC301, PWC902, PWC904.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9/29/2017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117</TotalTime>
  <Words>167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Work Week #12. </vt:lpstr>
      <vt:lpstr>Ongoing work.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related to shut down. Week #2 </dc:title>
  <dc:creator>Gary H Coppola</dc:creator>
  <cp:lastModifiedBy>Gary H Coppola</cp:lastModifiedBy>
  <cp:revision>22</cp:revision>
  <cp:lastPrinted>2014-01-20T19:40:21Z</cp:lastPrinted>
  <dcterms:created xsi:type="dcterms:W3CDTF">2017-07-21T12:49:27Z</dcterms:created>
  <dcterms:modified xsi:type="dcterms:W3CDTF">2017-09-29T11:34:29Z</dcterms:modified>
</cp:coreProperties>
</file>