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F1"/>
    <a:srgbClr val="003087"/>
    <a:srgbClr val="404040"/>
    <a:srgbClr val="505050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9/25/2017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9/21/2017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4D49B6-CB91-4ACB-8967-0E5703CD3DDA}" type="slidenum">
              <a:rPr lang="en-US" altLang="en-US" sz="1200" smtClean="0">
                <a:latin typeface="Helvetica" panose="020B0604020202020204" pitchFamily="34" charset="0"/>
              </a:rPr>
              <a:pPr/>
              <a:t>2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5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268FF-779F-4B36-B075-E2ADD364027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Delivery Ring Update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Jerry Annala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Status - week 12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29 September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Major shutdown efforts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231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Install the M4 line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Magnets installed past the temp shield wall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(100%)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Cables are being installed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(100%)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Cable terminations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(50%)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Water connections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(0%)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9/29/2017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Jerry Annala | Muon Campus Update</a:t>
            </a:r>
            <a:endParaRPr lang="en-US" altLang="en-US" sz="9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21C47D-D91C-4FD8-B051-E0196AC1D148}" type="slidenum"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pPr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" y="3466112"/>
            <a:ext cx="9144000" cy="2262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new pulsed septa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First Magnet is installed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Alignment complete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Septa is under vacuum (4.6 e-6 </a:t>
            </a:r>
            <a:r>
              <a:rPr lang="en-US" dirty="0" err="1">
                <a:solidFill>
                  <a:schemeClr val="tx1"/>
                </a:solidFill>
              </a:rPr>
              <a:t>torr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Cables are pulled and waiting strip line installation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Water connections needed later </a:t>
            </a:r>
          </a:p>
          <a:p>
            <a:r>
              <a:rPr lang="en-US" dirty="0">
                <a:solidFill>
                  <a:schemeClr val="tx1"/>
                </a:solidFill>
              </a:rPr>
              <a:t>Second Magnet is at NWA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Under vacuum since September 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Vacuum pressure at  1.1e-5 </a:t>
            </a:r>
            <a:r>
              <a:rPr lang="en-US" dirty="0" err="1">
                <a:solidFill>
                  <a:schemeClr val="tx1"/>
                </a:solidFill>
              </a:rPr>
              <a:t>torr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(as of Thursday morning)</a:t>
            </a:r>
          </a:p>
          <a:p>
            <a:r>
              <a:rPr lang="en-US" dirty="0">
                <a:solidFill>
                  <a:schemeClr val="tx1"/>
                </a:solidFill>
              </a:rPr>
              <a:t>Third Magnet ready for delivery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a shutdown priority unless one of the other magnets develops an issue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77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 of PWCs and Ion Chambers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7828"/>
            <a:ext cx="8663184" cy="520712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06450" y="2233425"/>
            <a:ext cx="7848452" cy="106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6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jobs (unchanged)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Installation of 5 correction elements (3 relocated and 2 new)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 Stands being plated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 trims have been installed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cables have been pulled</a:t>
            </a:r>
          </a:p>
          <a:p>
            <a:r>
              <a:rPr lang="en-US" dirty="0">
                <a:solidFill>
                  <a:schemeClr val="tx1"/>
                </a:solidFill>
              </a:rPr>
              <a:t>Search for aperture restrictions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M2 and M3 lines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(100%)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M4 line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(100%)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M5 line 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</a:rPr>
              <a:t>(50%)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Electricians terminating cable in M4 line and pulling new cable downstream of shield wall</a:t>
            </a:r>
          </a:p>
          <a:p>
            <a:r>
              <a:rPr lang="en-US" dirty="0">
                <a:solidFill>
                  <a:schemeClr val="tx1"/>
                </a:solidFill>
              </a:rPr>
              <a:t>AP-0 pulse testing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Success pulsing at 100 Hz at reduced duty cycle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Burst of 8 pulses every 5 seconds at full current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Presently locked out for controlled access </a:t>
            </a:r>
          </a:p>
          <a:p>
            <a:r>
              <a:rPr lang="en-US" dirty="0">
                <a:solidFill>
                  <a:schemeClr val="tx1"/>
                </a:solidFill>
              </a:rPr>
              <a:t>Installation of 30 straight section components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Leak check of Abort Septum magnet at NWA</a:t>
            </a:r>
          </a:p>
          <a:p>
            <a:r>
              <a:rPr lang="en-US" dirty="0">
                <a:solidFill>
                  <a:schemeClr val="tx1"/>
                </a:solidFill>
              </a:rPr>
              <a:t>Production line repair of PWCs and Ion Chambers continues with corrosion problem as an additional delay.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0394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241794</TotalTime>
  <Words>295</Words>
  <Application>Microsoft Office PowerPoint</Application>
  <PresentationFormat>On-screen Show (4:3)</PresentationFormat>
  <Paragraphs>58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Helvetica</vt:lpstr>
      <vt:lpstr>FermilabTempate</vt:lpstr>
      <vt:lpstr>Fermilab: Footer Only</vt:lpstr>
      <vt:lpstr>Delivery Ring Update</vt:lpstr>
      <vt:lpstr>Major shutdown efforts</vt:lpstr>
      <vt:lpstr>Install new pulsed septa magnets</vt:lpstr>
      <vt:lpstr>Repair of PWCs and Ion Chambers</vt:lpstr>
      <vt:lpstr>Additional jobs (unchanged)</vt:lpstr>
      <vt:lpstr>Schedule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Gerald E. Annala x3804 06541N</dc:creator>
  <cp:lastModifiedBy>Gerald E. Annala x3804 06541N</cp:lastModifiedBy>
  <cp:revision>436</cp:revision>
  <cp:lastPrinted>2016-10-17T16:36:40Z</cp:lastPrinted>
  <dcterms:created xsi:type="dcterms:W3CDTF">2014-12-17T13:45:40Z</dcterms:created>
  <dcterms:modified xsi:type="dcterms:W3CDTF">2017-09-29T12:21:21Z</dcterms:modified>
</cp:coreProperties>
</file>