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4123" r:id="rId5"/>
  </p:sldMasterIdLst>
  <p:notesMasterIdLst>
    <p:notesMasterId r:id="rId37"/>
  </p:notesMasterIdLst>
  <p:handoutMasterIdLst>
    <p:handoutMasterId r:id="rId38"/>
  </p:handoutMasterIdLst>
  <p:sldIdLst>
    <p:sldId id="352" r:id="rId6"/>
    <p:sldId id="319" r:id="rId7"/>
    <p:sldId id="336" r:id="rId8"/>
    <p:sldId id="297" r:id="rId9"/>
    <p:sldId id="329" r:id="rId10"/>
    <p:sldId id="366" r:id="rId11"/>
    <p:sldId id="325" r:id="rId12"/>
    <p:sldId id="320" r:id="rId13"/>
    <p:sldId id="333" r:id="rId14"/>
    <p:sldId id="367" r:id="rId15"/>
    <p:sldId id="368" r:id="rId16"/>
    <p:sldId id="321" r:id="rId17"/>
    <p:sldId id="322" r:id="rId18"/>
    <p:sldId id="357" r:id="rId19"/>
    <p:sldId id="304" r:id="rId20"/>
    <p:sldId id="328" r:id="rId21"/>
    <p:sldId id="339" r:id="rId22"/>
    <p:sldId id="340" r:id="rId23"/>
    <p:sldId id="345" r:id="rId24"/>
    <p:sldId id="348" r:id="rId25"/>
    <p:sldId id="323" r:id="rId26"/>
    <p:sldId id="312" r:id="rId27"/>
    <p:sldId id="360" r:id="rId28"/>
    <p:sldId id="324" r:id="rId29"/>
    <p:sldId id="361" r:id="rId30"/>
    <p:sldId id="362" r:id="rId31"/>
    <p:sldId id="363" r:id="rId32"/>
    <p:sldId id="364" r:id="rId33"/>
    <p:sldId id="365" r:id="rId34"/>
    <p:sldId id="315" r:id="rId35"/>
    <p:sldId id="317" r:id="rId36"/>
  </p:sldIdLst>
  <p:sldSz cx="9144000" cy="6858000" type="screen4x3"/>
  <p:notesSz cx="6950075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4E4E"/>
    <a:srgbClr val="404040"/>
    <a:srgbClr val="004C97"/>
    <a:srgbClr val="63666A"/>
    <a:srgbClr val="99D6EA"/>
    <a:srgbClr val="505050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77" autoAdjust="0"/>
    <p:restoredTop sz="94660"/>
  </p:normalViewPr>
  <p:slideViewPr>
    <p:cSldViewPr snapToGrid="0" snapToObjects="1" showGuides="1">
      <p:cViewPr varScale="1">
        <p:scale>
          <a:sx n="114" d="100"/>
          <a:sy n="114" d="100"/>
        </p:scale>
        <p:origin x="1158" y="102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2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PXIE_MEBT Residual Gas Pressure Profile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824207737921647"/>
          <c:y val="0.21724971878515184"/>
          <c:w val="0.76121391076115485"/>
          <c:h val="0.60433492688413948"/>
        </c:manualLayout>
      </c:layout>
      <c:scatterChart>
        <c:scatterStyle val="smoothMarker"/>
        <c:varyColors val="0"/>
        <c:ser>
          <c:idx val="4"/>
          <c:order val="0"/>
          <c:tx>
            <c:v>Case5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PXIE_MEBT_VAC!$A$44:$A$1068</c:f>
              <c:numCache>
                <c:formatCode>General</c:formatCode>
                <c:ptCount val="1025"/>
                <c:pt idx="0">
                  <c:v>1E-3</c:v>
                </c:pt>
                <c:pt idx="1">
                  <c:v>1.0999999999999999E-2</c:v>
                </c:pt>
                <c:pt idx="2">
                  <c:v>2.1000000000000001E-2</c:v>
                </c:pt>
                <c:pt idx="3">
                  <c:v>3.1E-2</c:v>
                </c:pt>
                <c:pt idx="4">
                  <c:v>4.1000000000000002E-2</c:v>
                </c:pt>
                <c:pt idx="5">
                  <c:v>5.0999999999999997E-2</c:v>
                </c:pt>
                <c:pt idx="6">
                  <c:v>6.0999999999999999E-2</c:v>
                </c:pt>
                <c:pt idx="7">
                  <c:v>7.0999999999999994E-2</c:v>
                </c:pt>
                <c:pt idx="8">
                  <c:v>8.1000000000000003E-2</c:v>
                </c:pt>
                <c:pt idx="9">
                  <c:v>9.0999999999999998E-2</c:v>
                </c:pt>
                <c:pt idx="10">
                  <c:v>0.10100000000000001</c:v>
                </c:pt>
                <c:pt idx="11">
                  <c:v>0.111</c:v>
                </c:pt>
                <c:pt idx="12">
                  <c:v>0.121</c:v>
                </c:pt>
                <c:pt idx="13">
                  <c:v>0.13100000000000001</c:v>
                </c:pt>
                <c:pt idx="14">
                  <c:v>0.14099999999999999</c:v>
                </c:pt>
                <c:pt idx="15">
                  <c:v>0.151</c:v>
                </c:pt>
                <c:pt idx="16">
                  <c:v>0.161</c:v>
                </c:pt>
                <c:pt idx="17">
                  <c:v>0.17100000000000001</c:v>
                </c:pt>
                <c:pt idx="18">
                  <c:v>0.18099999999999999</c:v>
                </c:pt>
                <c:pt idx="19">
                  <c:v>0.191</c:v>
                </c:pt>
                <c:pt idx="20">
                  <c:v>0.20100000000000001</c:v>
                </c:pt>
                <c:pt idx="21">
                  <c:v>0.21099999999999999</c:v>
                </c:pt>
                <c:pt idx="22">
                  <c:v>0.221</c:v>
                </c:pt>
                <c:pt idx="23">
                  <c:v>0.23100000000000001</c:v>
                </c:pt>
                <c:pt idx="24">
                  <c:v>0.24099999999999999</c:v>
                </c:pt>
                <c:pt idx="25">
                  <c:v>0.251</c:v>
                </c:pt>
                <c:pt idx="26">
                  <c:v>0.26100000000000001</c:v>
                </c:pt>
                <c:pt idx="27">
                  <c:v>0.27100000000000002</c:v>
                </c:pt>
                <c:pt idx="28">
                  <c:v>0.28100000000000003</c:v>
                </c:pt>
                <c:pt idx="29">
                  <c:v>0.29099999999999998</c:v>
                </c:pt>
                <c:pt idx="30">
                  <c:v>0.30099999999999999</c:v>
                </c:pt>
                <c:pt idx="31">
                  <c:v>0.311</c:v>
                </c:pt>
                <c:pt idx="32">
                  <c:v>0.32100000000000001</c:v>
                </c:pt>
                <c:pt idx="33">
                  <c:v>0.33100000000000002</c:v>
                </c:pt>
                <c:pt idx="34">
                  <c:v>0.34100000000000003</c:v>
                </c:pt>
                <c:pt idx="35">
                  <c:v>0.35099999999999998</c:v>
                </c:pt>
                <c:pt idx="36">
                  <c:v>0.36099999999999999</c:v>
                </c:pt>
                <c:pt idx="37">
                  <c:v>0.371</c:v>
                </c:pt>
                <c:pt idx="38">
                  <c:v>0.38100000000000001</c:v>
                </c:pt>
                <c:pt idx="39">
                  <c:v>0.39100000000000001</c:v>
                </c:pt>
                <c:pt idx="40">
                  <c:v>0.40100000000000002</c:v>
                </c:pt>
                <c:pt idx="41">
                  <c:v>0.41099999999999998</c:v>
                </c:pt>
                <c:pt idx="42">
                  <c:v>0.42099999999999999</c:v>
                </c:pt>
                <c:pt idx="43">
                  <c:v>0.43099999999999999</c:v>
                </c:pt>
                <c:pt idx="44">
                  <c:v>0.441</c:v>
                </c:pt>
                <c:pt idx="45">
                  <c:v>0.45100000000000001</c:v>
                </c:pt>
                <c:pt idx="46">
                  <c:v>0.46100000000000002</c:v>
                </c:pt>
                <c:pt idx="47">
                  <c:v>0.47099999999999997</c:v>
                </c:pt>
                <c:pt idx="48">
                  <c:v>0.48099999999999998</c:v>
                </c:pt>
                <c:pt idx="49">
                  <c:v>0.49099999999999999</c:v>
                </c:pt>
                <c:pt idx="50">
                  <c:v>0.501</c:v>
                </c:pt>
                <c:pt idx="51">
                  <c:v>0.51100000000000001</c:v>
                </c:pt>
                <c:pt idx="52">
                  <c:v>0.52100000000000002</c:v>
                </c:pt>
                <c:pt idx="53">
                  <c:v>0.53100000000000003</c:v>
                </c:pt>
                <c:pt idx="54">
                  <c:v>0.54100000000000004</c:v>
                </c:pt>
                <c:pt idx="55">
                  <c:v>0.55100000000000005</c:v>
                </c:pt>
                <c:pt idx="56">
                  <c:v>0.56100000000000005</c:v>
                </c:pt>
                <c:pt idx="57">
                  <c:v>0.57099999999999995</c:v>
                </c:pt>
                <c:pt idx="58">
                  <c:v>0.58099999999999996</c:v>
                </c:pt>
                <c:pt idx="59">
                  <c:v>0.59099999999999997</c:v>
                </c:pt>
                <c:pt idx="60">
                  <c:v>0.60099999999999998</c:v>
                </c:pt>
                <c:pt idx="61">
                  <c:v>0.61099999999999999</c:v>
                </c:pt>
                <c:pt idx="62">
                  <c:v>0.621</c:v>
                </c:pt>
                <c:pt idx="63">
                  <c:v>0.63100000000000001</c:v>
                </c:pt>
                <c:pt idx="64">
                  <c:v>0.64100000000000001</c:v>
                </c:pt>
                <c:pt idx="65">
                  <c:v>0.65100000000000002</c:v>
                </c:pt>
                <c:pt idx="66">
                  <c:v>0.66100000000000003</c:v>
                </c:pt>
                <c:pt idx="67">
                  <c:v>0.67100000000000004</c:v>
                </c:pt>
                <c:pt idx="68">
                  <c:v>0.68100000000000005</c:v>
                </c:pt>
                <c:pt idx="69">
                  <c:v>0.69099999999999995</c:v>
                </c:pt>
                <c:pt idx="70">
                  <c:v>0.70099999999999996</c:v>
                </c:pt>
                <c:pt idx="71">
                  <c:v>0.71099999999999997</c:v>
                </c:pt>
                <c:pt idx="72">
                  <c:v>0.72099999999999997</c:v>
                </c:pt>
                <c:pt idx="73">
                  <c:v>0.73099999999999998</c:v>
                </c:pt>
                <c:pt idx="74">
                  <c:v>0.74099999999999999</c:v>
                </c:pt>
                <c:pt idx="75">
                  <c:v>0.751</c:v>
                </c:pt>
                <c:pt idx="76">
                  <c:v>0.76100000000000001</c:v>
                </c:pt>
                <c:pt idx="77">
                  <c:v>0.77100000000000002</c:v>
                </c:pt>
                <c:pt idx="78">
                  <c:v>0.78100000000000003</c:v>
                </c:pt>
                <c:pt idx="79">
                  <c:v>0.79100000000000004</c:v>
                </c:pt>
                <c:pt idx="80">
                  <c:v>0.80100000000000005</c:v>
                </c:pt>
                <c:pt idx="81">
                  <c:v>0.81100000000000005</c:v>
                </c:pt>
                <c:pt idx="82">
                  <c:v>0.82099999999999995</c:v>
                </c:pt>
                <c:pt idx="83">
                  <c:v>0.83099999999999996</c:v>
                </c:pt>
                <c:pt idx="84">
                  <c:v>0.84099999999999997</c:v>
                </c:pt>
                <c:pt idx="85">
                  <c:v>0.85099999999999998</c:v>
                </c:pt>
                <c:pt idx="86">
                  <c:v>0.86099999999999999</c:v>
                </c:pt>
                <c:pt idx="87">
                  <c:v>0.871</c:v>
                </c:pt>
                <c:pt idx="88">
                  <c:v>0.88100000000000001</c:v>
                </c:pt>
                <c:pt idx="89">
                  <c:v>0.89100000000000001</c:v>
                </c:pt>
                <c:pt idx="90">
                  <c:v>0.90100000000000002</c:v>
                </c:pt>
                <c:pt idx="91">
                  <c:v>0.91100000000000003</c:v>
                </c:pt>
                <c:pt idx="92">
                  <c:v>0.92100000000000004</c:v>
                </c:pt>
                <c:pt idx="93">
                  <c:v>0.93100000000000005</c:v>
                </c:pt>
                <c:pt idx="94">
                  <c:v>0.94099999999999995</c:v>
                </c:pt>
                <c:pt idx="95">
                  <c:v>0.95099999999999996</c:v>
                </c:pt>
                <c:pt idx="96">
                  <c:v>0.96099999999999997</c:v>
                </c:pt>
                <c:pt idx="97">
                  <c:v>0.97099999999999997</c:v>
                </c:pt>
                <c:pt idx="98">
                  <c:v>0.98099999999999998</c:v>
                </c:pt>
                <c:pt idx="99">
                  <c:v>0.99099999999999999</c:v>
                </c:pt>
                <c:pt idx="100">
                  <c:v>1.0009999999999999</c:v>
                </c:pt>
                <c:pt idx="101">
                  <c:v>1.0109999999999999</c:v>
                </c:pt>
                <c:pt idx="102">
                  <c:v>1.0209999999999999</c:v>
                </c:pt>
                <c:pt idx="103">
                  <c:v>1.0309999999999999</c:v>
                </c:pt>
                <c:pt idx="104">
                  <c:v>1.0409999999999999</c:v>
                </c:pt>
                <c:pt idx="105">
                  <c:v>1.0509999999999999</c:v>
                </c:pt>
                <c:pt idx="106">
                  <c:v>1.0609999999999999</c:v>
                </c:pt>
                <c:pt idx="107">
                  <c:v>1.071</c:v>
                </c:pt>
                <c:pt idx="108">
                  <c:v>1.081</c:v>
                </c:pt>
                <c:pt idx="109">
                  <c:v>1.091</c:v>
                </c:pt>
                <c:pt idx="110">
                  <c:v>1.101</c:v>
                </c:pt>
                <c:pt idx="111">
                  <c:v>1.111</c:v>
                </c:pt>
                <c:pt idx="112">
                  <c:v>1.121</c:v>
                </c:pt>
                <c:pt idx="113">
                  <c:v>1.131</c:v>
                </c:pt>
                <c:pt idx="114">
                  <c:v>1.141</c:v>
                </c:pt>
                <c:pt idx="115">
                  <c:v>1.151</c:v>
                </c:pt>
                <c:pt idx="116">
                  <c:v>1.161</c:v>
                </c:pt>
                <c:pt idx="117">
                  <c:v>1.171</c:v>
                </c:pt>
                <c:pt idx="118">
                  <c:v>1.181</c:v>
                </c:pt>
                <c:pt idx="119">
                  <c:v>1.1910000000000001</c:v>
                </c:pt>
                <c:pt idx="120">
                  <c:v>1.2010000000000001</c:v>
                </c:pt>
                <c:pt idx="121">
                  <c:v>1.2110000000000001</c:v>
                </c:pt>
                <c:pt idx="122">
                  <c:v>1.2210000000000001</c:v>
                </c:pt>
                <c:pt idx="123">
                  <c:v>1.2310000000000001</c:v>
                </c:pt>
                <c:pt idx="124">
                  <c:v>1.2410000000000001</c:v>
                </c:pt>
                <c:pt idx="125">
                  <c:v>1.2509999999999999</c:v>
                </c:pt>
                <c:pt idx="126">
                  <c:v>1.2609999999999999</c:v>
                </c:pt>
                <c:pt idx="127">
                  <c:v>1.2709999999999999</c:v>
                </c:pt>
                <c:pt idx="128">
                  <c:v>1.2809999999999999</c:v>
                </c:pt>
                <c:pt idx="129">
                  <c:v>1.2909999999999999</c:v>
                </c:pt>
                <c:pt idx="130">
                  <c:v>1.3009999999999999</c:v>
                </c:pt>
                <c:pt idx="131">
                  <c:v>1.3109999999999999</c:v>
                </c:pt>
                <c:pt idx="132">
                  <c:v>1.321</c:v>
                </c:pt>
                <c:pt idx="133">
                  <c:v>1.331</c:v>
                </c:pt>
                <c:pt idx="134">
                  <c:v>1.341</c:v>
                </c:pt>
                <c:pt idx="135">
                  <c:v>1.351</c:v>
                </c:pt>
                <c:pt idx="136">
                  <c:v>1.361</c:v>
                </c:pt>
                <c:pt idx="137">
                  <c:v>1.371</c:v>
                </c:pt>
                <c:pt idx="138">
                  <c:v>1.381</c:v>
                </c:pt>
                <c:pt idx="139">
                  <c:v>1.391</c:v>
                </c:pt>
                <c:pt idx="140">
                  <c:v>1.401</c:v>
                </c:pt>
                <c:pt idx="141">
                  <c:v>1.411</c:v>
                </c:pt>
                <c:pt idx="142">
                  <c:v>1.421</c:v>
                </c:pt>
                <c:pt idx="143">
                  <c:v>1.431</c:v>
                </c:pt>
                <c:pt idx="144">
                  <c:v>1.4410000000000001</c:v>
                </c:pt>
                <c:pt idx="145">
                  <c:v>1.4510000000000001</c:v>
                </c:pt>
                <c:pt idx="146">
                  <c:v>1.4610000000000001</c:v>
                </c:pt>
                <c:pt idx="147">
                  <c:v>1.4710000000000001</c:v>
                </c:pt>
                <c:pt idx="148">
                  <c:v>1.4810000000000001</c:v>
                </c:pt>
                <c:pt idx="149">
                  <c:v>1.4910000000000001</c:v>
                </c:pt>
                <c:pt idx="150">
                  <c:v>1.5009999999999999</c:v>
                </c:pt>
                <c:pt idx="151">
                  <c:v>1.5109999999999999</c:v>
                </c:pt>
                <c:pt idx="152">
                  <c:v>1.5209999999999999</c:v>
                </c:pt>
                <c:pt idx="153">
                  <c:v>1.5309999999999999</c:v>
                </c:pt>
                <c:pt idx="154">
                  <c:v>1.5409999999999999</c:v>
                </c:pt>
                <c:pt idx="155">
                  <c:v>1.5509999999999999</c:v>
                </c:pt>
                <c:pt idx="156">
                  <c:v>1.5609999999999999</c:v>
                </c:pt>
                <c:pt idx="157">
                  <c:v>1.571</c:v>
                </c:pt>
                <c:pt idx="158">
                  <c:v>1.581</c:v>
                </c:pt>
                <c:pt idx="159">
                  <c:v>1.591</c:v>
                </c:pt>
                <c:pt idx="160">
                  <c:v>1.601</c:v>
                </c:pt>
                <c:pt idx="161">
                  <c:v>1.611</c:v>
                </c:pt>
                <c:pt idx="162">
                  <c:v>1.621</c:v>
                </c:pt>
                <c:pt idx="163">
                  <c:v>1.631</c:v>
                </c:pt>
                <c:pt idx="164">
                  <c:v>1.641</c:v>
                </c:pt>
                <c:pt idx="165">
                  <c:v>1.651</c:v>
                </c:pt>
                <c:pt idx="166">
                  <c:v>1.661</c:v>
                </c:pt>
                <c:pt idx="167">
                  <c:v>1.671</c:v>
                </c:pt>
                <c:pt idx="168">
                  <c:v>1.681</c:v>
                </c:pt>
                <c:pt idx="169">
                  <c:v>1.6910000000000001</c:v>
                </c:pt>
                <c:pt idx="170">
                  <c:v>1.7010000000000001</c:v>
                </c:pt>
                <c:pt idx="171">
                  <c:v>1.7110000000000001</c:v>
                </c:pt>
                <c:pt idx="172">
                  <c:v>1.7210000000000001</c:v>
                </c:pt>
                <c:pt idx="173">
                  <c:v>1.7310000000000001</c:v>
                </c:pt>
                <c:pt idx="174">
                  <c:v>1.7410000000000001</c:v>
                </c:pt>
                <c:pt idx="175">
                  <c:v>1.7509999999999999</c:v>
                </c:pt>
                <c:pt idx="176">
                  <c:v>1.7609999999999999</c:v>
                </c:pt>
                <c:pt idx="177">
                  <c:v>1.7709999999999999</c:v>
                </c:pt>
                <c:pt idx="178">
                  <c:v>1.7809999999999999</c:v>
                </c:pt>
                <c:pt idx="179">
                  <c:v>1.7909999999999999</c:v>
                </c:pt>
                <c:pt idx="180">
                  <c:v>1.8009999999999999</c:v>
                </c:pt>
                <c:pt idx="181">
                  <c:v>1.8109999999999999</c:v>
                </c:pt>
                <c:pt idx="182">
                  <c:v>1.821</c:v>
                </c:pt>
                <c:pt idx="183">
                  <c:v>1.831</c:v>
                </c:pt>
                <c:pt idx="184">
                  <c:v>1.841</c:v>
                </c:pt>
                <c:pt idx="185">
                  <c:v>1.851</c:v>
                </c:pt>
                <c:pt idx="186">
                  <c:v>1.861</c:v>
                </c:pt>
                <c:pt idx="187">
                  <c:v>1.871</c:v>
                </c:pt>
                <c:pt idx="188">
                  <c:v>1.881</c:v>
                </c:pt>
                <c:pt idx="189">
                  <c:v>1.891</c:v>
                </c:pt>
                <c:pt idx="190">
                  <c:v>1.901</c:v>
                </c:pt>
                <c:pt idx="191">
                  <c:v>1.911</c:v>
                </c:pt>
                <c:pt idx="192">
                  <c:v>1.921</c:v>
                </c:pt>
                <c:pt idx="193">
                  <c:v>1.931</c:v>
                </c:pt>
                <c:pt idx="194">
                  <c:v>1.9410000000000001</c:v>
                </c:pt>
                <c:pt idx="195">
                  <c:v>1.9510000000000001</c:v>
                </c:pt>
                <c:pt idx="196">
                  <c:v>1.9610000000000001</c:v>
                </c:pt>
                <c:pt idx="197">
                  <c:v>1.9710000000000001</c:v>
                </c:pt>
                <c:pt idx="198">
                  <c:v>1.9810000000000001</c:v>
                </c:pt>
                <c:pt idx="199">
                  <c:v>1.9910000000000001</c:v>
                </c:pt>
                <c:pt idx="200">
                  <c:v>2.0009999999999999</c:v>
                </c:pt>
                <c:pt idx="201">
                  <c:v>2.0110000000000001</c:v>
                </c:pt>
                <c:pt idx="202">
                  <c:v>2.0209999999999999</c:v>
                </c:pt>
                <c:pt idx="203">
                  <c:v>2.0310000000000001</c:v>
                </c:pt>
                <c:pt idx="204">
                  <c:v>2.0409999999999999</c:v>
                </c:pt>
                <c:pt idx="205">
                  <c:v>2.0510000000000002</c:v>
                </c:pt>
                <c:pt idx="206">
                  <c:v>2.0609999999999999</c:v>
                </c:pt>
                <c:pt idx="207">
                  <c:v>2.0710000000000002</c:v>
                </c:pt>
                <c:pt idx="208">
                  <c:v>2.081</c:v>
                </c:pt>
                <c:pt idx="209">
                  <c:v>2.0910000000000002</c:v>
                </c:pt>
                <c:pt idx="210">
                  <c:v>2.101</c:v>
                </c:pt>
                <c:pt idx="211">
                  <c:v>2.1110000000000002</c:v>
                </c:pt>
                <c:pt idx="212">
                  <c:v>2.121</c:v>
                </c:pt>
                <c:pt idx="213">
                  <c:v>2.1309999999999998</c:v>
                </c:pt>
                <c:pt idx="214">
                  <c:v>2.141</c:v>
                </c:pt>
                <c:pt idx="215">
                  <c:v>2.1509999999999998</c:v>
                </c:pt>
                <c:pt idx="216">
                  <c:v>2.161</c:v>
                </c:pt>
                <c:pt idx="217">
                  <c:v>2.1709999999999998</c:v>
                </c:pt>
                <c:pt idx="218">
                  <c:v>2.181</c:v>
                </c:pt>
                <c:pt idx="219">
                  <c:v>2.1909999999999998</c:v>
                </c:pt>
                <c:pt idx="220">
                  <c:v>2.2010000000000001</c:v>
                </c:pt>
                <c:pt idx="221">
                  <c:v>2.2109999999999999</c:v>
                </c:pt>
                <c:pt idx="222">
                  <c:v>2.2210000000000001</c:v>
                </c:pt>
                <c:pt idx="223">
                  <c:v>2.2309999999999999</c:v>
                </c:pt>
                <c:pt idx="224">
                  <c:v>2.2410000000000001</c:v>
                </c:pt>
                <c:pt idx="225">
                  <c:v>2.2509999999999999</c:v>
                </c:pt>
                <c:pt idx="226">
                  <c:v>2.2610000000000001</c:v>
                </c:pt>
                <c:pt idx="227">
                  <c:v>2.2709999999999999</c:v>
                </c:pt>
                <c:pt idx="228">
                  <c:v>2.2810000000000001</c:v>
                </c:pt>
                <c:pt idx="229">
                  <c:v>2.2909999999999999</c:v>
                </c:pt>
                <c:pt idx="230">
                  <c:v>2.3010000000000002</c:v>
                </c:pt>
                <c:pt idx="231">
                  <c:v>2.3109999999999999</c:v>
                </c:pt>
                <c:pt idx="232">
                  <c:v>2.3210000000000002</c:v>
                </c:pt>
                <c:pt idx="233">
                  <c:v>2.331</c:v>
                </c:pt>
                <c:pt idx="234">
                  <c:v>2.3410000000000002</c:v>
                </c:pt>
                <c:pt idx="235">
                  <c:v>2.351</c:v>
                </c:pt>
                <c:pt idx="236">
                  <c:v>2.3610000000000002</c:v>
                </c:pt>
                <c:pt idx="237">
                  <c:v>2.371</c:v>
                </c:pt>
                <c:pt idx="238">
                  <c:v>2.3809999999999998</c:v>
                </c:pt>
                <c:pt idx="239">
                  <c:v>2.391</c:v>
                </c:pt>
                <c:pt idx="240">
                  <c:v>2.4009999999999998</c:v>
                </c:pt>
                <c:pt idx="241">
                  <c:v>2.411</c:v>
                </c:pt>
                <c:pt idx="242">
                  <c:v>2.4209999999999998</c:v>
                </c:pt>
                <c:pt idx="243">
                  <c:v>2.431</c:v>
                </c:pt>
                <c:pt idx="244">
                  <c:v>2.4409999999999998</c:v>
                </c:pt>
                <c:pt idx="245">
                  <c:v>2.4510000000000001</c:v>
                </c:pt>
                <c:pt idx="246">
                  <c:v>2.4609999999999999</c:v>
                </c:pt>
                <c:pt idx="247">
                  <c:v>2.4710000000000001</c:v>
                </c:pt>
                <c:pt idx="248">
                  <c:v>2.4809999999999999</c:v>
                </c:pt>
                <c:pt idx="249">
                  <c:v>2.4910000000000001</c:v>
                </c:pt>
                <c:pt idx="250">
                  <c:v>2.5009999999999999</c:v>
                </c:pt>
                <c:pt idx="251">
                  <c:v>2.5110000000000001</c:v>
                </c:pt>
                <c:pt idx="252">
                  <c:v>2.5209999999999999</c:v>
                </c:pt>
                <c:pt idx="253">
                  <c:v>2.5310000000000001</c:v>
                </c:pt>
                <c:pt idx="254">
                  <c:v>2.5409999999999999</c:v>
                </c:pt>
                <c:pt idx="255">
                  <c:v>2.5510000000000002</c:v>
                </c:pt>
                <c:pt idx="256">
                  <c:v>2.5609999999999999</c:v>
                </c:pt>
                <c:pt idx="257">
                  <c:v>2.5710000000000002</c:v>
                </c:pt>
                <c:pt idx="258">
                  <c:v>2.581</c:v>
                </c:pt>
                <c:pt idx="259">
                  <c:v>2.5910000000000002</c:v>
                </c:pt>
                <c:pt idx="260">
                  <c:v>2.601</c:v>
                </c:pt>
                <c:pt idx="261">
                  <c:v>2.6110000000000002</c:v>
                </c:pt>
                <c:pt idx="262">
                  <c:v>2.621</c:v>
                </c:pt>
                <c:pt idx="263">
                  <c:v>2.6309999999999998</c:v>
                </c:pt>
                <c:pt idx="264">
                  <c:v>2.641</c:v>
                </c:pt>
                <c:pt idx="265">
                  <c:v>2.6509999999999998</c:v>
                </c:pt>
                <c:pt idx="266">
                  <c:v>2.661</c:v>
                </c:pt>
                <c:pt idx="267">
                  <c:v>2.6709999999999998</c:v>
                </c:pt>
                <c:pt idx="268">
                  <c:v>2.681</c:v>
                </c:pt>
                <c:pt idx="269">
                  <c:v>2.6909999999999998</c:v>
                </c:pt>
                <c:pt idx="270">
                  <c:v>2.7010000000000001</c:v>
                </c:pt>
                <c:pt idx="271">
                  <c:v>2.7109999999999999</c:v>
                </c:pt>
                <c:pt idx="272">
                  <c:v>2.7210000000000001</c:v>
                </c:pt>
                <c:pt idx="273">
                  <c:v>2.7309999999999999</c:v>
                </c:pt>
                <c:pt idx="274">
                  <c:v>2.7410000000000001</c:v>
                </c:pt>
                <c:pt idx="275">
                  <c:v>2.7509999999999999</c:v>
                </c:pt>
                <c:pt idx="276">
                  <c:v>2.7610000000000001</c:v>
                </c:pt>
                <c:pt idx="277">
                  <c:v>2.7709999999999999</c:v>
                </c:pt>
                <c:pt idx="278">
                  <c:v>2.7810000000000001</c:v>
                </c:pt>
                <c:pt idx="279">
                  <c:v>2.7909999999999999</c:v>
                </c:pt>
                <c:pt idx="280">
                  <c:v>2.8010000000000002</c:v>
                </c:pt>
                <c:pt idx="281">
                  <c:v>2.8109999999999999</c:v>
                </c:pt>
                <c:pt idx="282">
                  <c:v>2.8210000000000002</c:v>
                </c:pt>
                <c:pt idx="283">
                  <c:v>2.831</c:v>
                </c:pt>
                <c:pt idx="284">
                  <c:v>2.8410000000000002</c:v>
                </c:pt>
                <c:pt idx="285">
                  <c:v>2.851</c:v>
                </c:pt>
                <c:pt idx="286">
                  <c:v>2.8610000000000002</c:v>
                </c:pt>
                <c:pt idx="287">
                  <c:v>2.871</c:v>
                </c:pt>
                <c:pt idx="288">
                  <c:v>2.8809999999999998</c:v>
                </c:pt>
                <c:pt idx="289">
                  <c:v>2.891</c:v>
                </c:pt>
                <c:pt idx="290">
                  <c:v>2.9009999999999998</c:v>
                </c:pt>
                <c:pt idx="291">
                  <c:v>2.911</c:v>
                </c:pt>
                <c:pt idx="292">
                  <c:v>2.9209999999999998</c:v>
                </c:pt>
                <c:pt idx="293">
                  <c:v>2.931</c:v>
                </c:pt>
                <c:pt idx="294">
                  <c:v>2.9409999999999998</c:v>
                </c:pt>
                <c:pt idx="295">
                  <c:v>2.9510000000000001</c:v>
                </c:pt>
                <c:pt idx="296">
                  <c:v>2.9609999999999999</c:v>
                </c:pt>
                <c:pt idx="297">
                  <c:v>2.9710000000000001</c:v>
                </c:pt>
                <c:pt idx="298">
                  <c:v>2.9809999999999999</c:v>
                </c:pt>
                <c:pt idx="299">
                  <c:v>2.9910000000000001</c:v>
                </c:pt>
                <c:pt idx="300">
                  <c:v>3.0009999999999999</c:v>
                </c:pt>
                <c:pt idx="301">
                  <c:v>3.0110000000000001</c:v>
                </c:pt>
                <c:pt idx="302">
                  <c:v>3.0209999999999999</c:v>
                </c:pt>
                <c:pt idx="303">
                  <c:v>3.0310000000000001</c:v>
                </c:pt>
                <c:pt idx="304">
                  <c:v>3.0409999999999999</c:v>
                </c:pt>
                <c:pt idx="305">
                  <c:v>3.0510000000000002</c:v>
                </c:pt>
                <c:pt idx="306">
                  <c:v>3.0609999999999999</c:v>
                </c:pt>
                <c:pt idx="307">
                  <c:v>3.0710000000000002</c:v>
                </c:pt>
                <c:pt idx="308">
                  <c:v>3.081</c:v>
                </c:pt>
                <c:pt idx="309">
                  <c:v>3.0910000000000002</c:v>
                </c:pt>
                <c:pt idx="310">
                  <c:v>3.101</c:v>
                </c:pt>
                <c:pt idx="311">
                  <c:v>3.1110000000000002</c:v>
                </c:pt>
                <c:pt idx="312">
                  <c:v>3.121</c:v>
                </c:pt>
                <c:pt idx="313">
                  <c:v>3.1309999999999998</c:v>
                </c:pt>
                <c:pt idx="314">
                  <c:v>3.141</c:v>
                </c:pt>
                <c:pt idx="315">
                  <c:v>3.1509999999999998</c:v>
                </c:pt>
                <c:pt idx="316">
                  <c:v>3.161</c:v>
                </c:pt>
                <c:pt idx="317">
                  <c:v>3.1709999999999998</c:v>
                </c:pt>
                <c:pt idx="318">
                  <c:v>3.181</c:v>
                </c:pt>
                <c:pt idx="319">
                  <c:v>3.1909999999999998</c:v>
                </c:pt>
                <c:pt idx="320">
                  <c:v>3.2010000000000001</c:v>
                </c:pt>
                <c:pt idx="321">
                  <c:v>3.2109999999999999</c:v>
                </c:pt>
                <c:pt idx="322">
                  <c:v>3.2210000000000001</c:v>
                </c:pt>
                <c:pt idx="323">
                  <c:v>3.2309999999999999</c:v>
                </c:pt>
                <c:pt idx="324">
                  <c:v>3.2410000000000001</c:v>
                </c:pt>
                <c:pt idx="325">
                  <c:v>3.2509999999999999</c:v>
                </c:pt>
                <c:pt idx="326">
                  <c:v>3.2610000000000001</c:v>
                </c:pt>
                <c:pt idx="327">
                  <c:v>3.2709999999999999</c:v>
                </c:pt>
                <c:pt idx="328">
                  <c:v>3.2810000000000001</c:v>
                </c:pt>
                <c:pt idx="329">
                  <c:v>3.2909999999999999</c:v>
                </c:pt>
                <c:pt idx="330">
                  <c:v>3.3010000000000002</c:v>
                </c:pt>
                <c:pt idx="331">
                  <c:v>3.3109999999999999</c:v>
                </c:pt>
                <c:pt idx="332">
                  <c:v>3.3210000000000002</c:v>
                </c:pt>
                <c:pt idx="333">
                  <c:v>3.331</c:v>
                </c:pt>
                <c:pt idx="334">
                  <c:v>3.3410000000000002</c:v>
                </c:pt>
                <c:pt idx="335">
                  <c:v>3.351</c:v>
                </c:pt>
                <c:pt idx="336">
                  <c:v>3.3610000000000002</c:v>
                </c:pt>
                <c:pt idx="337">
                  <c:v>3.371</c:v>
                </c:pt>
                <c:pt idx="338">
                  <c:v>3.3809999999999998</c:v>
                </c:pt>
                <c:pt idx="339">
                  <c:v>3.391</c:v>
                </c:pt>
                <c:pt idx="340">
                  <c:v>3.4009999999999998</c:v>
                </c:pt>
                <c:pt idx="341">
                  <c:v>3.411</c:v>
                </c:pt>
                <c:pt idx="342">
                  <c:v>3.4209999999999998</c:v>
                </c:pt>
                <c:pt idx="343">
                  <c:v>3.431</c:v>
                </c:pt>
                <c:pt idx="344">
                  <c:v>3.4409999999999998</c:v>
                </c:pt>
                <c:pt idx="345">
                  <c:v>3.4510000000000001</c:v>
                </c:pt>
                <c:pt idx="346">
                  <c:v>3.4609999999999999</c:v>
                </c:pt>
                <c:pt idx="347">
                  <c:v>3.4710000000000001</c:v>
                </c:pt>
                <c:pt idx="348">
                  <c:v>3.4809999999999999</c:v>
                </c:pt>
                <c:pt idx="349">
                  <c:v>3.4910000000000001</c:v>
                </c:pt>
                <c:pt idx="350">
                  <c:v>3.5009999999999999</c:v>
                </c:pt>
                <c:pt idx="351">
                  <c:v>3.5110000000000001</c:v>
                </c:pt>
                <c:pt idx="352">
                  <c:v>3.5209999999999999</c:v>
                </c:pt>
                <c:pt idx="353">
                  <c:v>3.5310000000000001</c:v>
                </c:pt>
                <c:pt idx="354">
                  <c:v>3.5409999999999999</c:v>
                </c:pt>
                <c:pt idx="355">
                  <c:v>3.5510000000000002</c:v>
                </c:pt>
                <c:pt idx="356">
                  <c:v>3.5609999999999999</c:v>
                </c:pt>
                <c:pt idx="357">
                  <c:v>3.5710000000000002</c:v>
                </c:pt>
                <c:pt idx="358">
                  <c:v>3.581</c:v>
                </c:pt>
                <c:pt idx="359">
                  <c:v>3.5910000000000002</c:v>
                </c:pt>
                <c:pt idx="360">
                  <c:v>3.601</c:v>
                </c:pt>
                <c:pt idx="361">
                  <c:v>3.6110000000000002</c:v>
                </c:pt>
                <c:pt idx="362">
                  <c:v>3.621</c:v>
                </c:pt>
                <c:pt idx="363">
                  <c:v>3.6309999999999998</c:v>
                </c:pt>
                <c:pt idx="364">
                  <c:v>3.641</c:v>
                </c:pt>
                <c:pt idx="365">
                  <c:v>3.6509999999999998</c:v>
                </c:pt>
                <c:pt idx="366">
                  <c:v>3.661</c:v>
                </c:pt>
                <c:pt idx="367">
                  <c:v>3.6709999999999998</c:v>
                </c:pt>
                <c:pt idx="368">
                  <c:v>3.681</c:v>
                </c:pt>
                <c:pt idx="369">
                  <c:v>3.6909999999999998</c:v>
                </c:pt>
                <c:pt idx="370">
                  <c:v>3.7010000000000001</c:v>
                </c:pt>
                <c:pt idx="371">
                  <c:v>3.7109999999999999</c:v>
                </c:pt>
                <c:pt idx="372">
                  <c:v>3.7210000000000001</c:v>
                </c:pt>
                <c:pt idx="373">
                  <c:v>3.7309999999999999</c:v>
                </c:pt>
                <c:pt idx="374">
                  <c:v>3.7410000000000001</c:v>
                </c:pt>
                <c:pt idx="375">
                  <c:v>3.7509999999999999</c:v>
                </c:pt>
                <c:pt idx="376">
                  <c:v>3.7610000000000001</c:v>
                </c:pt>
                <c:pt idx="377">
                  <c:v>3.7709999999999999</c:v>
                </c:pt>
                <c:pt idx="378">
                  <c:v>3.7810000000000001</c:v>
                </c:pt>
                <c:pt idx="379">
                  <c:v>3.7909999999999999</c:v>
                </c:pt>
                <c:pt idx="380">
                  <c:v>3.8010000000000002</c:v>
                </c:pt>
                <c:pt idx="381">
                  <c:v>3.8109999999999999</c:v>
                </c:pt>
                <c:pt idx="382">
                  <c:v>3.8210000000000002</c:v>
                </c:pt>
                <c:pt idx="383">
                  <c:v>3.831</c:v>
                </c:pt>
                <c:pt idx="384">
                  <c:v>3.8410000000000002</c:v>
                </c:pt>
                <c:pt idx="385">
                  <c:v>3.851</c:v>
                </c:pt>
                <c:pt idx="386">
                  <c:v>3.8610000000000002</c:v>
                </c:pt>
                <c:pt idx="387">
                  <c:v>3.871</c:v>
                </c:pt>
                <c:pt idx="388">
                  <c:v>3.8809999999999998</c:v>
                </c:pt>
                <c:pt idx="389">
                  <c:v>3.891</c:v>
                </c:pt>
                <c:pt idx="390">
                  <c:v>3.9009999999999998</c:v>
                </c:pt>
                <c:pt idx="391">
                  <c:v>3.911</c:v>
                </c:pt>
                <c:pt idx="392">
                  <c:v>3.9209999999999998</c:v>
                </c:pt>
                <c:pt idx="393">
                  <c:v>3.931</c:v>
                </c:pt>
                <c:pt idx="394">
                  <c:v>3.9409999999999998</c:v>
                </c:pt>
                <c:pt idx="395">
                  <c:v>3.9510000000000001</c:v>
                </c:pt>
                <c:pt idx="396">
                  <c:v>3.9609999999999999</c:v>
                </c:pt>
                <c:pt idx="397">
                  <c:v>3.9710000000000001</c:v>
                </c:pt>
                <c:pt idx="398">
                  <c:v>3.9809999999999999</c:v>
                </c:pt>
                <c:pt idx="399">
                  <c:v>3.9910000000000001</c:v>
                </c:pt>
                <c:pt idx="400">
                  <c:v>4.0010000000000003</c:v>
                </c:pt>
                <c:pt idx="401">
                  <c:v>4.0110000000000001</c:v>
                </c:pt>
                <c:pt idx="402">
                  <c:v>4.0209999999999999</c:v>
                </c:pt>
                <c:pt idx="403">
                  <c:v>4.0309999999999997</c:v>
                </c:pt>
                <c:pt idx="404">
                  <c:v>4.0410000000000004</c:v>
                </c:pt>
                <c:pt idx="405">
                  <c:v>4.0510000000000002</c:v>
                </c:pt>
                <c:pt idx="406">
                  <c:v>4.0609999999999999</c:v>
                </c:pt>
                <c:pt idx="407">
                  <c:v>4.0709999999999997</c:v>
                </c:pt>
                <c:pt idx="408">
                  <c:v>4.0810000000000004</c:v>
                </c:pt>
                <c:pt idx="409">
                  <c:v>4.0910000000000002</c:v>
                </c:pt>
                <c:pt idx="410">
                  <c:v>4.101</c:v>
                </c:pt>
                <c:pt idx="411">
                  <c:v>4.1109999999999998</c:v>
                </c:pt>
                <c:pt idx="412">
                  <c:v>4.1210000000000004</c:v>
                </c:pt>
                <c:pt idx="413">
                  <c:v>4.1310000000000002</c:v>
                </c:pt>
                <c:pt idx="414">
                  <c:v>4.141</c:v>
                </c:pt>
                <c:pt idx="415">
                  <c:v>4.1509999999999998</c:v>
                </c:pt>
                <c:pt idx="416">
                  <c:v>4.1609999999999996</c:v>
                </c:pt>
                <c:pt idx="417">
                  <c:v>4.1710000000000003</c:v>
                </c:pt>
                <c:pt idx="418">
                  <c:v>4.181</c:v>
                </c:pt>
                <c:pt idx="419">
                  <c:v>4.1909999999999998</c:v>
                </c:pt>
                <c:pt idx="420">
                  <c:v>4.2009999999999996</c:v>
                </c:pt>
                <c:pt idx="421">
                  <c:v>4.2110000000000003</c:v>
                </c:pt>
                <c:pt idx="422">
                  <c:v>4.2210000000000001</c:v>
                </c:pt>
                <c:pt idx="423">
                  <c:v>4.2309999999999999</c:v>
                </c:pt>
                <c:pt idx="424">
                  <c:v>4.2409999999999997</c:v>
                </c:pt>
                <c:pt idx="425">
                  <c:v>4.2510000000000003</c:v>
                </c:pt>
                <c:pt idx="426">
                  <c:v>4.2610000000000001</c:v>
                </c:pt>
                <c:pt idx="427">
                  <c:v>4.2709999999999999</c:v>
                </c:pt>
                <c:pt idx="428">
                  <c:v>4.2809999999999997</c:v>
                </c:pt>
                <c:pt idx="429">
                  <c:v>4.2910000000000004</c:v>
                </c:pt>
                <c:pt idx="430">
                  <c:v>4.3010000000000002</c:v>
                </c:pt>
                <c:pt idx="431">
                  <c:v>4.3109999999999999</c:v>
                </c:pt>
                <c:pt idx="432">
                  <c:v>4.3209999999999997</c:v>
                </c:pt>
                <c:pt idx="433">
                  <c:v>4.3310000000000004</c:v>
                </c:pt>
                <c:pt idx="434">
                  <c:v>4.3410000000000002</c:v>
                </c:pt>
                <c:pt idx="435">
                  <c:v>4.351</c:v>
                </c:pt>
                <c:pt idx="436">
                  <c:v>4.3609999999999998</c:v>
                </c:pt>
                <c:pt idx="437">
                  <c:v>4.3710000000000004</c:v>
                </c:pt>
                <c:pt idx="438">
                  <c:v>4.3810000000000002</c:v>
                </c:pt>
                <c:pt idx="439">
                  <c:v>4.391</c:v>
                </c:pt>
                <c:pt idx="440">
                  <c:v>4.4009999999999998</c:v>
                </c:pt>
                <c:pt idx="441">
                  <c:v>4.4109999999999996</c:v>
                </c:pt>
                <c:pt idx="442">
                  <c:v>4.4210000000000003</c:v>
                </c:pt>
                <c:pt idx="443">
                  <c:v>4.431</c:v>
                </c:pt>
                <c:pt idx="444">
                  <c:v>4.4409999999999998</c:v>
                </c:pt>
                <c:pt idx="445">
                  <c:v>4.4509999999999996</c:v>
                </c:pt>
                <c:pt idx="446">
                  <c:v>4.4610000000000003</c:v>
                </c:pt>
                <c:pt idx="447">
                  <c:v>4.4710000000000001</c:v>
                </c:pt>
                <c:pt idx="448">
                  <c:v>4.4809999999999999</c:v>
                </c:pt>
                <c:pt idx="449">
                  <c:v>4.4909999999999997</c:v>
                </c:pt>
                <c:pt idx="450">
                  <c:v>4.5010000000000003</c:v>
                </c:pt>
                <c:pt idx="451">
                  <c:v>4.5110000000000001</c:v>
                </c:pt>
                <c:pt idx="452">
                  <c:v>4.5209999999999999</c:v>
                </c:pt>
                <c:pt idx="453">
                  <c:v>4.5309999999999997</c:v>
                </c:pt>
                <c:pt idx="454">
                  <c:v>4.5410000000000004</c:v>
                </c:pt>
                <c:pt idx="455">
                  <c:v>4.5510000000000002</c:v>
                </c:pt>
                <c:pt idx="456">
                  <c:v>4.5609999999999999</c:v>
                </c:pt>
                <c:pt idx="457">
                  <c:v>4.5709999999999997</c:v>
                </c:pt>
                <c:pt idx="458">
                  <c:v>4.5810000000000004</c:v>
                </c:pt>
                <c:pt idx="459">
                  <c:v>4.5910000000000002</c:v>
                </c:pt>
                <c:pt idx="460">
                  <c:v>4.601</c:v>
                </c:pt>
                <c:pt idx="461">
                  <c:v>4.6109999999999998</c:v>
                </c:pt>
                <c:pt idx="462">
                  <c:v>4.6210000000000004</c:v>
                </c:pt>
                <c:pt idx="463">
                  <c:v>4.6310000000000002</c:v>
                </c:pt>
                <c:pt idx="464">
                  <c:v>4.641</c:v>
                </c:pt>
                <c:pt idx="465">
                  <c:v>4.6509999999999998</c:v>
                </c:pt>
                <c:pt idx="466">
                  <c:v>4.6609999999999996</c:v>
                </c:pt>
                <c:pt idx="467">
                  <c:v>4.6710000000000003</c:v>
                </c:pt>
                <c:pt idx="468">
                  <c:v>4.681</c:v>
                </c:pt>
                <c:pt idx="469">
                  <c:v>4.6909999999999998</c:v>
                </c:pt>
                <c:pt idx="470">
                  <c:v>4.7009999999999996</c:v>
                </c:pt>
                <c:pt idx="471">
                  <c:v>4.7110000000000003</c:v>
                </c:pt>
                <c:pt idx="472">
                  <c:v>4.7210000000000001</c:v>
                </c:pt>
                <c:pt idx="473">
                  <c:v>4.7309999999999999</c:v>
                </c:pt>
                <c:pt idx="474">
                  <c:v>4.7409999999999997</c:v>
                </c:pt>
                <c:pt idx="475">
                  <c:v>4.7510000000000003</c:v>
                </c:pt>
                <c:pt idx="476">
                  <c:v>4.7610000000000001</c:v>
                </c:pt>
                <c:pt idx="477">
                  <c:v>4.7709999999999999</c:v>
                </c:pt>
                <c:pt idx="478">
                  <c:v>4.7809999999999997</c:v>
                </c:pt>
                <c:pt idx="479">
                  <c:v>4.7910000000000004</c:v>
                </c:pt>
                <c:pt idx="480">
                  <c:v>4.8010000000000002</c:v>
                </c:pt>
                <c:pt idx="481">
                  <c:v>4.8109999999999999</c:v>
                </c:pt>
                <c:pt idx="482">
                  <c:v>4.8209999999999997</c:v>
                </c:pt>
                <c:pt idx="483">
                  <c:v>4.8310000000000004</c:v>
                </c:pt>
                <c:pt idx="484">
                  <c:v>4.8410000000000002</c:v>
                </c:pt>
                <c:pt idx="485">
                  <c:v>4.851</c:v>
                </c:pt>
                <c:pt idx="486">
                  <c:v>4.8609999999999998</c:v>
                </c:pt>
                <c:pt idx="487">
                  <c:v>4.8710000000000004</c:v>
                </c:pt>
                <c:pt idx="488">
                  <c:v>4.8810000000000002</c:v>
                </c:pt>
                <c:pt idx="489">
                  <c:v>4.891</c:v>
                </c:pt>
                <c:pt idx="490">
                  <c:v>4.9009999999999998</c:v>
                </c:pt>
                <c:pt idx="491">
                  <c:v>4.9109999999999996</c:v>
                </c:pt>
                <c:pt idx="492">
                  <c:v>4.9210000000000003</c:v>
                </c:pt>
                <c:pt idx="493">
                  <c:v>4.931</c:v>
                </c:pt>
                <c:pt idx="494">
                  <c:v>4.9409999999999998</c:v>
                </c:pt>
                <c:pt idx="495">
                  <c:v>4.9509999999999996</c:v>
                </c:pt>
                <c:pt idx="496">
                  <c:v>4.9610000000000003</c:v>
                </c:pt>
                <c:pt idx="497">
                  <c:v>4.9710000000000001</c:v>
                </c:pt>
                <c:pt idx="498">
                  <c:v>4.9809999999999999</c:v>
                </c:pt>
                <c:pt idx="499">
                  <c:v>4.9909999999999997</c:v>
                </c:pt>
                <c:pt idx="500">
                  <c:v>5.0010000000000003</c:v>
                </c:pt>
                <c:pt idx="501">
                  <c:v>5.0110000000000001</c:v>
                </c:pt>
                <c:pt idx="502">
                  <c:v>5.0209999999999999</c:v>
                </c:pt>
                <c:pt idx="503">
                  <c:v>5.0309999999999997</c:v>
                </c:pt>
                <c:pt idx="504">
                  <c:v>5.0410000000000004</c:v>
                </c:pt>
                <c:pt idx="505">
                  <c:v>5.0510000000000002</c:v>
                </c:pt>
                <c:pt idx="506">
                  <c:v>5.0609999999999999</c:v>
                </c:pt>
                <c:pt idx="507">
                  <c:v>5.0709999999999997</c:v>
                </c:pt>
                <c:pt idx="508">
                  <c:v>5.0810000000000004</c:v>
                </c:pt>
                <c:pt idx="509">
                  <c:v>5.0910000000000002</c:v>
                </c:pt>
                <c:pt idx="510">
                  <c:v>5.101</c:v>
                </c:pt>
                <c:pt idx="511">
                  <c:v>5.1109999999999998</c:v>
                </c:pt>
                <c:pt idx="512">
                  <c:v>5.1210000000000004</c:v>
                </c:pt>
                <c:pt idx="513">
                  <c:v>5.1310000000000002</c:v>
                </c:pt>
                <c:pt idx="514">
                  <c:v>5.141</c:v>
                </c:pt>
                <c:pt idx="515">
                  <c:v>5.1509999999999998</c:v>
                </c:pt>
                <c:pt idx="516">
                  <c:v>5.1609999999999996</c:v>
                </c:pt>
                <c:pt idx="517">
                  <c:v>5.1710000000000003</c:v>
                </c:pt>
                <c:pt idx="518">
                  <c:v>5.181</c:v>
                </c:pt>
                <c:pt idx="519">
                  <c:v>5.1909999999999998</c:v>
                </c:pt>
                <c:pt idx="520">
                  <c:v>5.2009999999999996</c:v>
                </c:pt>
                <c:pt idx="521">
                  <c:v>5.2110000000000003</c:v>
                </c:pt>
                <c:pt idx="522">
                  <c:v>5.2210000000000001</c:v>
                </c:pt>
                <c:pt idx="523">
                  <c:v>5.2309999999999999</c:v>
                </c:pt>
                <c:pt idx="524">
                  <c:v>5.2409999999999997</c:v>
                </c:pt>
                <c:pt idx="525">
                  <c:v>5.2510000000000003</c:v>
                </c:pt>
                <c:pt idx="526">
                  <c:v>5.2610000000000001</c:v>
                </c:pt>
                <c:pt idx="527">
                  <c:v>5.2709999999999999</c:v>
                </c:pt>
                <c:pt idx="528">
                  <c:v>5.2809999999999997</c:v>
                </c:pt>
                <c:pt idx="529">
                  <c:v>5.2910000000000004</c:v>
                </c:pt>
                <c:pt idx="530">
                  <c:v>5.3010000000000002</c:v>
                </c:pt>
                <c:pt idx="531">
                  <c:v>5.3109999999999999</c:v>
                </c:pt>
                <c:pt idx="532">
                  <c:v>5.3209999999999997</c:v>
                </c:pt>
                <c:pt idx="533">
                  <c:v>5.3310000000000004</c:v>
                </c:pt>
                <c:pt idx="534">
                  <c:v>5.3410000000000002</c:v>
                </c:pt>
                <c:pt idx="535">
                  <c:v>5.351</c:v>
                </c:pt>
                <c:pt idx="536">
                  <c:v>5.3609999999999998</c:v>
                </c:pt>
                <c:pt idx="537">
                  <c:v>5.3710000000000004</c:v>
                </c:pt>
                <c:pt idx="538">
                  <c:v>5.3810000000000002</c:v>
                </c:pt>
                <c:pt idx="539">
                  <c:v>5.391</c:v>
                </c:pt>
                <c:pt idx="540">
                  <c:v>5.4009999999999998</c:v>
                </c:pt>
                <c:pt idx="541">
                  <c:v>5.4109999999999996</c:v>
                </c:pt>
                <c:pt idx="542">
                  <c:v>5.4210000000000003</c:v>
                </c:pt>
                <c:pt idx="543">
                  <c:v>5.431</c:v>
                </c:pt>
                <c:pt idx="544">
                  <c:v>5.4409999999999998</c:v>
                </c:pt>
                <c:pt idx="545">
                  <c:v>5.4509999999999996</c:v>
                </c:pt>
                <c:pt idx="546">
                  <c:v>5.4610000000000003</c:v>
                </c:pt>
                <c:pt idx="547">
                  <c:v>5.4710000000000001</c:v>
                </c:pt>
                <c:pt idx="548">
                  <c:v>5.4809999999999999</c:v>
                </c:pt>
                <c:pt idx="549">
                  <c:v>5.4909999999999997</c:v>
                </c:pt>
                <c:pt idx="550">
                  <c:v>5.5010000000000003</c:v>
                </c:pt>
                <c:pt idx="551">
                  <c:v>5.5110000000000001</c:v>
                </c:pt>
                <c:pt idx="552">
                  <c:v>5.5209999999999999</c:v>
                </c:pt>
                <c:pt idx="553">
                  <c:v>5.5309999999999997</c:v>
                </c:pt>
                <c:pt idx="554">
                  <c:v>5.5410000000000004</c:v>
                </c:pt>
                <c:pt idx="555">
                  <c:v>5.5510000000000002</c:v>
                </c:pt>
                <c:pt idx="556">
                  <c:v>5.5609999999999999</c:v>
                </c:pt>
                <c:pt idx="557">
                  <c:v>5.5709999999999997</c:v>
                </c:pt>
                <c:pt idx="558">
                  <c:v>5.5810000000000004</c:v>
                </c:pt>
                <c:pt idx="559">
                  <c:v>5.5910000000000002</c:v>
                </c:pt>
                <c:pt idx="560">
                  <c:v>5.601</c:v>
                </c:pt>
                <c:pt idx="561">
                  <c:v>5.6109999999999998</c:v>
                </c:pt>
                <c:pt idx="562">
                  <c:v>5.6210000000000004</c:v>
                </c:pt>
                <c:pt idx="563">
                  <c:v>5.6310000000000002</c:v>
                </c:pt>
                <c:pt idx="564">
                  <c:v>5.641</c:v>
                </c:pt>
                <c:pt idx="565">
                  <c:v>5.6509999999999998</c:v>
                </c:pt>
                <c:pt idx="566">
                  <c:v>5.6609999999999996</c:v>
                </c:pt>
                <c:pt idx="567">
                  <c:v>5.6710000000000003</c:v>
                </c:pt>
                <c:pt idx="568">
                  <c:v>5.681</c:v>
                </c:pt>
                <c:pt idx="569">
                  <c:v>5.6909999999999998</c:v>
                </c:pt>
                <c:pt idx="570">
                  <c:v>5.7009999999999996</c:v>
                </c:pt>
                <c:pt idx="571">
                  <c:v>5.7110000000000003</c:v>
                </c:pt>
                <c:pt idx="572">
                  <c:v>5.7210000000000001</c:v>
                </c:pt>
                <c:pt idx="573">
                  <c:v>5.7309999999999999</c:v>
                </c:pt>
                <c:pt idx="574">
                  <c:v>5.7409999999999997</c:v>
                </c:pt>
                <c:pt idx="575">
                  <c:v>5.7510000000000003</c:v>
                </c:pt>
                <c:pt idx="576">
                  <c:v>5.7610000000000001</c:v>
                </c:pt>
                <c:pt idx="577">
                  <c:v>5.7709999999999999</c:v>
                </c:pt>
                <c:pt idx="578">
                  <c:v>5.7809999999999997</c:v>
                </c:pt>
                <c:pt idx="579">
                  <c:v>5.7910000000000004</c:v>
                </c:pt>
                <c:pt idx="580">
                  <c:v>5.8010000000000002</c:v>
                </c:pt>
                <c:pt idx="581">
                  <c:v>5.8109999999999999</c:v>
                </c:pt>
                <c:pt idx="582">
                  <c:v>5.8209999999999997</c:v>
                </c:pt>
                <c:pt idx="583">
                  <c:v>5.8310000000000004</c:v>
                </c:pt>
                <c:pt idx="584">
                  <c:v>5.8410000000000002</c:v>
                </c:pt>
                <c:pt idx="585">
                  <c:v>5.851</c:v>
                </c:pt>
                <c:pt idx="586">
                  <c:v>5.8609999999999998</c:v>
                </c:pt>
                <c:pt idx="587">
                  <c:v>5.8710000000000004</c:v>
                </c:pt>
                <c:pt idx="588">
                  <c:v>5.8810000000000002</c:v>
                </c:pt>
                <c:pt idx="589">
                  <c:v>5.891</c:v>
                </c:pt>
                <c:pt idx="590">
                  <c:v>5.9009999999999998</c:v>
                </c:pt>
                <c:pt idx="591">
                  <c:v>5.9109999999999996</c:v>
                </c:pt>
                <c:pt idx="592">
                  <c:v>5.9210000000000003</c:v>
                </c:pt>
                <c:pt idx="593">
                  <c:v>5.931</c:v>
                </c:pt>
                <c:pt idx="594">
                  <c:v>5.9409999999999998</c:v>
                </c:pt>
                <c:pt idx="595">
                  <c:v>5.9509999999999996</c:v>
                </c:pt>
                <c:pt idx="596">
                  <c:v>5.9610000000000003</c:v>
                </c:pt>
                <c:pt idx="597">
                  <c:v>5.9710000000000001</c:v>
                </c:pt>
                <c:pt idx="598">
                  <c:v>5.9809999999999999</c:v>
                </c:pt>
                <c:pt idx="599">
                  <c:v>5.9909999999999997</c:v>
                </c:pt>
                <c:pt idx="600">
                  <c:v>6.0010000000000003</c:v>
                </c:pt>
                <c:pt idx="601">
                  <c:v>6.0110000000000001</c:v>
                </c:pt>
                <c:pt idx="602">
                  <c:v>6.0209999999999999</c:v>
                </c:pt>
                <c:pt idx="603">
                  <c:v>6.0309999999999997</c:v>
                </c:pt>
                <c:pt idx="604">
                  <c:v>6.0410000000000004</c:v>
                </c:pt>
                <c:pt idx="605">
                  <c:v>6.0510000000000002</c:v>
                </c:pt>
                <c:pt idx="606">
                  <c:v>6.0609999999999999</c:v>
                </c:pt>
                <c:pt idx="607">
                  <c:v>6.0709999999999997</c:v>
                </c:pt>
                <c:pt idx="608">
                  <c:v>6.0810000000000004</c:v>
                </c:pt>
                <c:pt idx="609">
                  <c:v>6.0910000000000002</c:v>
                </c:pt>
                <c:pt idx="610">
                  <c:v>6.101</c:v>
                </c:pt>
                <c:pt idx="611">
                  <c:v>6.1109999999999998</c:v>
                </c:pt>
                <c:pt idx="612">
                  <c:v>6.1210000000000004</c:v>
                </c:pt>
                <c:pt idx="613">
                  <c:v>6.1310000000000002</c:v>
                </c:pt>
                <c:pt idx="614">
                  <c:v>6.141</c:v>
                </c:pt>
                <c:pt idx="615">
                  <c:v>6.1509999999999998</c:v>
                </c:pt>
                <c:pt idx="616">
                  <c:v>6.1609999999999996</c:v>
                </c:pt>
                <c:pt idx="617">
                  <c:v>6.1710000000000003</c:v>
                </c:pt>
                <c:pt idx="618">
                  <c:v>6.181</c:v>
                </c:pt>
                <c:pt idx="619">
                  <c:v>6.1909999999999998</c:v>
                </c:pt>
                <c:pt idx="620">
                  <c:v>6.2009999999999996</c:v>
                </c:pt>
                <c:pt idx="621">
                  <c:v>6.2110000000000003</c:v>
                </c:pt>
                <c:pt idx="622">
                  <c:v>6.2210000000000001</c:v>
                </c:pt>
                <c:pt idx="623">
                  <c:v>6.2309999999999999</c:v>
                </c:pt>
                <c:pt idx="624">
                  <c:v>6.2409999999999997</c:v>
                </c:pt>
                <c:pt idx="625">
                  <c:v>6.2510000000000003</c:v>
                </c:pt>
                <c:pt idx="626">
                  <c:v>6.2610000000000001</c:v>
                </c:pt>
                <c:pt idx="627">
                  <c:v>6.2709999999999999</c:v>
                </c:pt>
                <c:pt idx="628">
                  <c:v>6.2809999999999997</c:v>
                </c:pt>
                <c:pt idx="629">
                  <c:v>6.2910000000000004</c:v>
                </c:pt>
                <c:pt idx="630">
                  <c:v>6.3010000000000002</c:v>
                </c:pt>
                <c:pt idx="631">
                  <c:v>6.3109999999999999</c:v>
                </c:pt>
                <c:pt idx="632">
                  <c:v>6.3209999999999997</c:v>
                </c:pt>
                <c:pt idx="633">
                  <c:v>6.3310000000000004</c:v>
                </c:pt>
                <c:pt idx="634">
                  <c:v>6.3410000000000002</c:v>
                </c:pt>
                <c:pt idx="635">
                  <c:v>6.351</c:v>
                </c:pt>
                <c:pt idx="636">
                  <c:v>6.3609999999999998</c:v>
                </c:pt>
                <c:pt idx="637">
                  <c:v>6.3710000000000004</c:v>
                </c:pt>
                <c:pt idx="638">
                  <c:v>6.3810000000000002</c:v>
                </c:pt>
                <c:pt idx="639">
                  <c:v>6.391</c:v>
                </c:pt>
                <c:pt idx="640">
                  <c:v>6.4009999999999998</c:v>
                </c:pt>
                <c:pt idx="641">
                  <c:v>6.4109999999999996</c:v>
                </c:pt>
                <c:pt idx="642">
                  <c:v>6.4210000000000003</c:v>
                </c:pt>
                <c:pt idx="643">
                  <c:v>6.431</c:v>
                </c:pt>
                <c:pt idx="644">
                  <c:v>6.4409999999999998</c:v>
                </c:pt>
                <c:pt idx="645">
                  <c:v>6.4509999999999996</c:v>
                </c:pt>
                <c:pt idx="646">
                  <c:v>6.4610000000000003</c:v>
                </c:pt>
                <c:pt idx="647">
                  <c:v>6.4710000000000001</c:v>
                </c:pt>
                <c:pt idx="648">
                  <c:v>6.4809999999999999</c:v>
                </c:pt>
                <c:pt idx="649">
                  <c:v>6.4909999999999997</c:v>
                </c:pt>
                <c:pt idx="650">
                  <c:v>6.5010000000000003</c:v>
                </c:pt>
                <c:pt idx="651">
                  <c:v>6.5110000000000001</c:v>
                </c:pt>
                <c:pt idx="652">
                  <c:v>6.5209999999999999</c:v>
                </c:pt>
                <c:pt idx="653">
                  <c:v>6.5309999999999997</c:v>
                </c:pt>
                <c:pt idx="654">
                  <c:v>6.5410000000000004</c:v>
                </c:pt>
                <c:pt idx="655">
                  <c:v>6.5510000000000002</c:v>
                </c:pt>
                <c:pt idx="656">
                  <c:v>6.5609999999999999</c:v>
                </c:pt>
                <c:pt idx="657">
                  <c:v>6.5709999999999997</c:v>
                </c:pt>
                <c:pt idx="658">
                  <c:v>6.5810000000000004</c:v>
                </c:pt>
                <c:pt idx="659">
                  <c:v>6.5910000000000002</c:v>
                </c:pt>
                <c:pt idx="660">
                  <c:v>6.601</c:v>
                </c:pt>
                <c:pt idx="661">
                  <c:v>6.6109999999999998</c:v>
                </c:pt>
                <c:pt idx="662">
                  <c:v>6.6210000000000004</c:v>
                </c:pt>
                <c:pt idx="663">
                  <c:v>6.6310000000000002</c:v>
                </c:pt>
                <c:pt idx="664">
                  <c:v>6.641</c:v>
                </c:pt>
                <c:pt idx="665">
                  <c:v>6.6509999999999998</c:v>
                </c:pt>
                <c:pt idx="666">
                  <c:v>6.6609999999999996</c:v>
                </c:pt>
                <c:pt idx="667">
                  <c:v>6.6710000000000003</c:v>
                </c:pt>
                <c:pt idx="668">
                  <c:v>6.681</c:v>
                </c:pt>
                <c:pt idx="669">
                  <c:v>6.6909999999999998</c:v>
                </c:pt>
                <c:pt idx="670">
                  <c:v>6.7009999999999996</c:v>
                </c:pt>
                <c:pt idx="671">
                  <c:v>6.7110000000000003</c:v>
                </c:pt>
                <c:pt idx="672">
                  <c:v>6.7210000000000001</c:v>
                </c:pt>
                <c:pt idx="673">
                  <c:v>6.7309999999999999</c:v>
                </c:pt>
                <c:pt idx="674">
                  <c:v>6.7409999999999997</c:v>
                </c:pt>
                <c:pt idx="675">
                  <c:v>6.7510000000000003</c:v>
                </c:pt>
                <c:pt idx="676">
                  <c:v>6.7610000000000001</c:v>
                </c:pt>
                <c:pt idx="677">
                  <c:v>6.7709999999999999</c:v>
                </c:pt>
                <c:pt idx="678">
                  <c:v>6.7809999999999997</c:v>
                </c:pt>
                <c:pt idx="679">
                  <c:v>6.7910000000000004</c:v>
                </c:pt>
                <c:pt idx="680">
                  <c:v>6.8010000000000002</c:v>
                </c:pt>
                <c:pt idx="681">
                  <c:v>6.8109999999999999</c:v>
                </c:pt>
                <c:pt idx="682">
                  <c:v>6.8209999999999997</c:v>
                </c:pt>
                <c:pt idx="683">
                  <c:v>6.8310000000000004</c:v>
                </c:pt>
                <c:pt idx="684">
                  <c:v>6.8410000000000002</c:v>
                </c:pt>
                <c:pt idx="685">
                  <c:v>6.851</c:v>
                </c:pt>
                <c:pt idx="686">
                  <c:v>6.8609999999999998</c:v>
                </c:pt>
                <c:pt idx="687">
                  <c:v>6.8710000000000004</c:v>
                </c:pt>
                <c:pt idx="688">
                  <c:v>6.8810000000000002</c:v>
                </c:pt>
                <c:pt idx="689">
                  <c:v>6.891</c:v>
                </c:pt>
                <c:pt idx="690">
                  <c:v>6.9009999999999998</c:v>
                </c:pt>
                <c:pt idx="691">
                  <c:v>6.9109999999999996</c:v>
                </c:pt>
                <c:pt idx="692">
                  <c:v>6.9210000000000003</c:v>
                </c:pt>
                <c:pt idx="693">
                  <c:v>6.931</c:v>
                </c:pt>
                <c:pt idx="694">
                  <c:v>6.9409999999999998</c:v>
                </c:pt>
                <c:pt idx="695">
                  <c:v>6.9509999999999996</c:v>
                </c:pt>
                <c:pt idx="696">
                  <c:v>6.9610000000000003</c:v>
                </c:pt>
                <c:pt idx="697">
                  <c:v>6.9710000000000001</c:v>
                </c:pt>
                <c:pt idx="698">
                  <c:v>6.9809999999999999</c:v>
                </c:pt>
                <c:pt idx="699">
                  <c:v>6.9909999999999997</c:v>
                </c:pt>
                <c:pt idx="700">
                  <c:v>7.0010000000000003</c:v>
                </c:pt>
                <c:pt idx="701">
                  <c:v>7.0110000000000001</c:v>
                </c:pt>
                <c:pt idx="702">
                  <c:v>7.0209999999999999</c:v>
                </c:pt>
                <c:pt idx="703">
                  <c:v>7.0309999999999997</c:v>
                </c:pt>
                <c:pt idx="704">
                  <c:v>7.0410000000000004</c:v>
                </c:pt>
                <c:pt idx="705">
                  <c:v>7.0510000000000002</c:v>
                </c:pt>
                <c:pt idx="706">
                  <c:v>7.0609999999999999</c:v>
                </c:pt>
                <c:pt idx="707">
                  <c:v>7.0709999999999997</c:v>
                </c:pt>
                <c:pt idx="708">
                  <c:v>7.0810000000000004</c:v>
                </c:pt>
                <c:pt idx="709">
                  <c:v>7.0910000000000002</c:v>
                </c:pt>
                <c:pt idx="710">
                  <c:v>7.101</c:v>
                </c:pt>
                <c:pt idx="711">
                  <c:v>7.1109999999999998</c:v>
                </c:pt>
                <c:pt idx="712">
                  <c:v>7.1210000000000004</c:v>
                </c:pt>
                <c:pt idx="713">
                  <c:v>7.1310000000000002</c:v>
                </c:pt>
                <c:pt idx="714">
                  <c:v>7.141</c:v>
                </c:pt>
                <c:pt idx="715">
                  <c:v>7.1509999999999998</c:v>
                </c:pt>
                <c:pt idx="716">
                  <c:v>7.1609999999999996</c:v>
                </c:pt>
                <c:pt idx="717">
                  <c:v>7.1710000000000003</c:v>
                </c:pt>
                <c:pt idx="718">
                  <c:v>7.181</c:v>
                </c:pt>
                <c:pt idx="719">
                  <c:v>7.1909999999999998</c:v>
                </c:pt>
                <c:pt idx="720">
                  <c:v>7.2009999999999996</c:v>
                </c:pt>
                <c:pt idx="721">
                  <c:v>7.2110000000000003</c:v>
                </c:pt>
                <c:pt idx="722">
                  <c:v>7.2210000000000001</c:v>
                </c:pt>
                <c:pt idx="723">
                  <c:v>7.2309999999999999</c:v>
                </c:pt>
                <c:pt idx="724">
                  <c:v>7.2409999999999997</c:v>
                </c:pt>
                <c:pt idx="725">
                  <c:v>7.2510000000000003</c:v>
                </c:pt>
                <c:pt idx="726">
                  <c:v>7.2610000000000001</c:v>
                </c:pt>
                <c:pt idx="727">
                  <c:v>7.2709999999999999</c:v>
                </c:pt>
                <c:pt idx="728">
                  <c:v>7.2809999999999997</c:v>
                </c:pt>
                <c:pt idx="729">
                  <c:v>7.2910000000000004</c:v>
                </c:pt>
                <c:pt idx="730">
                  <c:v>7.3010000000000002</c:v>
                </c:pt>
                <c:pt idx="731">
                  <c:v>7.3109999999999999</c:v>
                </c:pt>
                <c:pt idx="732">
                  <c:v>7.3209999999999997</c:v>
                </c:pt>
                <c:pt idx="733">
                  <c:v>7.3310000000000004</c:v>
                </c:pt>
                <c:pt idx="734">
                  <c:v>7.3410000000000002</c:v>
                </c:pt>
                <c:pt idx="735">
                  <c:v>7.351</c:v>
                </c:pt>
                <c:pt idx="736">
                  <c:v>7.3609999999999998</c:v>
                </c:pt>
                <c:pt idx="737">
                  <c:v>7.3710000000000004</c:v>
                </c:pt>
                <c:pt idx="738">
                  <c:v>7.3810000000000002</c:v>
                </c:pt>
                <c:pt idx="739">
                  <c:v>7.391</c:v>
                </c:pt>
                <c:pt idx="740">
                  <c:v>7.4009999999999998</c:v>
                </c:pt>
                <c:pt idx="741">
                  <c:v>7.4109999999999996</c:v>
                </c:pt>
                <c:pt idx="742">
                  <c:v>7.4210000000000003</c:v>
                </c:pt>
                <c:pt idx="743">
                  <c:v>7.431</c:v>
                </c:pt>
                <c:pt idx="744">
                  <c:v>7.4409999999999998</c:v>
                </c:pt>
                <c:pt idx="745">
                  <c:v>7.4509999999999996</c:v>
                </c:pt>
                <c:pt idx="746">
                  <c:v>7.4610000000000003</c:v>
                </c:pt>
                <c:pt idx="747">
                  <c:v>7.4710000000000001</c:v>
                </c:pt>
                <c:pt idx="748">
                  <c:v>7.4809999999999999</c:v>
                </c:pt>
                <c:pt idx="749">
                  <c:v>7.4909999999999997</c:v>
                </c:pt>
                <c:pt idx="750">
                  <c:v>7.5010000000000003</c:v>
                </c:pt>
                <c:pt idx="751">
                  <c:v>7.5110000000000001</c:v>
                </c:pt>
                <c:pt idx="752">
                  <c:v>7.5209999999999999</c:v>
                </c:pt>
                <c:pt idx="753">
                  <c:v>7.5309999999999997</c:v>
                </c:pt>
                <c:pt idx="754">
                  <c:v>7.5410000000000004</c:v>
                </c:pt>
                <c:pt idx="755">
                  <c:v>7.5510000000000002</c:v>
                </c:pt>
                <c:pt idx="756">
                  <c:v>7.5609999999999999</c:v>
                </c:pt>
                <c:pt idx="757">
                  <c:v>7.5709999999999997</c:v>
                </c:pt>
                <c:pt idx="758">
                  <c:v>7.5810000000000004</c:v>
                </c:pt>
                <c:pt idx="759">
                  <c:v>7.5910000000000002</c:v>
                </c:pt>
                <c:pt idx="760">
                  <c:v>7.601</c:v>
                </c:pt>
                <c:pt idx="761">
                  <c:v>7.6109999999999998</c:v>
                </c:pt>
                <c:pt idx="762">
                  <c:v>7.6210000000000004</c:v>
                </c:pt>
                <c:pt idx="763">
                  <c:v>7.6310000000000002</c:v>
                </c:pt>
                <c:pt idx="764">
                  <c:v>7.641</c:v>
                </c:pt>
                <c:pt idx="765">
                  <c:v>7.6509999999999998</c:v>
                </c:pt>
                <c:pt idx="766">
                  <c:v>7.6609999999999996</c:v>
                </c:pt>
                <c:pt idx="767">
                  <c:v>7.6710000000000003</c:v>
                </c:pt>
                <c:pt idx="768">
                  <c:v>7.681</c:v>
                </c:pt>
                <c:pt idx="769">
                  <c:v>7.6909999999999998</c:v>
                </c:pt>
                <c:pt idx="770">
                  <c:v>7.7009999999999996</c:v>
                </c:pt>
                <c:pt idx="771">
                  <c:v>7.7110000000000003</c:v>
                </c:pt>
                <c:pt idx="772">
                  <c:v>7.7210000000000001</c:v>
                </c:pt>
                <c:pt idx="773">
                  <c:v>7.7309999999999999</c:v>
                </c:pt>
                <c:pt idx="774">
                  <c:v>7.7409999999999997</c:v>
                </c:pt>
                <c:pt idx="775">
                  <c:v>7.7510000000000003</c:v>
                </c:pt>
                <c:pt idx="776">
                  <c:v>7.7610000000000001</c:v>
                </c:pt>
                <c:pt idx="777">
                  <c:v>7.7709999999999999</c:v>
                </c:pt>
                <c:pt idx="778">
                  <c:v>7.7809999999999997</c:v>
                </c:pt>
                <c:pt idx="779">
                  <c:v>7.7910000000000004</c:v>
                </c:pt>
                <c:pt idx="780">
                  <c:v>7.8010000000000002</c:v>
                </c:pt>
                <c:pt idx="781">
                  <c:v>7.8109999999999999</c:v>
                </c:pt>
                <c:pt idx="782">
                  <c:v>7.8209999999999997</c:v>
                </c:pt>
                <c:pt idx="783">
                  <c:v>7.8310000000000004</c:v>
                </c:pt>
                <c:pt idx="784">
                  <c:v>7.8410000000000002</c:v>
                </c:pt>
                <c:pt idx="785">
                  <c:v>7.851</c:v>
                </c:pt>
                <c:pt idx="786">
                  <c:v>7.8609999999999998</c:v>
                </c:pt>
                <c:pt idx="787">
                  <c:v>7.8710000000000004</c:v>
                </c:pt>
                <c:pt idx="788">
                  <c:v>7.8810000000000002</c:v>
                </c:pt>
                <c:pt idx="789">
                  <c:v>7.891</c:v>
                </c:pt>
                <c:pt idx="790">
                  <c:v>7.9009999999999998</c:v>
                </c:pt>
                <c:pt idx="791">
                  <c:v>7.9109999999999996</c:v>
                </c:pt>
                <c:pt idx="792">
                  <c:v>7.9210000000000003</c:v>
                </c:pt>
                <c:pt idx="793">
                  <c:v>7.931</c:v>
                </c:pt>
                <c:pt idx="794">
                  <c:v>7.9409999999999998</c:v>
                </c:pt>
                <c:pt idx="795">
                  <c:v>7.9509999999999996</c:v>
                </c:pt>
                <c:pt idx="796">
                  <c:v>7.9610000000000003</c:v>
                </c:pt>
                <c:pt idx="797">
                  <c:v>7.9710000000000001</c:v>
                </c:pt>
                <c:pt idx="798">
                  <c:v>7.9809999999999999</c:v>
                </c:pt>
                <c:pt idx="799">
                  <c:v>7.9909999999999997</c:v>
                </c:pt>
                <c:pt idx="800">
                  <c:v>8.0009999999999994</c:v>
                </c:pt>
                <c:pt idx="801">
                  <c:v>8.0109999999999992</c:v>
                </c:pt>
                <c:pt idx="802">
                  <c:v>8.0210000000000008</c:v>
                </c:pt>
                <c:pt idx="803">
                  <c:v>8.0310000000000006</c:v>
                </c:pt>
                <c:pt idx="804">
                  <c:v>8.0410000000000004</c:v>
                </c:pt>
                <c:pt idx="805">
                  <c:v>8.0510000000000002</c:v>
                </c:pt>
                <c:pt idx="806">
                  <c:v>8.0609999999999999</c:v>
                </c:pt>
                <c:pt idx="807">
                  <c:v>8.0709999999999997</c:v>
                </c:pt>
                <c:pt idx="808">
                  <c:v>8.0809999999999995</c:v>
                </c:pt>
                <c:pt idx="809">
                  <c:v>8.0909999999999993</c:v>
                </c:pt>
                <c:pt idx="810">
                  <c:v>8.1010000000000009</c:v>
                </c:pt>
                <c:pt idx="811">
                  <c:v>8.1110000000000007</c:v>
                </c:pt>
                <c:pt idx="812">
                  <c:v>8.1210000000000004</c:v>
                </c:pt>
                <c:pt idx="813">
                  <c:v>8.1310000000000002</c:v>
                </c:pt>
                <c:pt idx="814">
                  <c:v>8.141</c:v>
                </c:pt>
                <c:pt idx="815">
                  <c:v>8.1509999999999998</c:v>
                </c:pt>
                <c:pt idx="816">
                  <c:v>8.1609999999999996</c:v>
                </c:pt>
                <c:pt idx="817">
                  <c:v>8.1709999999999994</c:v>
                </c:pt>
                <c:pt idx="818">
                  <c:v>8.1809999999999992</c:v>
                </c:pt>
                <c:pt idx="819">
                  <c:v>8.1910000000000007</c:v>
                </c:pt>
                <c:pt idx="820">
                  <c:v>8.2010000000000005</c:v>
                </c:pt>
                <c:pt idx="821">
                  <c:v>8.2110000000000003</c:v>
                </c:pt>
                <c:pt idx="822">
                  <c:v>8.2210000000000001</c:v>
                </c:pt>
                <c:pt idx="823">
                  <c:v>8.2309999999999999</c:v>
                </c:pt>
                <c:pt idx="824">
                  <c:v>8.2409999999999997</c:v>
                </c:pt>
                <c:pt idx="825">
                  <c:v>8.2509999999999994</c:v>
                </c:pt>
                <c:pt idx="826">
                  <c:v>8.2609999999999992</c:v>
                </c:pt>
                <c:pt idx="827">
                  <c:v>8.2710000000000008</c:v>
                </c:pt>
                <c:pt idx="828">
                  <c:v>8.2810000000000006</c:v>
                </c:pt>
                <c:pt idx="829">
                  <c:v>8.2910000000000004</c:v>
                </c:pt>
                <c:pt idx="830">
                  <c:v>8.3010000000000002</c:v>
                </c:pt>
                <c:pt idx="831">
                  <c:v>8.3109999999999999</c:v>
                </c:pt>
                <c:pt idx="832">
                  <c:v>8.3209999999999997</c:v>
                </c:pt>
                <c:pt idx="833">
                  <c:v>8.3309999999999995</c:v>
                </c:pt>
                <c:pt idx="834">
                  <c:v>8.3409999999999993</c:v>
                </c:pt>
                <c:pt idx="835">
                  <c:v>8.3510000000000009</c:v>
                </c:pt>
                <c:pt idx="836">
                  <c:v>8.3610000000000007</c:v>
                </c:pt>
                <c:pt idx="837">
                  <c:v>8.3710000000000004</c:v>
                </c:pt>
                <c:pt idx="838">
                  <c:v>8.3810000000000002</c:v>
                </c:pt>
                <c:pt idx="839">
                  <c:v>8.391</c:v>
                </c:pt>
                <c:pt idx="840">
                  <c:v>8.4009999999999998</c:v>
                </c:pt>
                <c:pt idx="841">
                  <c:v>8.4109999999999996</c:v>
                </c:pt>
                <c:pt idx="842">
                  <c:v>8.4209999999999994</c:v>
                </c:pt>
                <c:pt idx="843">
                  <c:v>8.4309999999999992</c:v>
                </c:pt>
                <c:pt idx="844">
                  <c:v>8.4410000000000007</c:v>
                </c:pt>
                <c:pt idx="845">
                  <c:v>8.4510000000000005</c:v>
                </c:pt>
                <c:pt idx="846">
                  <c:v>8.4610000000000003</c:v>
                </c:pt>
                <c:pt idx="847">
                  <c:v>8.4710000000000001</c:v>
                </c:pt>
                <c:pt idx="848">
                  <c:v>8.4809999999999999</c:v>
                </c:pt>
                <c:pt idx="849">
                  <c:v>8.4909999999999997</c:v>
                </c:pt>
                <c:pt idx="850">
                  <c:v>8.5009999999999994</c:v>
                </c:pt>
                <c:pt idx="851">
                  <c:v>8.5109999999999992</c:v>
                </c:pt>
                <c:pt idx="852">
                  <c:v>8.5210000000000008</c:v>
                </c:pt>
                <c:pt idx="853">
                  <c:v>8.5310000000000006</c:v>
                </c:pt>
                <c:pt idx="854">
                  <c:v>8.5410000000000004</c:v>
                </c:pt>
                <c:pt idx="855">
                  <c:v>8.5510000000000002</c:v>
                </c:pt>
                <c:pt idx="856">
                  <c:v>8.5609999999999999</c:v>
                </c:pt>
                <c:pt idx="857">
                  <c:v>8.5709999999999997</c:v>
                </c:pt>
                <c:pt idx="858">
                  <c:v>8.5809999999999995</c:v>
                </c:pt>
                <c:pt idx="859">
                  <c:v>8.5909999999999993</c:v>
                </c:pt>
                <c:pt idx="860">
                  <c:v>8.6010000000000009</c:v>
                </c:pt>
                <c:pt idx="861">
                  <c:v>8.6110000000000007</c:v>
                </c:pt>
                <c:pt idx="862">
                  <c:v>8.6210000000000004</c:v>
                </c:pt>
                <c:pt idx="863">
                  <c:v>8.6310000000000002</c:v>
                </c:pt>
                <c:pt idx="864">
                  <c:v>8.641</c:v>
                </c:pt>
                <c:pt idx="865">
                  <c:v>8.6509999999999998</c:v>
                </c:pt>
                <c:pt idx="866">
                  <c:v>8.6609999999999996</c:v>
                </c:pt>
                <c:pt idx="867">
                  <c:v>8.6709999999999994</c:v>
                </c:pt>
                <c:pt idx="868">
                  <c:v>8.6809999999999992</c:v>
                </c:pt>
                <c:pt idx="869">
                  <c:v>8.6910000000000007</c:v>
                </c:pt>
                <c:pt idx="870">
                  <c:v>8.7010000000000005</c:v>
                </c:pt>
                <c:pt idx="871">
                  <c:v>8.7110000000000003</c:v>
                </c:pt>
                <c:pt idx="872">
                  <c:v>8.7210000000000001</c:v>
                </c:pt>
                <c:pt idx="873">
                  <c:v>8.7309999999999999</c:v>
                </c:pt>
                <c:pt idx="874">
                  <c:v>8.7409999999999997</c:v>
                </c:pt>
                <c:pt idx="875">
                  <c:v>8.7509999999999994</c:v>
                </c:pt>
                <c:pt idx="876">
                  <c:v>8.7609999999999992</c:v>
                </c:pt>
                <c:pt idx="877">
                  <c:v>8.7710000000000008</c:v>
                </c:pt>
                <c:pt idx="878">
                  <c:v>8.7810000000000006</c:v>
                </c:pt>
                <c:pt idx="879">
                  <c:v>8.7910000000000004</c:v>
                </c:pt>
                <c:pt idx="880">
                  <c:v>8.8010000000000002</c:v>
                </c:pt>
                <c:pt idx="881">
                  <c:v>8.8109999999999999</c:v>
                </c:pt>
                <c:pt idx="882">
                  <c:v>8.8209999999999997</c:v>
                </c:pt>
                <c:pt idx="883">
                  <c:v>8.8309999999999995</c:v>
                </c:pt>
                <c:pt idx="884">
                  <c:v>8.8409999999999993</c:v>
                </c:pt>
                <c:pt idx="885">
                  <c:v>8.8510000000000009</c:v>
                </c:pt>
                <c:pt idx="886">
                  <c:v>8.8610000000000007</c:v>
                </c:pt>
                <c:pt idx="887">
                  <c:v>8.8710000000000004</c:v>
                </c:pt>
                <c:pt idx="888">
                  <c:v>8.8810000000000002</c:v>
                </c:pt>
                <c:pt idx="889">
                  <c:v>8.891</c:v>
                </c:pt>
                <c:pt idx="890">
                  <c:v>8.9009999999999998</c:v>
                </c:pt>
                <c:pt idx="891">
                  <c:v>8.9109999999999996</c:v>
                </c:pt>
                <c:pt idx="892">
                  <c:v>8.9209999999999994</c:v>
                </c:pt>
                <c:pt idx="893">
                  <c:v>8.9309999999999992</c:v>
                </c:pt>
                <c:pt idx="894">
                  <c:v>8.9410000000000007</c:v>
                </c:pt>
                <c:pt idx="895">
                  <c:v>8.9510000000000005</c:v>
                </c:pt>
                <c:pt idx="896">
                  <c:v>8.9610000000000003</c:v>
                </c:pt>
                <c:pt idx="897">
                  <c:v>8.9710000000000001</c:v>
                </c:pt>
                <c:pt idx="898">
                  <c:v>8.9809999999999999</c:v>
                </c:pt>
                <c:pt idx="899">
                  <c:v>8.9909999999999997</c:v>
                </c:pt>
                <c:pt idx="900">
                  <c:v>9.0009999999999994</c:v>
                </c:pt>
                <c:pt idx="901">
                  <c:v>9.0109999999999992</c:v>
                </c:pt>
                <c:pt idx="902">
                  <c:v>9.0210000000000008</c:v>
                </c:pt>
                <c:pt idx="903">
                  <c:v>9.0310000000000006</c:v>
                </c:pt>
                <c:pt idx="904">
                  <c:v>9.0410000000000004</c:v>
                </c:pt>
                <c:pt idx="905">
                  <c:v>9.0510000000000002</c:v>
                </c:pt>
                <c:pt idx="906">
                  <c:v>9.0609999999999999</c:v>
                </c:pt>
                <c:pt idx="907">
                  <c:v>9.0709999999999997</c:v>
                </c:pt>
                <c:pt idx="908">
                  <c:v>9.0809999999999995</c:v>
                </c:pt>
                <c:pt idx="909">
                  <c:v>9.0909999999999993</c:v>
                </c:pt>
                <c:pt idx="910">
                  <c:v>9.1010000000000009</c:v>
                </c:pt>
                <c:pt idx="911">
                  <c:v>9.1110000000000007</c:v>
                </c:pt>
                <c:pt idx="912">
                  <c:v>9.1210000000000004</c:v>
                </c:pt>
                <c:pt idx="913">
                  <c:v>9.1310000000000002</c:v>
                </c:pt>
                <c:pt idx="914">
                  <c:v>9.141</c:v>
                </c:pt>
                <c:pt idx="915">
                  <c:v>9.1509999999999998</c:v>
                </c:pt>
                <c:pt idx="916">
                  <c:v>9.1609999999999996</c:v>
                </c:pt>
                <c:pt idx="917">
                  <c:v>9.1709999999999994</c:v>
                </c:pt>
                <c:pt idx="918">
                  <c:v>9.1809999999999992</c:v>
                </c:pt>
                <c:pt idx="919">
                  <c:v>9.1910000000000007</c:v>
                </c:pt>
                <c:pt idx="920">
                  <c:v>9.2010000000000005</c:v>
                </c:pt>
                <c:pt idx="921">
                  <c:v>9.2110000000000003</c:v>
                </c:pt>
                <c:pt idx="922">
                  <c:v>9.2210000000000001</c:v>
                </c:pt>
                <c:pt idx="923">
                  <c:v>9.2309999999999999</c:v>
                </c:pt>
                <c:pt idx="924">
                  <c:v>9.2409999999999997</c:v>
                </c:pt>
                <c:pt idx="925">
                  <c:v>9.2509999999999994</c:v>
                </c:pt>
                <c:pt idx="926">
                  <c:v>9.2609999999999992</c:v>
                </c:pt>
                <c:pt idx="927">
                  <c:v>9.2710000000000008</c:v>
                </c:pt>
                <c:pt idx="928">
                  <c:v>9.2810000000000006</c:v>
                </c:pt>
                <c:pt idx="929">
                  <c:v>9.2910000000000004</c:v>
                </c:pt>
                <c:pt idx="930">
                  <c:v>9.3010000000000002</c:v>
                </c:pt>
                <c:pt idx="931">
                  <c:v>9.3109999999999999</c:v>
                </c:pt>
                <c:pt idx="932">
                  <c:v>9.3209999999999997</c:v>
                </c:pt>
                <c:pt idx="933">
                  <c:v>9.3309999999999995</c:v>
                </c:pt>
                <c:pt idx="934">
                  <c:v>9.3409999999999993</c:v>
                </c:pt>
                <c:pt idx="935">
                  <c:v>9.3510000000000009</c:v>
                </c:pt>
                <c:pt idx="936">
                  <c:v>9.3610000000000007</c:v>
                </c:pt>
                <c:pt idx="937">
                  <c:v>9.3710000000000004</c:v>
                </c:pt>
                <c:pt idx="938">
                  <c:v>9.3810000000000002</c:v>
                </c:pt>
                <c:pt idx="939">
                  <c:v>9.391</c:v>
                </c:pt>
                <c:pt idx="940">
                  <c:v>9.4009999999999998</c:v>
                </c:pt>
                <c:pt idx="941">
                  <c:v>9.4109999999999996</c:v>
                </c:pt>
                <c:pt idx="942">
                  <c:v>9.4209999999999994</c:v>
                </c:pt>
                <c:pt idx="943">
                  <c:v>9.4309999999999992</c:v>
                </c:pt>
                <c:pt idx="944">
                  <c:v>9.4410000000000007</c:v>
                </c:pt>
                <c:pt idx="945">
                  <c:v>9.4510000000000005</c:v>
                </c:pt>
                <c:pt idx="946">
                  <c:v>9.4610000000000003</c:v>
                </c:pt>
                <c:pt idx="947">
                  <c:v>9.4710000000000001</c:v>
                </c:pt>
                <c:pt idx="948">
                  <c:v>9.4809999999999999</c:v>
                </c:pt>
                <c:pt idx="949">
                  <c:v>9.4909999999999997</c:v>
                </c:pt>
                <c:pt idx="950">
                  <c:v>9.5009999999999994</c:v>
                </c:pt>
                <c:pt idx="951">
                  <c:v>9.5109999999999992</c:v>
                </c:pt>
                <c:pt idx="952">
                  <c:v>9.5210000000000008</c:v>
                </c:pt>
                <c:pt idx="953">
                  <c:v>9.5310000000000006</c:v>
                </c:pt>
                <c:pt idx="954">
                  <c:v>9.5410000000000004</c:v>
                </c:pt>
                <c:pt idx="955">
                  <c:v>9.5510000000000002</c:v>
                </c:pt>
                <c:pt idx="956">
                  <c:v>9.5609999999999999</c:v>
                </c:pt>
                <c:pt idx="957">
                  <c:v>9.5709999999999997</c:v>
                </c:pt>
                <c:pt idx="958">
                  <c:v>9.5809999999999995</c:v>
                </c:pt>
                <c:pt idx="959">
                  <c:v>9.5909999999999993</c:v>
                </c:pt>
                <c:pt idx="960">
                  <c:v>9.6010000000000009</c:v>
                </c:pt>
                <c:pt idx="961">
                  <c:v>9.6110000000000007</c:v>
                </c:pt>
                <c:pt idx="962">
                  <c:v>9.6210000000000004</c:v>
                </c:pt>
                <c:pt idx="963">
                  <c:v>9.6310000000000002</c:v>
                </c:pt>
                <c:pt idx="964">
                  <c:v>9.641</c:v>
                </c:pt>
                <c:pt idx="965">
                  <c:v>9.6509999999999998</c:v>
                </c:pt>
                <c:pt idx="966">
                  <c:v>9.6609999999999996</c:v>
                </c:pt>
                <c:pt idx="967">
                  <c:v>9.6709999999999994</c:v>
                </c:pt>
                <c:pt idx="968">
                  <c:v>9.6809999999999992</c:v>
                </c:pt>
                <c:pt idx="969">
                  <c:v>9.6910000000000007</c:v>
                </c:pt>
                <c:pt idx="970">
                  <c:v>9.7010000000000005</c:v>
                </c:pt>
                <c:pt idx="971">
                  <c:v>9.7110000000000003</c:v>
                </c:pt>
                <c:pt idx="972">
                  <c:v>9.7210000000000001</c:v>
                </c:pt>
                <c:pt idx="973">
                  <c:v>9.7309999999999999</c:v>
                </c:pt>
                <c:pt idx="974">
                  <c:v>9.7409999999999997</c:v>
                </c:pt>
                <c:pt idx="975">
                  <c:v>9.7509999999999994</c:v>
                </c:pt>
                <c:pt idx="976">
                  <c:v>9.7609999999999992</c:v>
                </c:pt>
                <c:pt idx="977">
                  <c:v>9.7710000000000008</c:v>
                </c:pt>
                <c:pt idx="978">
                  <c:v>9.7810000000000006</c:v>
                </c:pt>
                <c:pt idx="979">
                  <c:v>9.7910000000000004</c:v>
                </c:pt>
                <c:pt idx="980">
                  <c:v>9.8010000000000002</c:v>
                </c:pt>
                <c:pt idx="981">
                  <c:v>9.8109999999999999</c:v>
                </c:pt>
                <c:pt idx="982">
                  <c:v>9.8209999999999997</c:v>
                </c:pt>
                <c:pt idx="983">
                  <c:v>9.8309999999999995</c:v>
                </c:pt>
                <c:pt idx="984">
                  <c:v>9.8409999999999993</c:v>
                </c:pt>
                <c:pt idx="985">
                  <c:v>9.8510000000000009</c:v>
                </c:pt>
                <c:pt idx="986">
                  <c:v>9.8610000000000007</c:v>
                </c:pt>
                <c:pt idx="987">
                  <c:v>9.8710000000000004</c:v>
                </c:pt>
                <c:pt idx="988">
                  <c:v>9.8810000000000002</c:v>
                </c:pt>
                <c:pt idx="989">
                  <c:v>9.891</c:v>
                </c:pt>
                <c:pt idx="990">
                  <c:v>9.9009999999999998</c:v>
                </c:pt>
                <c:pt idx="991">
                  <c:v>9.9109999999999996</c:v>
                </c:pt>
                <c:pt idx="992">
                  <c:v>9.9209999999999994</c:v>
                </c:pt>
                <c:pt idx="993">
                  <c:v>9.9309999999999992</c:v>
                </c:pt>
                <c:pt idx="994">
                  <c:v>9.9410000000000007</c:v>
                </c:pt>
                <c:pt idx="995">
                  <c:v>9.9510000000000005</c:v>
                </c:pt>
                <c:pt idx="996">
                  <c:v>9.9610000000000003</c:v>
                </c:pt>
                <c:pt idx="997">
                  <c:v>9.9710000000000001</c:v>
                </c:pt>
                <c:pt idx="998">
                  <c:v>9.9809999999999999</c:v>
                </c:pt>
                <c:pt idx="999">
                  <c:v>9.9909999999999997</c:v>
                </c:pt>
                <c:pt idx="1000">
                  <c:v>10.000999999999999</c:v>
                </c:pt>
                <c:pt idx="1001">
                  <c:v>10.010999999999999</c:v>
                </c:pt>
                <c:pt idx="1002">
                  <c:v>10.021000000000001</c:v>
                </c:pt>
                <c:pt idx="1003">
                  <c:v>10.031000000000001</c:v>
                </c:pt>
                <c:pt idx="1004">
                  <c:v>10.041</c:v>
                </c:pt>
                <c:pt idx="1005">
                  <c:v>10.051</c:v>
                </c:pt>
                <c:pt idx="1006">
                  <c:v>10.061</c:v>
                </c:pt>
                <c:pt idx="1007">
                  <c:v>10.071</c:v>
                </c:pt>
                <c:pt idx="1008">
                  <c:v>10.081</c:v>
                </c:pt>
                <c:pt idx="1009">
                  <c:v>10.090999999999999</c:v>
                </c:pt>
                <c:pt idx="1010">
                  <c:v>10.101000000000001</c:v>
                </c:pt>
                <c:pt idx="1011">
                  <c:v>10.111000000000001</c:v>
                </c:pt>
                <c:pt idx="1012">
                  <c:v>10.121</c:v>
                </c:pt>
                <c:pt idx="1013">
                  <c:v>10.131</c:v>
                </c:pt>
                <c:pt idx="1014">
                  <c:v>10.141</c:v>
                </c:pt>
                <c:pt idx="1015">
                  <c:v>10.151</c:v>
                </c:pt>
                <c:pt idx="1016">
                  <c:v>10.161</c:v>
                </c:pt>
                <c:pt idx="1017">
                  <c:v>10.170999999999999</c:v>
                </c:pt>
                <c:pt idx="1018">
                  <c:v>10.180999999999999</c:v>
                </c:pt>
                <c:pt idx="1019">
                  <c:v>10.191000000000001</c:v>
                </c:pt>
                <c:pt idx="1020">
                  <c:v>10.201000000000001</c:v>
                </c:pt>
                <c:pt idx="1021">
                  <c:v>10.211</c:v>
                </c:pt>
                <c:pt idx="1022">
                  <c:v>10.221</c:v>
                </c:pt>
                <c:pt idx="1023">
                  <c:v>10.231</c:v>
                </c:pt>
                <c:pt idx="1024">
                  <c:v>10.241</c:v>
                </c:pt>
              </c:numCache>
            </c:numRef>
          </c:xVal>
          <c:yVal>
            <c:numRef>
              <c:f>PXIE_MEBT_VAC!$F$44:$F$1068</c:f>
              <c:numCache>
                <c:formatCode>General</c:formatCode>
                <c:ptCount val="1025"/>
                <c:pt idx="0">
                  <c:v>336.2731</c:v>
                </c:pt>
                <c:pt idx="1">
                  <c:v>336.27269999999999</c:v>
                </c:pt>
                <c:pt idx="2">
                  <c:v>336.27170000000001</c:v>
                </c:pt>
                <c:pt idx="3">
                  <c:v>336.27010000000001</c:v>
                </c:pt>
                <c:pt idx="4">
                  <c:v>336.26769999999999</c:v>
                </c:pt>
                <c:pt idx="5">
                  <c:v>336.26479999999998</c:v>
                </c:pt>
                <c:pt idx="6">
                  <c:v>336.2611</c:v>
                </c:pt>
                <c:pt idx="7">
                  <c:v>336.2568</c:v>
                </c:pt>
                <c:pt idx="8">
                  <c:v>336.2518</c:v>
                </c:pt>
                <c:pt idx="9">
                  <c:v>336.24619999999999</c:v>
                </c:pt>
                <c:pt idx="10">
                  <c:v>336.2398</c:v>
                </c:pt>
                <c:pt idx="11">
                  <c:v>336.23289999999997</c:v>
                </c:pt>
                <c:pt idx="12">
                  <c:v>336.22519999999997</c:v>
                </c:pt>
                <c:pt idx="13">
                  <c:v>336.21690000000001</c:v>
                </c:pt>
                <c:pt idx="14">
                  <c:v>336.20800000000003</c:v>
                </c:pt>
                <c:pt idx="15">
                  <c:v>336.19830000000002</c:v>
                </c:pt>
                <c:pt idx="16">
                  <c:v>336.18799999999999</c:v>
                </c:pt>
                <c:pt idx="17">
                  <c:v>336.1771</c:v>
                </c:pt>
                <c:pt idx="18">
                  <c:v>336.16539999999998</c:v>
                </c:pt>
                <c:pt idx="19">
                  <c:v>336.15320000000003</c:v>
                </c:pt>
                <c:pt idx="20">
                  <c:v>336.14019999999999</c:v>
                </c:pt>
                <c:pt idx="21">
                  <c:v>336.1266</c:v>
                </c:pt>
                <c:pt idx="22">
                  <c:v>336.1123</c:v>
                </c:pt>
                <c:pt idx="23">
                  <c:v>336.09739999999999</c:v>
                </c:pt>
                <c:pt idx="24">
                  <c:v>336.08170000000001</c:v>
                </c:pt>
                <c:pt idx="25">
                  <c:v>336.06549999999999</c:v>
                </c:pt>
                <c:pt idx="26">
                  <c:v>336.04849999999999</c:v>
                </c:pt>
                <c:pt idx="27">
                  <c:v>336.03089999999997</c:v>
                </c:pt>
                <c:pt idx="28">
                  <c:v>336.0127</c:v>
                </c:pt>
                <c:pt idx="29">
                  <c:v>335.99369999999999</c:v>
                </c:pt>
                <c:pt idx="30">
                  <c:v>335.97410000000002</c:v>
                </c:pt>
                <c:pt idx="31">
                  <c:v>335.95389999999998</c:v>
                </c:pt>
                <c:pt idx="32">
                  <c:v>335.93290000000002</c:v>
                </c:pt>
                <c:pt idx="33">
                  <c:v>335.91129999999998</c:v>
                </c:pt>
                <c:pt idx="34">
                  <c:v>335.88909999999998</c:v>
                </c:pt>
                <c:pt idx="35">
                  <c:v>335.86619999999999</c:v>
                </c:pt>
                <c:pt idx="36">
                  <c:v>335.8426</c:v>
                </c:pt>
                <c:pt idx="37">
                  <c:v>335.81830000000002</c:v>
                </c:pt>
                <c:pt idx="38">
                  <c:v>335.79340000000002</c:v>
                </c:pt>
                <c:pt idx="39">
                  <c:v>335.7679</c:v>
                </c:pt>
                <c:pt idx="40">
                  <c:v>335.74160000000001</c:v>
                </c:pt>
                <c:pt idx="41">
                  <c:v>335.71469999999999</c:v>
                </c:pt>
                <c:pt idx="42">
                  <c:v>335.68709999999999</c:v>
                </c:pt>
                <c:pt idx="43">
                  <c:v>335.65890000000002</c:v>
                </c:pt>
                <c:pt idx="44">
                  <c:v>335.63189999999997</c:v>
                </c:pt>
                <c:pt idx="45">
                  <c:v>335.43680000000001</c:v>
                </c:pt>
                <c:pt idx="46">
                  <c:v>334.94159999999999</c:v>
                </c:pt>
                <c:pt idx="47">
                  <c:v>334.14640000000003</c:v>
                </c:pt>
                <c:pt idx="48">
                  <c:v>333.05099999999999</c:v>
                </c:pt>
                <c:pt idx="49">
                  <c:v>331.65559999999999</c:v>
                </c:pt>
                <c:pt idx="50">
                  <c:v>329.96010000000001</c:v>
                </c:pt>
                <c:pt idx="51">
                  <c:v>327.96449999999999</c:v>
                </c:pt>
                <c:pt idx="52">
                  <c:v>325.66890000000001</c:v>
                </c:pt>
                <c:pt idx="53">
                  <c:v>323.07319999999999</c:v>
                </c:pt>
                <c:pt idx="54">
                  <c:v>320.73419999999999</c:v>
                </c:pt>
                <c:pt idx="55">
                  <c:v>320.61840000000001</c:v>
                </c:pt>
                <c:pt idx="56">
                  <c:v>320.51069999999999</c:v>
                </c:pt>
                <c:pt idx="57">
                  <c:v>320.41090000000003</c:v>
                </c:pt>
                <c:pt idx="58">
                  <c:v>320.31909999999999</c:v>
                </c:pt>
                <c:pt idx="59">
                  <c:v>320.2353</c:v>
                </c:pt>
                <c:pt idx="60">
                  <c:v>320.15940000000001</c:v>
                </c:pt>
                <c:pt idx="61">
                  <c:v>320.09140000000002</c:v>
                </c:pt>
                <c:pt idx="62">
                  <c:v>320.03140000000002</c:v>
                </c:pt>
                <c:pt idx="63">
                  <c:v>319.9794</c:v>
                </c:pt>
                <c:pt idx="64">
                  <c:v>319.93540000000002</c:v>
                </c:pt>
                <c:pt idx="65">
                  <c:v>319.89920000000001</c:v>
                </c:pt>
                <c:pt idx="66">
                  <c:v>319.87110000000001</c:v>
                </c:pt>
                <c:pt idx="67">
                  <c:v>319.85079999999999</c:v>
                </c:pt>
                <c:pt idx="68">
                  <c:v>319.83859999999999</c:v>
                </c:pt>
                <c:pt idx="69">
                  <c:v>319.83420000000001</c:v>
                </c:pt>
                <c:pt idx="70">
                  <c:v>319.83789999999999</c:v>
                </c:pt>
                <c:pt idx="71">
                  <c:v>319.84949999999998</c:v>
                </c:pt>
                <c:pt idx="72">
                  <c:v>319.86900000000003</c:v>
                </c:pt>
                <c:pt idx="73">
                  <c:v>319.8965</c:v>
                </c:pt>
                <c:pt idx="74">
                  <c:v>319.93189999999998</c:v>
                </c:pt>
                <c:pt idx="75">
                  <c:v>319.9753</c:v>
                </c:pt>
                <c:pt idx="76">
                  <c:v>320.02659999999997</c:v>
                </c:pt>
                <c:pt idx="77">
                  <c:v>320.08589999999998</c:v>
                </c:pt>
                <c:pt idx="78">
                  <c:v>320.15309999999999</c:v>
                </c:pt>
                <c:pt idx="79">
                  <c:v>320.24340000000001</c:v>
                </c:pt>
                <c:pt idx="80">
                  <c:v>324.17399999999998</c:v>
                </c:pt>
                <c:pt idx="81">
                  <c:v>328.10390000000001</c:v>
                </c:pt>
                <c:pt idx="82">
                  <c:v>332.03320000000002</c:v>
                </c:pt>
                <c:pt idx="83">
                  <c:v>335.96170000000001</c:v>
                </c:pt>
                <c:pt idx="84">
                  <c:v>339.88959999999997</c:v>
                </c:pt>
                <c:pt idx="85">
                  <c:v>343.8168</c:v>
                </c:pt>
                <c:pt idx="86">
                  <c:v>347.74329999999998</c:v>
                </c:pt>
                <c:pt idx="87">
                  <c:v>351.66910000000001</c:v>
                </c:pt>
                <c:pt idx="88">
                  <c:v>355.5942</c:v>
                </c:pt>
                <c:pt idx="89">
                  <c:v>359.51859999999999</c:v>
                </c:pt>
                <c:pt idx="90">
                  <c:v>363.44240000000002</c:v>
                </c:pt>
                <c:pt idx="91">
                  <c:v>367.36540000000002</c:v>
                </c:pt>
                <c:pt idx="92">
                  <c:v>371.2878</c:v>
                </c:pt>
                <c:pt idx="93">
                  <c:v>375.20949999999999</c:v>
                </c:pt>
                <c:pt idx="94">
                  <c:v>379.13049999999998</c:v>
                </c:pt>
                <c:pt idx="95">
                  <c:v>383.05079999999998</c:v>
                </c:pt>
                <c:pt idx="96">
                  <c:v>386.97039999999998</c:v>
                </c:pt>
                <c:pt idx="97">
                  <c:v>390.88929999999999</c:v>
                </c:pt>
                <c:pt idx="98">
                  <c:v>394.80759999999998</c:v>
                </c:pt>
                <c:pt idx="99">
                  <c:v>398.7251</c:v>
                </c:pt>
                <c:pt idx="100">
                  <c:v>402.642</c:v>
                </c:pt>
                <c:pt idx="101">
                  <c:v>406.5582</c:v>
                </c:pt>
                <c:pt idx="102">
                  <c:v>410.47370000000001</c:v>
                </c:pt>
                <c:pt idx="103">
                  <c:v>414.38850000000002</c:v>
                </c:pt>
                <c:pt idx="104">
                  <c:v>418.30259999999998</c:v>
                </c:pt>
                <c:pt idx="105">
                  <c:v>422.21609999999998</c:v>
                </c:pt>
                <c:pt idx="106">
                  <c:v>426.12880000000001</c:v>
                </c:pt>
                <c:pt idx="107">
                  <c:v>430.04090000000002</c:v>
                </c:pt>
                <c:pt idx="108">
                  <c:v>433.95229999999998</c:v>
                </c:pt>
                <c:pt idx="109">
                  <c:v>437.863</c:v>
                </c:pt>
                <c:pt idx="110">
                  <c:v>441.77300000000002</c:v>
                </c:pt>
                <c:pt idx="111">
                  <c:v>445.6823</c:v>
                </c:pt>
                <c:pt idx="112">
                  <c:v>449.59089999999998</c:v>
                </c:pt>
                <c:pt idx="113">
                  <c:v>453.49880000000002</c:v>
                </c:pt>
                <c:pt idx="114">
                  <c:v>457.14499999999998</c:v>
                </c:pt>
                <c:pt idx="115">
                  <c:v>458.91469999999998</c:v>
                </c:pt>
                <c:pt idx="116">
                  <c:v>460.38440000000003</c:v>
                </c:pt>
                <c:pt idx="117">
                  <c:v>461.55399999999997</c:v>
                </c:pt>
                <c:pt idx="118">
                  <c:v>462.42360000000002</c:v>
                </c:pt>
                <c:pt idx="119">
                  <c:v>462.99299999999999</c:v>
                </c:pt>
                <c:pt idx="120">
                  <c:v>463.26240000000001</c:v>
                </c:pt>
                <c:pt idx="121">
                  <c:v>463.23160000000001</c:v>
                </c:pt>
                <c:pt idx="122">
                  <c:v>462.9008</c:v>
                </c:pt>
                <c:pt idx="123">
                  <c:v>462.26990000000001</c:v>
                </c:pt>
                <c:pt idx="124">
                  <c:v>461.30029999999999</c:v>
                </c:pt>
                <c:pt idx="125">
                  <c:v>459.77269999999999</c:v>
                </c:pt>
                <c:pt idx="126">
                  <c:v>458.23950000000002</c:v>
                </c:pt>
                <c:pt idx="127">
                  <c:v>456.70100000000002</c:v>
                </c:pt>
                <c:pt idx="128">
                  <c:v>455.15690000000001</c:v>
                </c:pt>
                <c:pt idx="129">
                  <c:v>453.60750000000002</c:v>
                </c:pt>
                <c:pt idx="130">
                  <c:v>452.05259999999998</c:v>
                </c:pt>
                <c:pt idx="131">
                  <c:v>450.4923</c:v>
                </c:pt>
                <c:pt idx="132">
                  <c:v>448.92649999999998</c:v>
                </c:pt>
                <c:pt idx="133">
                  <c:v>447.3553</c:v>
                </c:pt>
                <c:pt idx="134">
                  <c:v>445.77859999999998</c:v>
                </c:pt>
                <c:pt idx="135">
                  <c:v>444.19650000000001</c:v>
                </c:pt>
                <c:pt idx="136">
                  <c:v>442.60899999999998</c:v>
                </c:pt>
                <c:pt idx="137">
                  <c:v>441.01600000000002</c:v>
                </c:pt>
                <c:pt idx="138">
                  <c:v>439.41759999999999</c:v>
                </c:pt>
                <c:pt idx="139">
                  <c:v>437.81369999999998</c:v>
                </c:pt>
                <c:pt idx="140">
                  <c:v>436.20440000000002</c:v>
                </c:pt>
                <c:pt idx="141">
                  <c:v>434.58969999999999</c:v>
                </c:pt>
                <c:pt idx="142">
                  <c:v>432.96949999999998</c:v>
                </c:pt>
                <c:pt idx="143">
                  <c:v>431.34390000000002</c:v>
                </c:pt>
                <c:pt idx="144">
                  <c:v>429.71280000000002</c:v>
                </c:pt>
                <c:pt idx="145">
                  <c:v>428.0763</c:v>
                </c:pt>
                <c:pt idx="146">
                  <c:v>426.43439999999998</c:v>
                </c:pt>
                <c:pt idx="147">
                  <c:v>424.78699999999998</c:v>
                </c:pt>
                <c:pt idx="148">
                  <c:v>423.13420000000002</c:v>
                </c:pt>
                <c:pt idx="149">
                  <c:v>421.47590000000002</c:v>
                </c:pt>
                <c:pt idx="150">
                  <c:v>419.81220000000002</c:v>
                </c:pt>
                <c:pt idx="151">
                  <c:v>418.1431</c:v>
                </c:pt>
                <c:pt idx="152">
                  <c:v>416.46850000000001</c:v>
                </c:pt>
                <c:pt idx="153">
                  <c:v>414.7885</c:v>
                </c:pt>
                <c:pt idx="154">
                  <c:v>413.10300000000001</c:v>
                </c:pt>
                <c:pt idx="155">
                  <c:v>411.41210000000001</c:v>
                </c:pt>
                <c:pt idx="156">
                  <c:v>409.7158</c:v>
                </c:pt>
                <c:pt idx="157">
                  <c:v>408.01400000000001</c:v>
                </c:pt>
                <c:pt idx="158">
                  <c:v>406.30680000000001</c:v>
                </c:pt>
                <c:pt idx="159">
                  <c:v>404.59410000000003</c:v>
                </c:pt>
                <c:pt idx="160">
                  <c:v>402.87599999999998</c:v>
                </c:pt>
                <c:pt idx="161">
                  <c:v>401.1524</c:v>
                </c:pt>
                <c:pt idx="162">
                  <c:v>399.42340000000002</c:v>
                </c:pt>
                <c:pt idx="163">
                  <c:v>397.68900000000002</c:v>
                </c:pt>
                <c:pt idx="164">
                  <c:v>395.94909999999999</c:v>
                </c:pt>
                <c:pt idx="165">
                  <c:v>394.2038</c:v>
                </c:pt>
                <c:pt idx="166">
                  <c:v>392.45310000000001</c:v>
                </c:pt>
                <c:pt idx="167">
                  <c:v>390.69690000000003</c:v>
                </c:pt>
                <c:pt idx="168">
                  <c:v>388.93529999999998</c:v>
                </c:pt>
                <c:pt idx="169">
                  <c:v>387.16820000000001</c:v>
                </c:pt>
                <c:pt idx="170">
                  <c:v>385.39569999999998</c:v>
                </c:pt>
                <c:pt idx="171">
                  <c:v>383.61770000000001</c:v>
                </c:pt>
                <c:pt idx="172">
                  <c:v>381.83429999999998</c:v>
                </c:pt>
                <c:pt idx="173">
                  <c:v>380.0455</c:v>
                </c:pt>
                <c:pt idx="174">
                  <c:v>378.25119999999998</c:v>
                </c:pt>
                <c:pt idx="175">
                  <c:v>376.45150000000001</c:v>
                </c:pt>
                <c:pt idx="176">
                  <c:v>374.64640000000003</c:v>
                </c:pt>
                <c:pt idx="177">
                  <c:v>372.83580000000001</c:v>
                </c:pt>
                <c:pt idx="178">
                  <c:v>371.0197</c:v>
                </c:pt>
                <c:pt idx="179">
                  <c:v>369.14839999999998</c:v>
                </c:pt>
                <c:pt idx="180">
                  <c:v>366.74689999999998</c:v>
                </c:pt>
                <c:pt idx="181">
                  <c:v>364.34469999999999</c:v>
                </c:pt>
                <c:pt idx="182">
                  <c:v>361.94189999999998</c:v>
                </c:pt>
                <c:pt idx="183">
                  <c:v>359.53840000000002</c:v>
                </c:pt>
                <c:pt idx="184">
                  <c:v>357.1343</c:v>
                </c:pt>
                <c:pt idx="185">
                  <c:v>354.72949999999997</c:v>
                </c:pt>
                <c:pt idx="186">
                  <c:v>352.32400000000001</c:v>
                </c:pt>
                <c:pt idx="187">
                  <c:v>349.91789999999997</c:v>
                </c:pt>
                <c:pt idx="188">
                  <c:v>347.51119999999997</c:v>
                </c:pt>
                <c:pt idx="189">
                  <c:v>345.10379999999998</c:v>
                </c:pt>
                <c:pt idx="190">
                  <c:v>342.69569999999999</c:v>
                </c:pt>
                <c:pt idx="191">
                  <c:v>340.28699999999998</c:v>
                </c:pt>
                <c:pt idx="192">
                  <c:v>337.87759999999997</c:v>
                </c:pt>
                <c:pt idx="193">
                  <c:v>335.4676</c:v>
                </c:pt>
                <c:pt idx="194">
                  <c:v>333.05689999999998</c:v>
                </c:pt>
                <c:pt idx="195">
                  <c:v>330.6456</c:v>
                </c:pt>
                <c:pt idx="196">
                  <c:v>328.23360000000002</c:v>
                </c:pt>
                <c:pt idx="197">
                  <c:v>325.82089999999999</c:v>
                </c:pt>
                <c:pt idx="198">
                  <c:v>323.4076</c:v>
                </c:pt>
                <c:pt idx="199">
                  <c:v>320.99369999999999</c:v>
                </c:pt>
                <c:pt idx="200">
                  <c:v>318.57909999999998</c:v>
                </c:pt>
                <c:pt idx="201">
                  <c:v>316.16379999999998</c:v>
                </c:pt>
                <c:pt idx="202">
                  <c:v>313.74790000000002</c:v>
                </c:pt>
                <c:pt idx="203">
                  <c:v>311.3313</c:v>
                </c:pt>
                <c:pt idx="204">
                  <c:v>308.91410000000002</c:v>
                </c:pt>
                <c:pt idx="205">
                  <c:v>306.49619999999999</c:v>
                </c:pt>
                <c:pt idx="206">
                  <c:v>304.07769999999999</c:v>
                </c:pt>
                <c:pt idx="207">
                  <c:v>301.6585</c:v>
                </c:pt>
                <c:pt idx="208">
                  <c:v>299.23860000000002</c:v>
                </c:pt>
                <c:pt idx="209">
                  <c:v>296.81810000000002</c:v>
                </c:pt>
                <c:pt idx="210">
                  <c:v>294.39699999999999</c:v>
                </c:pt>
                <c:pt idx="211">
                  <c:v>291.97519999999997</c:v>
                </c:pt>
                <c:pt idx="212">
                  <c:v>289.55270000000002</c:v>
                </c:pt>
                <c:pt idx="213">
                  <c:v>287.12959999999998</c:v>
                </c:pt>
                <c:pt idx="214">
                  <c:v>284.70580000000001</c:v>
                </c:pt>
                <c:pt idx="215">
                  <c:v>282.28140000000002</c:v>
                </c:pt>
                <c:pt idx="216">
                  <c:v>279.85629999999998</c:v>
                </c:pt>
                <c:pt idx="217">
                  <c:v>277.43049999999999</c:v>
                </c:pt>
                <c:pt idx="218">
                  <c:v>275.00420000000003</c:v>
                </c:pt>
                <c:pt idx="219">
                  <c:v>272.57709999999997</c:v>
                </c:pt>
                <c:pt idx="220">
                  <c:v>270.14940000000001</c:v>
                </c:pt>
                <c:pt idx="221">
                  <c:v>267.721</c:v>
                </c:pt>
                <c:pt idx="222">
                  <c:v>265.29199999999997</c:v>
                </c:pt>
                <c:pt idx="223">
                  <c:v>262.86239999999998</c:v>
                </c:pt>
                <c:pt idx="224">
                  <c:v>260.43200000000002</c:v>
                </c:pt>
                <c:pt idx="225">
                  <c:v>258.00110000000001</c:v>
                </c:pt>
                <c:pt idx="226">
                  <c:v>255.5694</c:v>
                </c:pt>
                <c:pt idx="227">
                  <c:v>253.13720000000001</c:v>
                </c:pt>
                <c:pt idx="228">
                  <c:v>251.08150000000001</c:v>
                </c:pt>
                <c:pt idx="229">
                  <c:v>250.7628</c:v>
                </c:pt>
                <c:pt idx="230">
                  <c:v>250.42590000000001</c:v>
                </c:pt>
                <c:pt idx="231">
                  <c:v>250.07089999999999</c:v>
                </c:pt>
                <c:pt idx="232">
                  <c:v>249.6978</c:v>
                </c:pt>
                <c:pt idx="233">
                  <c:v>249.3065</c:v>
                </c:pt>
                <c:pt idx="234">
                  <c:v>248.89709999999999</c:v>
                </c:pt>
                <c:pt idx="235">
                  <c:v>248.46960000000001</c:v>
                </c:pt>
                <c:pt idx="236">
                  <c:v>248.024</c:v>
                </c:pt>
                <c:pt idx="237">
                  <c:v>247.56020000000001</c:v>
                </c:pt>
                <c:pt idx="238">
                  <c:v>247.07830000000001</c:v>
                </c:pt>
                <c:pt idx="239">
                  <c:v>246.57830000000001</c:v>
                </c:pt>
                <c:pt idx="240">
                  <c:v>246.06010000000001</c:v>
                </c:pt>
                <c:pt idx="241">
                  <c:v>245.5239</c:v>
                </c:pt>
                <c:pt idx="242">
                  <c:v>244.96950000000001</c:v>
                </c:pt>
                <c:pt idx="243">
                  <c:v>244.39689999999999</c:v>
                </c:pt>
                <c:pt idx="244">
                  <c:v>243.80629999999999</c:v>
                </c:pt>
                <c:pt idx="245">
                  <c:v>243.19749999999999</c:v>
                </c:pt>
                <c:pt idx="246">
                  <c:v>242.57060000000001</c:v>
                </c:pt>
                <c:pt idx="247">
                  <c:v>241.9255</c:v>
                </c:pt>
                <c:pt idx="248">
                  <c:v>241.26230000000001</c:v>
                </c:pt>
                <c:pt idx="249">
                  <c:v>240.58099999999999</c:v>
                </c:pt>
                <c:pt idx="250">
                  <c:v>239.88159999999999</c:v>
                </c:pt>
                <c:pt idx="251">
                  <c:v>239.16409999999999</c:v>
                </c:pt>
                <c:pt idx="252">
                  <c:v>238.42840000000001</c:v>
                </c:pt>
                <c:pt idx="253">
                  <c:v>237.6746</c:v>
                </c:pt>
                <c:pt idx="254">
                  <c:v>236.90260000000001</c:v>
                </c:pt>
                <c:pt idx="255">
                  <c:v>236.08600000000001</c:v>
                </c:pt>
                <c:pt idx="256">
                  <c:v>235.0564</c:v>
                </c:pt>
                <c:pt idx="257">
                  <c:v>234.17140000000001</c:v>
                </c:pt>
                <c:pt idx="258">
                  <c:v>233.43029999999999</c:v>
                </c:pt>
                <c:pt idx="259">
                  <c:v>232.83269999999999</c:v>
                </c:pt>
                <c:pt idx="260">
                  <c:v>232.37799999999999</c:v>
                </c:pt>
                <c:pt idx="261">
                  <c:v>232.066</c:v>
                </c:pt>
                <c:pt idx="262">
                  <c:v>231.8965</c:v>
                </c:pt>
                <c:pt idx="263">
                  <c:v>231.86920000000001</c:v>
                </c:pt>
                <c:pt idx="264">
                  <c:v>231.98419999999999</c:v>
                </c:pt>
                <c:pt idx="265">
                  <c:v>232.24160000000001</c:v>
                </c:pt>
                <c:pt idx="266">
                  <c:v>232.62620000000001</c:v>
                </c:pt>
                <c:pt idx="267">
                  <c:v>232.9417</c:v>
                </c:pt>
                <c:pt idx="268">
                  <c:v>233.239</c:v>
                </c:pt>
                <c:pt idx="269">
                  <c:v>233.51820000000001</c:v>
                </c:pt>
                <c:pt idx="270">
                  <c:v>233.7792</c:v>
                </c:pt>
                <c:pt idx="271">
                  <c:v>234.02209999999999</c:v>
                </c:pt>
                <c:pt idx="272">
                  <c:v>234.24690000000001</c:v>
                </c:pt>
                <c:pt idx="273">
                  <c:v>234.45359999999999</c:v>
                </c:pt>
                <c:pt idx="274">
                  <c:v>234.6422</c:v>
                </c:pt>
                <c:pt idx="275">
                  <c:v>234.8126</c:v>
                </c:pt>
                <c:pt idx="276">
                  <c:v>234.9649</c:v>
                </c:pt>
                <c:pt idx="277">
                  <c:v>235.09899999999999</c:v>
                </c:pt>
                <c:pt idx="278">
                  <c:v>235.21510000000001</c:v>
                </c:pt>
                <c:pt idx="279">
                  <c:v>235.31299999999999</c:v>
                </c:pt>
                <c:pt idx="280">
                  <c:v>235.39269999999999</c:v>
                </c:pt>
                <c:pt idx="281">
                  <c:v>235.45439999999999</c:v>
                </c:pt>
                <c:pt idx="282">
                  <c:v>235.49789999999999</c:v>
                </c:pt>
                <c:pt idx="283">
                  <c:v>235.52330000000001</c:v>
                </c:pt>
                <c:pt idx="284">
                  <c:v>235.53059999999999</c:v>
                </c:pt>
                <c:pt idx="285">
                  <c:v>235.5197</c:v>
                </c:pt>
                <c:pt idx="286">
                  <c:v>235.4907</c:v>
                </c:pt>
                <c:pt idx="287">
                  <c:v>235.4436</c:v>
                </c:pt>
                <c:pt idx="288">
                  <c:v>235.3784</c:v>
                </c:pt>
                <c:pt idx="289">
                  <c:v>235.29499999999999</c:v>
                </c:pt>
                <c:pt idx="290">
                  <c:v>235.1935</c:v>
                </c:pt>
                <c:pt idx="291">
                  <c:v>235.07390000000001</c:v>
                </c:pt>
                <c:pt idx="292">
                  <c:v>234.93610000000001</c:v>
                </c:pt>
                <c:pt idx="293">
                  <c:v>234.75489999999999</c:v>
                </c:pt>
                <c:pt idx="294">
                  <c:v>233.46530000000001</c:v>
                </c:pt>
                <c:pt idx="295">
                  <c:v>232.17490000000001</c:v>
                </c:pt>
                <c:pt idx="296">
                  <c:v>230.88390000000001</c:v>
                </c:pt>
                <c:pt idx="297">
                  <c:v>229.59229999999999</c:v>
                </c:pt>
                <c:pt idx="298">
                  <c:v>228.29990000000001</c:v>
                </c:pt>
                <c:pt idx="299">
                  <c:v>227.00700000000001</c:v>
                </c:pt>
                <c:pt idx="300">
                  <c:v>225.71340000000001</c:v>
                </c:pt>
                <c:pt idx="301">
                  <c:v>224.41909999999999</c:v>
                </c:pt>
                <c:pt idx="302">
                  <c:v>223.1242</c:v>
                </c:pt>
                <c:pt idx="303">
                  <c:v>221.82859999999999</c:v>
                </c:pt>
                <c:pt idx="304">
                  <c:v>220.53229999999999</c:v>
                </c:pt>
                <c:pt idx="305">
                  <c:v>219.2354</c:v>
                </c:pt>
                <c:pt idx="306">
                  <c:v>217.93790000000001</c:v>
                </c:pt>
                <c:pt idx="307">
                  <c:v>216.6397</c:v>
                </c:pt>
                <c:pt idx="308">
                  <c:v>215.3408</c:v>
                </c:pt>
                <c:pt idx="309">
                  <c:v>214.04130000000001</c:v>
                </c:pt>
                <c:pt idx="310">
                  <c:v>212.74119999999999</c:v>
                </c:pt>
                <c:pt idx="311">
                  <c:v>211.44030000000001</c:v>
                </c:pt>
                <c:pt idx="312">
                  <c:v>210.13890000000001</c:v>
                </c:pt>
                <c:pt idx="313">
                  <c:v>208.83670000000001</c:v>
                </c:pt>
                <c:pt idx="314">
                  <c:v>207.53399999999999</c:v>
                </c:pt>
                <c:pt idx="315">
                  <c:v>206.23050000000001</c:v>
                </c:pt>
                <c:pt idx="316">
                  <c:v>204.9264</c:v>
                </c:pt>
                <c:pt idx="317">
                  <c:v>203.6217</c:v>
                </c:pt>
                <c:pt idx="318">
                  <c:v>202.31630000000001</c:v>
                </c:pt>
                <c:pt idx="319">
                  <c:v>201.0102</c:v>
                </c:pt>
                <c:pt idx="320">
                  <c:v>199.70349999999999</c:v>
                </c:pt>
                <c:pt idx="321">
                  <c:v>198.39609999999999</c:v>
                </c:pt>
                <c:pt idx="322">
                  <c:v>197.0881</c:v>
                </c:pt>
                <c:pt idx="323">
                  <c:v>195.77940000000001</c:v>
                </c:pt>
                <c:pt idx="324">
                  <c:v>194.4701</c:v>
                </c:pt>
                <c:pt idx="325">
                  <c:v>193.1601</c:v>
                </c:pt>
                <c:pt idx="326">
                  <c:v>191.84950000000001</c:v>
                </c:pt>
                <c:pt idx="327">
                  <c:v>190.53819999999999</c:v>
                </c:pt>
                <c:pt idx="328">
                  <c:v>189.22620000000001</c:v>
                </c:pt>
                <c:pt idx="329">
                  <c:v>187.9136</c:v>
                </c:pt>
                <c:pt idx="330">
                  <c:v>186.60040000000001</c:v>
                </c:pt>
                <c:pt idx="331">
                  <c:v>185.28649999999999</c:v>
                </c:pt>
                <c:pt idx="332">
                  <c:v>183.97190000000001</c:v>
                </c:pt>
                <c:pt idx="333">
                  <c:v>182.6567</c:v>
                </c:pt>
                <c:pt idx="334">
                  <c:v>181.3408</c:v>
                </c:pt>
                <c:pt idx="335">
                  <c:v>180.02430000000001</c:v>
                </c:pt>
                <c:pt idx="336">
                  <c:v>178.7071</c:v>
                </c:pt>
                <c:pt idx="337">
                  <c:v>177.38919999999999</c:v>
                </c:pt>
                <c:pt idx="338">
                  <c:v>176.07069999999999</c:v>
                </c:pt>
                <c:pt idx="339">
                  <c:v>174.7516</c:v>
                </c:pt>
                <c:pt idx="340">
                  <c:v>173.43180000000001</c:v>
                </c:pt>
                <c:pt idx="341">
                  <c:v>172.1113</c:v>
                </c:pt>
                <c:pt idx="342">
                  <c:v>170.82050000000001</c:v>
                </c:pt>
                <c:pt idx="343">
                  <c:v>169.76769999999999</c:v>
                </c:pt>
                <c:pt idx="344">
                  <c:v>168.70930000000001</c:v>
                </c:pt>
                <c:pt idx="345">
                  <c:v>167.64510000000001</c:v>
                </c:pt>
                <c:pt idx="346">
                  <c:v>166.5752</c:v>
                </c:pt>
                <c:pt idx="347">
                  <c:v>165.49969999999999</c:v>
                </c:pt>
                <c:pt idx="348">
                  <c:v>164.41849999999999</c:v>
                </c:pt>
                <c:pt idx="349">
                  <c:v>163.33150000000001</c:v>
                </c:pt>
                <c:pt idx="350">
                  <c:v>162.2389</c:v>
                </c:pt>
                <c:pt idx="351">
                  <c:v>161.14060000000001</c:v>
                </c:pt>
                <c:pt idx="352">
                  <c:v>160.03659999999999</c:v>
                </c:pt>
                <c:pt idx="353">
                  <c:v>158.92689999999999</c:v>
                </c:pt>
                <c:pt idx="354">
                  <c:v>157.8116</c:v>
                </c:pt>
                <c:pt idx="355">
                  <c:v>156.69049999999999</c:v>
                </c:pt>
                <c:pt idx="356">
                  <c:v>155.56379999999999</c:v>
                </c:pt>
                <c:pt idx="357">
                  <c:v>154.43129999999999</c:v>
                </c:pt>
                <c:pt idx="358">
                  <c:v>153.29320000000001</c:v>
                </c:pt>
                <c:pt idx="359">
                  <c:v>152.14940000000001</c:v>
                </c:pt>
                <c:pt idx="360">
                  <c:v>150.9999</c:v>
                </c:pt>
                <c:pt idx="361">
                  <c:v>149.84469999999999</c:v>
                </c:pt>
                <c:pt idx="362">
                  <c:v>148.68379999999999</c:v>
                </c:pt>
                <c:pt idx="363">
                  <c:v>147.5172</c:v>
                </c:pt>
                <c:pt idx="364">
                  <c:v>146.345</c:v>
                </c:pt>
                <c:pt idx="365">
                  <c:v>145.167</c:v>
                </c:pt>
                <c:pt idx="366">
                  <c:v>143.98339999999999</c:v>
                </c:pt>
                <c:pt idx="367">
                  <c:v>142.79400000000001</c:v>
                </c:pt>
                <c:pt idx="368">
                  <c:v>141.59899999999999</c:v>
                </c:pt>
                <c:pt idx="369">
                  <c:v>140.39830000000001</c:v>
                </c:pt>
                <c:pt idx="370">
                  <c:v>139.1919</c:v>
                </c:pt>
                <c:pt idx="371">
                  <c:v>137.97980000000001</c:v>
                </c:pt>
                <c:pt idx="372">
                  <c:v>136.7621</c:v>
                </c:pt>
                <c:pt idx="373">
                  <c:v>135.5386</c:v>
                </c:pt>
                <c:pt idx="374">
                  <c:v>134.30940000000001</c:v>
                </c:pt>
                <c:pt idx="375">
                  <c:v>133.0746</c:v>
                </c:pt>
                <c:pt idx="376">
                  <c:v>131.83410000000001</c:v>
                </c:pt>
                <c:pt idx="377">
                  <c:v>130.58779999999999</c:v>
                </c:pt>
                <c:pt idx="378">
                  <c:v>129.33590000000001</c:v>
                </c:pt>
                <c:pt idx="379">
                  <c:v>128.07830000000001</c:v>
                </c:pt>
                <c:pt idx="380">
                  <c:v>126.815</c:v>
                </c:pt>
                <c:pt idx="381">
                  <c:v>125.5461</c:v>
                </c:pt>
                <c:pt idx="382">
                  <c:v>124.5137</c:v>
                </c:pt>
                <c:pt idx="383">
                  <c:v>124.4819</c:v>
                </c:pt>
                <c:pt idx="384">
                  <c:v>124.45310000000001</c:v>
                </c:pt>
                <c:pt idx="385">
                  <c:v>124.42740000000001</c:v>
                </c:pt>
                <c:pt idx="386">
                  <c:v>124.40479999999999</c:v>
                </c:pt>
                <c:pt idx="387">
                  <c:v>124.3852</c:v>
                </c:pt>
                <c:pt idx="388">
                  <c:v>124.3687</c:v>
                </c:pt>
                <c:pt idx="389">
                  <c:v>124.3552</c:v>
                </c:pt>
                <c:pt idx="390">
                  <c:v>124.34480000000001</c:v>
                </c:pt>
                <c:pt idx="391">
                  <c:v>124.3374</c:v>
                </c:pt>
                <c:pt idx="392">
                  <c:v>124.3331</c:v>
                </c:pt>
                <c:pt idx="393">
                  <c:v>124.3319</c:v>
                </c:pt>
                <c:pt idx="394">
                  <c:v>124.33369999999999</c:v>
                </c:pt>
                <c:pt idx="395">
                  <c:v>124.3385</c:v>
                </c:pt>
                <c:pt idx="396">
                  <c:v>124.3464</c:v>
                </c:pt>
                <c:pt idx="397">
                  <c:v>124.3574</c:v>
                </c:pt>
                <c:pt idx="398">
                  <c:v>124.37139999999999</c:v>
                </c:pt>
                <c:pt idx="399">
                  <c:v>124.38849999999999</c:v>
                </c:pt>
                <c:pt idx="400">
                  <c:v>124.40860000000001</c:v>
                </c:pt>
                <c:pt idx="401">
                  <c:v>124.4318</c:v>
                </c:pt>
                <c:pt idx="402">
                  <c:v>124.458</c:v>
                </c:pt>
                <c:pt idx="403">
                  <c:v>124.4873</c:v>
                </c:pt>
                <c:pt idx="404">
                  <c:v>124.5196</c:v>
                </c:pt>
                <c:pt idx="405">
                  <c:v>124.5551</c:v>
                </c:pt>
                <c:pt idx="406">
                  <c:v>124.59350000000001</c:v>
                </c:pt>
                <c:pt idx="407">
                  <c:v>124.64319999999999</c:v>
                </c:pt>
                <c:pt idx="408">
                  <c:v>126.6863</c:v>
                </c:pt>
                <c:pt idx="409">
                  <c:v>128.7286</c:v>
                </c:pt>
                <c:pt idx="410">
                  <c:v>130.7704</c:v>
                </c:pt>
                <c:pt idx="411">
                  <c:v>132.81139999999999</c:v>
                </c:pt>
                <c:pt idx="412">
                  <c:v>134.8518</c:v>
                </c:pt>
                <c:pt idx="413">
                  <c:v>136.89160000000001</c:v>
                </c:pt>
                <c:pt idx="414">
                  <c:v>138.9307</c:v>
                </c:pt>
                <c:pt idx="415">
                  <c:v>140.9691</c:v>
                </c:pt>
                <c:pt idx="416">
                  <c:v>143.0069</c:v>
                </c:pt>
                <c:pt idx="417">
                  <c:v>145.04409999999999</c:v>
                </c:pt>
                <c:pt idx="418">
                  <c:v>147.0805</c:v>
                </c:pt>
                <c:pt idx="419">
                  <c:v>149.1164</c:v>
                </c:pt>
                <c:pt idx="420">
                  <c:v>151.1515</c:v>
                </c:pt>
                <c:pt idx="421">
                  <c:v>153.18610000000001</c:v>
                </c:pt>
                <c:pt idx="422">
                  <c:v>155.2199</c:v>
                </c:pt>
                <c:pt idx="423">
                  <c:v>157.25309999999999</c:v>
                </c:pt>
                <c:pt idx="424">
                  <c:v>159.28569999999999</c:v>
                </c:pt>
                <c:pt idx="425">
                  <c:v>161.3176</c:v>
                </c:pt>
                <c:pt idx="426">
                  <c:v>163.34880000000001</c:v>
                </c:pt>
                <c:pt idx="427">
                  <c:v>165.3794</c:v>
                </c:pt>
                <c:pt idx="428">
                  <c:v>167.4093</c:v>
                </c:pt>
                <c:pt idx="429">
                  <c:v>169.43860000000001</c:v>
                </c:pt>
                <c:pt idx="430">
                  <c:v>171.46719999999999</c:v>
                </c:pt>
                <c:pt idx="431">
                  <c:v>173.49520000000001</c:v>
                </c:pt>
                <c:pt idx="432">
                  <c:v>175.52250000000001</c:v>
                </c:pt>
                <c:pt idx="433">
                  <c:v>177.54920000000001</c:v>
                </c:pt>
                <c:pt idx="434">
                  <c:v>179.5752</c:v>
                </c:pt>
                <c:pt idx="435">
                  <c:v>181.60059999999999</c:v>
                </c:pt>
                <c:pt idx="436">
                  <c:v>183.62530000000001</c:v>
                </c:pt>
                <c:pt idx="437">
                  <c:v>185.64930000000001</c:v>
                </c:pt>
                <c:pt idx="438">
                  <c:v>187.67269999999999</c:v>
                </c:pt>
                <c:pt idx="439">
                  <c:v>189.69540000000001</c:v>
                </c:pt>
                <c:pt idx="440">
                  <c:v>191.7175</c:v>
                </c:pt>
                <c:pt idx="441">
                  <c:v>193.7389</c:v>
                </c:pt>
                <c:pt idx="442">
                  <c:v>195.75970000000001</c:v>
                </c:pt>
                <c:pt idx="443">
                  <c:v>197.77979999999999</c:v>
                </c:pt>
                <c:pt idx="444">
                  <c:v>199.79929999999999</c:v>
                </c:pt>
                <c:pt idx="445">
                  <c:v>201.81809999999999</c:v>
                </c:pt>
                <c:pt idx="446">
                  <c:v>203.83619999999999</c:v>
                </c:pt>
                <c:pt idx="447">
                  <c:v>205.8537</c:v>
                </c:pt>
                <c:pt idx="448">
                  <c:v>207.87049999999999</c:v>
                </c:pt>
                <c:pt idx="449">
                  <c:v>209.88669999999999</c:v>
                </c:pt>
                <c:pt idx="450">
                  <c:v>211.9023</c:v>
                </c:pt>
                <c:pt idx="451">
                  <c:v>213.9171</c:v>
                </c:pt>
                <c:pt idx="452">
                  <c:v>215.9314</c:v>
                </c:pt>
                <c:pt idx="453">
                  <c:v>217.94489999999999</c:v>
                </c:pt>
                <c:pt idx="454">
                  <c:v>219.95779999999999</c:v>
                </c:pt>
                <c:pt idx="455">
                  <c:v>221.9701</c:v>
                </c:pt>
                <c:pt idx="456">
                  <c:v>223.66980000000001</c:v>
                </c:pt>
                <c:pt idx="457">
                  <c:v>223.9134</c:v>
                </c:pt>
                <c:pt idx="458">
                  <c:v>224.13890000000001</c:v>
                </c:pt>
                <c:pt idx="459">
                  <c:v>224.34630000000001</c:v>
                </c:pt>
                <c:pt idx="460">
                  <c:v>224.53550000000001</c:v>
                </c:pt>
                <c:pt idx="461">
                  <c:v>224.70660000000001</c:v>
                </c:pt>
                <c:pt idx="462">
                  <c:v>224.8596</c:v>
                </c:pt>
                <c:pt idx="463">
                  <c:v>224.99440000000001</c:v>
                </c:pt>
                <c:pt idx="464">
                  <c:v>225.1112</c:v>
                </c:pt>
                <c:pt idx="465">
                  <c:v>225.2098</c:v>
                </c:pt>
                <c:pt idx="466">
                  <c:v>225.2902</c:v>
                </c:pt>
                <c:pt idx="467">
                  <c:v>225.3526</c:v>
                </c:pt>
                <c:pt idx="468">
                  <c:v>225.39680000000001</c:v>
                </c:pt>
                <c:pt idx="469">
                  <c:v>225.4229</c:v>
                </c:pt>
                <c:pt idx="470">
                  <c:v>225.4308</c:v>
                </c:pt>
                <c:pt idx="471">
                  <c:v>225.42060000000001</c:v>
                </c:pt>
                <c:pt idx="472">
                  <c:v>225.39230000000001</c:v>
                </c:pt>
                <c:pt idx="473">
                  <c:v>225.3459</c:v>
                </c:pt>
                <c:pt idx="474">
                  <c:v>225.28139999999999</c:v>
                </c:pt>
                <c:pt idx="475">
                  <c:v>225.1987</c:v>
                </c:pt>
                <c:pt idx="476">
                  <c:v>225.09790000000001</c:v>
                </c:pt>
                <c:pt idx="477">
                  <c:v>224.97890000000001</c:v>
                </c:pt>
                <c:pt idx="478">
                  <c:v>224.84190000000001</c:v>
                </c:pt>
                <c:pt idx="479">
                  <c:v>224.6867</c:v>
                </c:pt>
                <c:pt idx="480">
                  <c:v>224.51329999999999</c:v>
                </c:pt>
                <c:pt idx="481">
                  <c:v>224.3219</c:v>
                </c:pt>
                <c:pt idx="482">
                  <c:v>224.1123</c:v>
                </c:pt>
                <c:pt idx="483">
                  <c:v>223.8768</c:v>
                </c:pt>
                <c:pt idx="484">
                  <c:v>223.62960000000001</c:v>
                </c:pt>
                <c:pt idx="485">
                  <c:v>223.5187</c:v>
                </c:pt>
                <c:pt idx="486">
                  <c:v>223.54409999999999</c:v>
                </c:pt>
                <c:pt idx="487">
                  <c:v>223.70570000000001</c:v>
                </c:pt>
                <c:pt idx="488">
                  <c:v>224.00370000000001</c:v>
                </c:pt>
                <c:pt idx="489">
                  <c:v>224.4384</c:v>
                </c:pt>
                <c:pt idx="490">
                  <c:v>225.00989999999999</c:v>
                </c:pt>
                <c:pt idx="491">
                  <c:v>225.71870000000001</c:v>
                </c:pt>
                <c:pt idx="492">
                  <c:v>226.56540000000001</c:v>
                </c:pt>
                <c:pt idx="493">
                  <c:v>227.5505</c:v>
                </c:pt>
                <c:pt idx="494">
                  <c:v>228.6354</c:v>
                </c:pt>
                <c:pt idx="495">
                  <c:v>229.46719999999999</c:v>
                </c:pt>
                <c:pt idx="496">
                  <c:v>230.2809</c:v>
                </c:pt>
                <c:pt idx="497">
                  <c:v>231.07640000000001</c:v>
                </c:pt>
                <c:pt idx="498">
                  <c:v>231.85380000000001</c:v>
                </c:pt>
                <c:pt idx="499">
                  <c:v>232.613</c:v>
                </c:pt>
                <c:pt idx="500">
                  <c:v>233.35419999999999</c:v>
                </c:pt>
                <c:pt idx="501">
                  <c:v>234.0772</c:v>
                </c:pt>
                <c:pt idx="502">
                  <c:v>234.78200000000001</c:v>
                </c:pt>
                <c:pt idx="503">
                  <c:v>235.46879999999999</c:v>
                </c:pt>
                <c:pt idx="504">
                  <c:v>236.13740000000001</c:v>
                </c:pt>
                <c:pt idx="505">
                  <c:v>236.78790000000001</c:v>
                </c:pt>
                <c:pt idx="506">
                  <c:v>237.4203</c:v>
                </c:pt>
                <c:pt idx="507">
                  <c:v>238.03450000000001</c:v>
                </c:pt>
                <c:pt idx="508">
                  <c:v>238.63059999999999</c:v>
                </c:pt>
                <c:pt idx="509">
                  <c:v>239.20859999999999</c:v>
                </c:pt>
                <c:pt idx="510">
                  <c:v>239.76849999999999</c:v>
                </c:pt>
                <c:pt idx="511">
                  <c:v>240.31020000000001</c:v>
                </c:pt>
                <c:pt idx="512">
                  <c:v>240.8338</c:v>
                </c:pt>
                <c:pt idx="513">
                  <c:v>241.33930000000001</c:v>
                </c:pt>
                <c:pt idx="514">
                  <c:v>241.82660000000001</c:v>
                </c:pt>
                <c:pt idx="515">
                  <c:v>242.29580000000001</c:v>
                </c:pt>
                <c:pt idx="516">
                  <c:v>242.74690000000001</c:v>
                </c:pt>
                <c:pt idx="517">
                  <c:v>243.1799</c:v>
                </c:pt>
                <c:pt idx="518">
                  <c:v>243.59469999999999</c:v>
                </c:pt>
                <c:pt idx="519">
                  <c:v>243.9914</c:v>
                </c:pt>
                <c:pt idx="520">
                  <c:v>244.37</c:v>
                </c:pt>
                <c:pt idx="521">
                  <c:v>244.7852</c:v>
                </c:pt>
                <c:pt idx="522">
                  <c:v>247.5763</c:v>
                </c:pt>
                <c:pt idx="523">
                  <c:v>250.36670000000001</c:v>
                </c:pt>
                <c:pt idx="524">
                  <c:v>253.15649999999999</c:v>
                </c:pt>
                <c:pt idx="525">
                  <c:v>255.94560000000001</c:v>
                </c:pt>
                <c:pt idx="526">
                  <c:v>258.73410000000001</c:v>
                </c:pt>
                <c:pt idx="527">
                  <c:v>261.52190000000002</c:v>
                </c:pt>
                <c:pt idx="528">
                  <c:v>264.30900000000003</c:v>
                </c:pt>
                <c:pt idx="529">
                  <c:v>267.09550000000002</c:v>
                </c:pt>
                <c:pt idx="530">
                  <c:v>269.88139999999999</c:v>
                </c:pt>
                <c:pt idx="531">
                  <c:v>272.66660000000002</c:v>
                </c:pt>
                <c:pt idx="532">
                  <c:v>275.4511</c:v>
                </c:pt>
                <c:pt idx="533">
                  <c:v>278.23500000000001</c:v>
                </c:pt>
                <c:pt idx="534">
                  <c:v>281.01819999999998</c:v>
                </c:pt>
                <c:pt idx="535">
                  <c:v>283.80079999999998</c:v>
                </c:pt>
                <c:pt idx="536">
                  <c:v>286.58269999999999</c:v>
                </c:pt>
                <c:pt idx="537">
                  <c:v>289.3639</c:v>
                </c:pt>
                <c:pt idx="538">
                  <c:v>292.14449999999999</c:v>
                </c:pt>
                <c:pt idx="539">
                  <c:v>294.92450000000002</c:v>
                </c:pt>
                <c:pt idx="540">
                  <c:v>297.7038</c:v>
                </c:pt>
                <c:pt idx="541">
                  <c:v>300.48239999999998</c:v>
                </c:pt>
                <c:pt idx="542">
                  <c:v>303.2604</c:v>
                </c:pt>
                <c:pt idx="543">
                  <c:v>306.03769999999997</c:v>
                </c:pt>
                <c:pt idx="544">
                  <c:v>308.81439999999998</c:v>
                </c:pt>
                <c:pt idx="545">
                  <c:v>311.59039999999999</c:v>
                </c:pt>
                <c:pt idx="546">
                  <c:v>314.36579999999998</c:v>
                </c:pt>
                <c:pt idx="547">
                  <c:v>317.14049999999997</c:v>
                </c:pt>
                <c:pt idx="548">
                  <c:v>319.91460000000001</c:v>
                </c:pt>
                <c:pt idx="549">
                  <c:v>322.68799999999999</c:v>
                </c:pt>
                <c:pt idx="550">
                  <c:v>325.46069999999997</c:v>
                </c:pt>
                <c:pt idx="551">
                  <c:v>328.2328</c:v>
                </c:pt>
                <c:pt idx="552">
                  <c:v>331.00420000000003</c:v>
                </c:pt>
                <c:pt idx="553">
                  <c:v>333.77499999999998</c:v>
                </c:pt>
                <c:pt idx="554">
                  <c:v>336.54520000000002</c:v>
                </c:pt>
                <c:pt idx="555">
                  <c:v>339.31459999999998</c:v>
                </c:pt>
                <c:pt idx="556">
                  <c:v>342.08350000000002</c:v>
                </c:pt>
                <c:pt idx="557">
                  <c:v>344.85160000000002</c:v>
                </c:pt>
                <c:pt idx="558">
                  <c:v>347.6191</c:v>
                </c:pt>
                <c:pt idx="559">
                  <c:v>350.38600000000002</c:v>
                </c:pt>
                <c:pt idx="560">
                  <c:v>353.15219999999999</c:v>
                </c:pt>
                <c:pt idx="561">
                  <c:v>355.91770000000002</c:v>
                </c:pt>
                <c:pt idx="562">
                  <c:v>358.68259999999998</c:v>
                </c:pt>
                <c:pt idx="563">
                  <c:v>361.44690000000003</c:v>
                </c:pt>
                <c:pt idx="564">
                  <c:v>364.21039999999999</c:v>
                </c:pt>
                <c:pt idx="565">
                  <c:v>366.97340000000003</c:v>
                </c:pt>
                <c:pt idx="566">
                  <c:v>369.73559999999998</c:v>
                </c:pt>
                <c:pt idx="567">
                  <c:v>372.4973</c:v>
                </c:pt>
                <c:pt idx="568">
                  <c:v>375.25819999999999</c:v>
                </c:pt>
                <c:pt idx="569">
                  <c:v>378.01850000000002</c:v>
                </c:pt>
                <c:pt idx="570">
                  <c:v>380.27480000000003</c:v>
                </c:pt>
                <c:pt idx="571">
                  <c:v>380.399</c:v>
                </c:pt>
                <c:pt idx="572">
                  <c:v>380.51909999999998</c:v>
                </c:pt>
                <c:pt idx="573">
                  <c:v>380.63529999999997</c:v>
                </c:pt>
                <c:pt idx="574">
                  <c:v>380.74770000000001</c:v>
                </c:pt>
                <c:pt idx="575">
                  <c:v>380.85649999999998</c:v>
                </c:pt>
                <c:pt idx="576">
                  <c:v>380.96159999999998</c:v>
                </c:pt>
                <c:pt idx="577">
                  <c:v>381.06330000000003</c:v>
                </c:pt>
                <c:pt idx="578">
                  <c:v>381.16160000000002</c:v>
                </c:pt>
                <c:pt idx="579">
                  <c:v>381.25670000000002</c:v>
                </c:pt>
                <c:pt idx="580">
                  <c:v>381.34870000000001</c:v>
                </c:pt>
                <c:pt idx="581">
                  <c:v>381.4375</c:v>
                </c:pt>
                <c:pt idx="582">
                  <c:v>381.52350000000001</c:v>
                </c:pt>
                <c:pt idx="583">
                  <c:v>381.60649999999998</c:v>
                </c:pt>
                <c:pt idx="584">
                  <c:v>381.68680000000001</c:v>
                </c:pt>
                <c:pt idx="585">
                  <c:v>381.76440000000002</c:v>
                </c:pt>
                <c:pt idx="586">
                  <c:v>381.83940000000001</c:v>
                </c:pt>
                <c:pt idx="587">
                  <c:v>381.91180000000003</c:v>
                </c:pt>
                <c:pt idx="588">
                  <c:v>381.98180000000002</c:v>
                </c:pt>
                <c:pt idx="589">
                  <c:v>382.04939999999999</c:v>
                </c:pt>
                <c:pt idx="590">
                  <c:v>382.11470000000003</c:v>
                </c:pt>
                <c:pt idx="591">
                  <c:v>382.17779999999999</c:v>
                </c:pt>
                <c:pt idx="592">
                  <c:v>382.23869999999999</c:v>
                </c:pt>
                <c:pt idx="593">
                  <c:v>382.29739999999998</c:v>
                </c:pt>
                <c:pt idx="594">
                  <c:v>382.35419999999999</c:v>
                </c:pt>
                <c:pt idx="595">
                  <c:v>382.40890000000002</c:v>
                </c:pt>
                <c:pt idx="596">
                  <c:v>382.46170000000001</c:v>
                </c:pt>
                <c:pt idx="597">
                  <c:v>382.51260000000002</c:v>
                </c:pt>
                <c:pt idx="598">
                  <c:v>382.56169999999997</c:v>
                </c:pt>
                <c:pt idx="599">
                  <c:v>382.60899999999998</c:v>
                </c:pt>
                <c:pt idx="600">
                  <c:v>382.65469999999999</c:v>
                </c:pt>
                <c:pt idx="601">
                  <c:v>382.6986</c:v>
                </c:pt>
                <c:pt idx="602">
                  <c:v>382.74090000000001</c:v>
                </c:pt>
                <c:pt idx="603">
                  <c:v>382.7817</c:v>
                </c:pt>
                <c:pt idx="604">
                  <c:v>382.82089999999999</c:v>
                </c:pt>
                <c:pt idx="605">
                  <c:v>382.85860000000002</c:v>
                </c:pt>
                <c:pt idx="606">
                  <c:v>382.89479999999998</c:v>
                </c:pt>
                <c:pt idx="607">
                  <c:v>382.92959999999999</c:v>
                </c:pt>
                <c:pt idx="608">
                  <c:v>382.9631</c:v>
                </c:pt>
                <c:pt idx="609">
                  <c:v>382.99520000000001</c:v>
                </c:pt>
                <c:pt idx="610">
                  <c:v>383.02600000000001</c:v>
                </c:pt>
                <c:pt idx="611">
                  <c:v>383.05549999999999</c:v>
                </c:pt>
                <c:pt idx="612">
                  <c:v>383.0838</c:v>
                </c:pt>
                <c:pt idx="613">
                  <c:v>383.11079999999998</c:v>
                </c:pt>
                <c:pt idx="614">
                  <c:v>383.13670000000002</c:v>
                </c:pt>
                <c:pt idx="615">
                  <c:v>383.16140000000001</c:v>
                </c:pt>
                <c:pt idx="616">
                  <c:v>383.185</c:v>
                </c:pt>
                <c:pt idx="617">
                  <c:v>383.20740000000001</c:v>
                </c:pt>
                <c:pt idx="618">
                  <c:v>383.22879999999998</c:v>
                </c:pt>
                <c:pt idx="619">
                  <c:v>383.2491</c:v>
                </c:pt>
                <c:pt idx="620">
                  <c:v>383.26839999999999</c:v>
                </c:pt>
                <c:pt idx="621">
                  <c:v>383.28660000000002</c:v>
                </c:pt>
                <c:pt idx="622">
                  <c:v>383.30380000000002</c:v>
                </c:pt>
                <c:pt idx="623">
                  <c:v>383.32010000000002</c:v>
                </c:pt>
                <c:pt idx="624">
                  <c:v>383.33539999999999</c:v>
                </c:pt>
                <c:pt idx="625">
                  <c:v>383.34969999999998</c:v>
                </c:pt>
                <c:pt idx="626">
                  <c:v>383.36309999999997</c:v>
                </c:pt>
                <c:pt idx="627">
                  <c:v>383.37549999999999</c:v>
                </c:pt>
                <c:pt idx="628">
                  <c:v>383.38709999999998</c:v>
                </c:pt>
                <c:pt idx="629">
                  <c:v>383.39780000000002</c:v>
                </c:pt>
                <c:pt idx="630">
                  <c:v>383.40750000000003</c:v>
                </c:pt>
                <c:pt idx="631">
                  <c:v>383.41649999999998</c:v>
                </c:pt>
                <c:pt idx="632">
                  <c:v>383.42450000000002</c:v>
                </c:pt>
                <c:pt idx="633">
                  <c:v>383.43169999999998</c:v>
                </c:pt>
                <c:pt idx="634">
                  <c:v>383.43799999999999</c:v>
                </c:pt>
                <c:pt idx="635">
                  <c:v>383.44439999999997</c:v>
                </c:pt>
                <c:pt idx="636">
                  <c:v>383.55619999999999</c:v>
                </c:pt>
                <c:pt idx="637">
                  <c:v>383.66730000000001</c:v>
                </c:pt>
                <c:pt idx="638">
                  <c:v>383.77780000000001</c:v>
                </c:pt>
                <c:pt idx="639">
                  <c:v>383.88760000000002</c:v>
                </c:pt>
                <c:pt idx="640">
                  <c:v>383.99669999999998</c:v>
                </c:pt>
                <c:pt idx="641">
                  <c:v>384.10520000000002</c:v>
                </c:pt>
                <c:pt idx="642">
                  <c:v>384.2131</c:v>
                </c:pt>
                <c:pt idx="643">
                  <c:v>384.32029999999997</c:v>
                </c:pt>
                <c:pt idx="644">
                  <c:v>384.42680000000001</c:v>
                </c:pt>
                <c:pt idx="645">
                  <c:v>384.53269999999998</c:v>
                </c:pt>
                <c:pt idx="646">
                  <c:v>384.6379</c:v>
                </c:pt>
                <c:pt idx="647">
                  <c:v>384.74250000000001</c:v>
                </c:pt>
                <c:pt idx="648">
                  <c:v>384.84640000000002</c:v>
                </c:pt>
                <c:pt idx="649">
                  <c:v>384.94959999999998</c:v>
                </c:pt>
                <c:pt idx="650">
                  <c:v>385.05220000000003</c:v>
                </c:pt>
                <c:pt idx="651">
                  <c:v>385.1542</c:v>
                </c:pt>
                <c:pt idx="652">
                  <c:v>385.25549999999998</c:v>
                </c:pt>
                <c:pt idx="653">
                  <c:v>385.35610000000003</c:v>
                </c:pt>
                <c:pt idx="654">
                  <c:v>385.45609999999999</c:v>
                </c:pt>
                <c:pt idx="655">
                  <c:v>385.55549999999999</c:v>
                </c:pt>
                <c:pt idx="656">
                  <c:v>385.65410000000003</c:v>
                </c:pt>
                <c:pt idx="657">
                  <c:v>385.75220000000002</c:v>
                </c:pt>
                <c:pt idx="658">
                  <c:v>385.84949999999998</c:v>
                </c:pt>
                <c:pt idx="659">
                  <c:v>385.94619999999998</c:v>
                </c:pt>
                <c:pt idx="660">
                  <c:v>386.04230000000001</c:v>
                </c:pt>
                <c:pt idx="661">
                  <c:v>386.1377</c:v>
                </c:pt>
                <c:pt idx="662">
                  <c:v>386.23250000000002</c:v>
                </c:pt>
                <c:pt idx="663">
                  <c:v>386.32659999999998</c:v>
                </c:pt>
                <c:pt idx="664">
                  <c:v>386.42</c:v>
                </c:pt>
                <c:pt idx="665">
                  <c:v>386.51280000000003</c:v>
                </c:pt>
                <c:pt idx="666">
                  <c:v>386.60489999999999</c:v>
                </c:pt>
                <c:pt idx="667">
                  <c:v>386.69639999999998</c:v>
                </c:pt>
                <c:pt idx="668">
                  <c:v>386.78719999999998</c:v>
                </c:pt>
                <c:pt idx="669">
                  <c:v>386.87740000000002</c:v>
                </c:pt>
                <c:pt idx="670">
                  <c:v>386.96690000000001</c:v>
                </c:pt>
                <c:pt idx="671">
                  <c:v>387.0557</c:v>
                </c:pt>
                <c:pt idx="672">
                  <c:v>387.14400000000001</c:v>
                </c:pt>
                <c:pt idx="673">
                  <c:v>387.23149999999998</c:v>
                </c:pt>
                <c:pt idx="674">
                  <c:v>387.3184</c:v>
                </c:pt>
                <c:pt idx="675">
                  <c:v>387.40460000000002</c:v>
                </c:pt>
                <c:pt idx="676">
                  <c:v>387.49020000000002</c:v>
                </c:pt>
                <c:pt idx="677">
                  <c:v>387.57510000000002</c:v>
                </c:pt>
                <c:pt idx="678">
                  <c:v>387.65940000000001</c:v>
                </c:pt>
                <c:pt idx="679">
                  <c:v>387.74299999999999</c:v>
                </c:pt>
                <c:pt idx="680">
                  <c:v>387.82600000000002</c:v>
                </c:pt>
                <c:pt idx="681">
                  <c:v>387.9083</c:v>
                </c:pt>
                <c:pt idx="682">
                  <c:v>387.99</c:v>
                </c:pt>
                <c:pt idx="683">
                  <c:v>388.07100000000003</c:v>
                </c:pt>
                <c:pt idx="684">
                  <c:v>388.1463</c:v>
                </c:pt>
                <c:pt idx="685">
                  <c:v>388.17020000000002</c:v>
                </c:pt>
                <c:pt idx="686">
                  <c:v>388.16419999999999</c:v>
                </c:pt>
                <c:pt idx="687">
                  <c:v>388.12810000000002</c:v>
                </c:pt>
                <c:pt idx="688">
                  <c:v>388.06200000000001</c:v>
                </c:pt>
                <c:pt idx="689">
                  <c:v>387.96589999999998</c:v>
                </c:pt>
                <c:pt idx="690">
                  <c:v>387.83980000000003</c:v>
                </c:pt>
                <c:pt idx="691">
                  <c:v>387.68360000000001</c:v>
                </c:pt>
                <c:pt idx="692">
                  <c:v>387.4975</c:v>
                </c:pt>
                <c:pt idx="693">
                  <c:v>387.28129999999999</c:v>
                </c:pt>
                <c:pt idx="694">
                  <c:v>386.98500000000001</c:v>
                </c:pt>
                <c:pt idx="695">
                  <c:v>368.25819999999999</c:v>
                </c:pt>
                <c:pt idx="696">
                  <c:v>349.52420000000001</c:v>
                </c:pt>
                <c:pt idx="697">
                  <c:v>330.78289999999998</c:v>
                </c:pt>
                <c:pt idx="698">
                  <c:v>312.03429999999997</c:v>
                </c:pt>
                <c:pt idx="699">
                  <c:v>293.27850000000001</c:v>
                </c:pt>
                <c:pt idx="700">
                  <c:v>274.5154</c:v>
                </c:pt>
                <c:pt idx="701">
                  <c:v>255.745</c:v>
                </c:pt>
                <c:pt idx="702">
                  <c:v>236.96729999999999</c:v>
                </c:pt>
                <c:pt idx="703">
                  <c:v>218.1824</c:v>
                </c:pt>
                <c:pt idx="704">
                  <c:v>199.39019999999999</c:v>
                </c:pt>
                <c:pt idx="705">
                  <c:v>180.5907</c:v>
                </c:pt>
                <c:pt idx="706">
                  <c:v>161.78389999999999</c:v>
                </c:pt>
                <c:pt idx="707">
                  <c:v>142.9699</c:v>
                </c:pt>
                <c:pt idx="708">
                  <c:v>124.1486</c:v>
                </c:pt>
                <c:pt idx="709">
                  <c:v>105.32</c:v>
                </c:pt>
                <c:pt idx="710">
                  <c:v>86.484200000000001</c:v>
                </c:pt>
                <c:pt idx="711">
                  <c:v>67.641099999999994</c:v>
                </c:pt>
                <c:pt idx="712">
                  <c:v>48.790700000000001</c:v>
                </c:pt>
                <c:pt idx="713">
                  <c:v>29.933</c:v>
                </c:pt>
                <c:pt idx="714">
                  <c:v>14.734</c:v>
                </c:pt>
                <c:pt idx="715">
                  <c:v>14.4687</c:v>
                </c:pt>
                <c:pt idx="716">
                  <c:v>14.215999999999999</c:v>
                </c:pt>
                <c:pt idx="717">
                  <c:v>13.9755</c:v>
                </c:pt>
                <c:pt idx="718">
                  <c:v>13.7471</c:v>
                </c:pt>
                <c:pt idx="719">
                  <c:v>13.5306</c:v>
                </c:pt>
                <c:pt idx="720">
                  <c:v>13.325699999999999</c:v>
                </c:pt>
                <c:pt idx="721">
                  <c:v>13.132300000000001</c:v>
                </c:pt>
                <c:pt idx="722">
                  <c:v>12.950200000000001</c:v>
                </c:pt>
                <c:pt idx="723">
                  <c:v>12.779199999999999</c:v>
                </c:pt>
                <c:pt idx="724">
                  <c:v>12.619199999999999</c:v>
                </c:pt>
                <c:pt idx="725">
                  <c:v>12.47</c:v>
                </c:pt>
                <c:pt idx="726">
                  <c:v>12.3314</c:v>
                </c:pt>
                <c:pt idx="727">
                  <c:v>12.2034</c:v>
                </c:pt>
                <c:pt idx="728">
                  <c:v>12.085800000000001</c:v>
                </c:pt>
                <c:pt idx="729">
                  <c:v>11.9785</c:v>
                </c:pt>
                <c:pt idx="730">
                  <c:v>11.881399999999999</c:v>
                </c:pt>
                <c:pt idx="731">
                  <c:v>11.7944</c:v>
                </c:pt>
                <c:pt idx="732">
                  <c:v>11.7174</c:v>
                </c:pt>
                <c:pt idx="733">
                  <c:v>11.650399999999999</c:v>
                </c:pt>
                <c:pt idx="734">
                  <c:v>11.593299999999999</c:v>
                </c:pt>
                <c:pt idx="735">
                  <c:v>11.546099999999999</c:v>
                </c:pt>
                <c:pt idx="736">
                  <c:v>11.508599999999999</c:v>
                </c:pt>
                <c:pt idx="737">
                  <c:v>11.4809</c:v>
                </c:pt>
                <c:pt idx="738">
                  <c:v>11.462899999999999</c:v>
                </c:pt>
                <c:pt idx="739">
                  <c:v>11.454700000000001</c:v>
                </c:pt>
                <c:pt idx="740">
                  <c:v>11.456200000000001</c:v>
                </c:pt>
                <c:pt idx="741">
                  <c:v>11.4673</c:v>
                </c:pt>
                <c:pt idx="742">
                  <c:v>11.488300000000001</c:v>
                </c:pt>
                <c:pt idx="743">
                  <c:v>11.5189</c:v>
                </c:pt>
                <c:pt idx="744">
                  <c:v>11.5593</c:v>
                </c:pt>
                <c:pt idx="745">
                  <c:v>11.6096</c:v>
                </c:pt>
                <c:pt idx="746">
                  <c:v>11.669600000000001</c:v>
                </c:pt>
                <c:pt idx="747">
                  <c:v>11.739599999999999</c:v>
                </c:pt>
                <c:pt idx="748">
                  <c:v>11.819599999999999</c:v>
                </c:pt>
                <c:pt idx="749">
                  <c:v>11.915100000000001</c:v>
                </c:pt>
                <c:pt idx="750">
                  <c:v>12.086</c:v>
                </c:pt>
                <c:pt idx="751">
                  <c:v>12.2562</c:v>
                </c:pt>
                <c:pt idx="752">
                  <c:v>12.425700000000001</c:v>
                </c:pt>
                <c:pt idx="753">
                  <c:v>12.5946</c:v>
                </c:pt>
                <c:pt idx="754">
                  <c:v>12.7628</c:v>
                </c:pt>
                <c:pt idx="755">
                  <c:v>12.930400000000001</c:v>
                </c:pt>
                <c:pt idx="756">
                  <c:v>13.0974</c:v>
                </c:pt>
                <c:pt idx="757">
                  <c:v>13.2636</c:v>
                </c:pt>
                <c:pt idx="758">
                  <c:v>13.4292</c:v>
                </c:pt>
                <c:pt idx="759">
                  <c:v>13.594200000000001</c:v>
                </c:pt>
                <c:pt idx="760">
                  <c:v>13.7585</c:v>
                </c:pt>
                <c:pt idx="761">
                  <c:v>13.9222</c:v>
                </c:pt>
                <c:pt idx="762">
                  <c:v>14.0852</c:v>
                </c:pt>
                <c:pt idx="763">
                  <c:v>14.2475</c:v>
                </c:pt>
                <c:pt idx="764">
                  <c:v>14.4092</c:v>
                </c:pt>
                <c:pt idx="765">
                  <c:v>14.5702</c:v>
                </c:pt>
                <c:pt idx="766">
                  <c:v>14.730600000000001</c:v>
                </c:pt>
                <c:pt idx="767">
                  <c:v>14.8903</c:v>
                </c:pt>
                <c:pt idx="768">
                  <c:v>15.0494</c:v>
                </c:pt>
                <c:pt idx="769">
                  <c:v>15.207800000000001</c:v>
                </c:pt>
                <c:pt idx="770">
                  <c:v>15.365600000000001</c:v>
                </c:pt>
                <c:pt idx="771">
                  <c:v>15.5227</c:v>
                </c:pt>
                <c:pt idx="772">
                  <c:v>15.6791</c:v>
                </c:pt>
                <c:pt idx="773">
                  <c:v>15.834899999999999</c:v>
                </c:pt>
                <c:pt idx="774">
                  <c:v>15.9901</c:v>
                </c:pt>
                <c:pt idx="775">
                  <c:v>16.144500000000001</c:v>
                </c:pt>
                <c:pt idx="776">
                  <c:v>16.298400000000001</c:v>
                </c:pt>
                <c:pt idx="777">
                  <c:v>16.451599999999999</c:v>
                </c:pt>
                <c:pt idx="778">
                  <c:v>16.604099999999999</c:v>
                </c:pt>
                <c:pt idx="779">
                  <c:v>16.7559</c:v>
                </c:pt>
                <c:pt idx="780">
                  <c:v>16.9072</c:v>
                </c:pt>
                <c:pt idx="781">
                  <c:v>17.057700000000001</c:v>
                </c:pt>
                <c:pt idx="782">
                  <c:v>17.207599999999999</c:v>
                </c:pt>
                <c:pt idx="783">
                  <c:v>17.3569</c:v>
                </c:pt>
                <c:pt idx="784">
                  <c:v>17.505500000000001</c:v>
                </c:pt>
                <c:pt idx="785">
                  <c:v>17.653400000000001</c:v>
                </c:pt>
                <c:pt idx="786">
                  <c:v>17.800699999999999</c:v>
                </c:pt>
                <c:pt idx="787">
                  <c:v>17.947299999999998</c:v>
                </c:pt>
                <c:pt idx="788">
                  <c:v>18.093299999999999</c:v>
                </c:pt>
                <c:pt idx="789">
                  <c:v>18.238600000000002</c:v>
                </c:pt>
                <c:pt idx="790">
                  <c:v>18.383299999999998</c:v>
                </c:pt>
                <c:pt idx="791">
                  <c:v>18.5273</c:v>
                </c:pt>
                <c:pt idx="792">
                  <c:v>18.6707</c:v>
                </c:pt>
                <c:pt idx="793">
                  <c:v>18.813400000000001</c:v>
                </c:pt>
                <c:pt idx="794">
                  <c:v>18.955400000000001</c:v>
                </c:pt>
                <c:pt idx="795">
                  <c:v>19.096800000000002</c:v>
                </c:pt>
                <c:pt idx="796">
                  <c:v>19.237500000000001</c:v>
                </c:pt>
                <c:pt idx="797">
                  <c:v>19.377600000000001</c:v>
                </c:pt>
                <c:pt idx="798">
                  <c:v>19.5181</c:v>
                </c:pt>
                <c:pt idx="799">
                  <c:v>19.663799999999998</c:v>
                </c:pt>
                <c:pt idx="800">
                  <c:v>19.802399999999999</c:v>
                </c:pt>
                <c:pt idx="801">
                  <c:v>19.934000000000001</c:v>
                </c:pt>
                <c:pt idx="802">
                  <c:v>20.058599999999998</c:v>
                </c:pt>
                <c:pt idx="803">
                  <c:v>20.176100000000002</c:v>
                </c:pt>
                <c:pt idx="804">
                  <c:v>20.2865</c:v>
                </c:pt>
                <c:pt idx="805">
                  <c:v>20.389900000000001</c:v>
                </c:pt>
                <c:pt idx="806">
                  <c:v>20.4863</c:v>
                </c:pt>
                <c:pt idx="807">
                  <c:v>20.575600000000001</c:v>
                </c:pt>
                <c:pt idx="808">
                  <c:v>20.657800000000002</c:v>
                </c:pt>
                <c:pt idx="809">
                  <c:v>20.733000000000001</c:v>
                </c:pt>
                <c:pt idx="810">
                  <c:v>20.801200000000001</c:v>
                </c:pt>
                <c:pt idx="811">
                  <c:v>20.862300000000001</c:v>
                </c:pt>
                <c:pt idx="812">
                  <c:v>20.916399999999999</c:v>
                </c:pt>
                <c:pt idx="813">
                  <c:v>20.9634</c:v>
                </c:pt>
                <c:pt idx="814">
                  <c:v>21.003299999999999</c:v>
                </c:pt>
                <c:pt idx="815">
                  <c:v>21.036200000000001</c:v>
                </c:pt>
                <c:pt idx="816">
                  <c:v>21.062100000000001</c:v>
                </c:pt>
                <c:pt idx="817">
                  <c:v>21.0809</c:v>
                </c:pt>
                <c:pt idx="818">
                  <c:v>21.092700000000001</c:v>
                </c:pt>
                <c:pt idx="819">
                  <c:v>21.0974</c:v>
                </c:pt>
                <c:pt idx="820">
                  <c:v>21.094999999999999</c:v>
                </c:pt>
                <c:pt idx="821">
                  <c:v>21.085699999999999</c:v>
                </c:pt>
                <c:pt idx="822">
                  <c:v>21.069199999999999</c:v>
                </c:pt>
                <c:pt idx="823">
                  <c:v>21.0457</c:v>
                </c:pt>
                <c:pt idx="824">
                  <c:v>21.0152</c:v>
                </c:pt>
                <c:pt idx="825">
                  <c:v>20.977599999999999</c:v>
                </c:pt>
                <c:pt idx="826">
                  <c:v>20.933</c:v>
                </c:pt>
                <c:pt idx="827">
                  <c:v>20.8813</c:v>
                </c:pt>
                <c:pt idx="828">
                  <c:v>20.826799999999999</c:v>
                </c:pt>
                <c:pt idx="829">
                  <c:v>20.7789</c:v>
                </c:pt>
                <c:pt idx="830">
                  <c:v>20.701000000000001</c:v>
                </c:pt>
                <c:pt idx="831">
                  <c:v>20.593</c:v>
                </c:pt>
                <c:pt idx="832">
                  <c:v>20.455100000000002</c:v>
                </c:pt>
                <c:pt idx="833">
                  <c:v>20.287099999999999</c:v>
                </c:pt>
                <c:pt idx="834">
                  <c:v>20.089200000000002</c:v>
                </c:pt>
                <c:pt idx="835">
                  <c:v>19.8612</c:v>
                </c:pt>
                <c:pt idx="836">
                  <c:v>19.603200000000001</c:v>
                </c:pt>
                <c:pt idx="837">
                  <c:v>19.315200000000001</c:v>
                </c:pt>
                <c:pt idx="838">
                  <c:v>19.0581</c:v>
                </c:pt>
                <c:pt idx="839">
                  <c:v>19.045200000000001</c:v>
                </c:pt>
                <c:pt idx="840">
                  <c:v>19.032699999999998</c:v>
                </c:pt>
                <c:pt idx="841">
                  <c:v>19.020600000000002</c:v>
                </c:pt>
                <c:pt idx="842">
                  <c:v>19.008900000000001</c:v>
                </c:pt>
                <c:pt idx="843">
                  <c:v>18.997599999999998</c:v>
                </c:pt>
                <c:pt idx="844">
                  <c:v>18.986799999999999</c:v>
                </c:pt>
                <c:pt idx="845">
                  <c:v>18.976299999999998</c:v>
                </c:pt>
                <c:pt idx="846">
                  <c:v>18.9663</c:v>
                </c:pt>
                <c:pt idx="847">
                  <c:v>18.956700000000001</c:v>
                </c:pt>
                <c:pt idx="848">
                  <c:v>18.947500000000002</c:v>
                </c:pt>
                <c:pt idx="849">
                  <c:v>18.938700000000001</c:v>
                </c:pt>
                <c:pt idx="850">
                  <c:v>18.930399999999999</c:v>
                </c:pt>
                <c:pt idx="851">
                  <c:v>18.9224</c:v>
                </c:pt>
                <c:pt idx="852">
                  <c:v>18.914899999999999</c:v>
                </c:pt>
                <c:pt idx="853">
                  <c:v>18.907699999999998</c:v>
                </c:pt>
                <c:pt idx="854">
                  <c:v>18.901</c:v>
                </c:pt>
                <c:pt idx="855">
                  <c:v>18.8947</c:v>
                </c:pt>
                <c:pt idx="856">
                  <c:v>18.8889</c:v>
                </c:pt>
                <c:pt idx="857">
                  <c:v>18.883400000000002</c:v>
                </c:pt>
                <c:pt idx="858">
                  <c:v>18.878299999999999</c:v>
                </c:pt>
                <c:pt idx="859">
                  <c:v>18.873699999999999</c:v>
                </c:pt>
                <c:pt idx="860">
                  <c:v>18.869499999999999</c:v>
                </c:pt>
                <c:pt idx="861">
                  <c:v>18.865600000000001</c:v>
                </c:pt>
                <c:pt idx="862">
                  <c:v>18.862200000000001</c:v>
                </c:pt>
                <c:pt idx="863">
                  <c:v>18.858699999999999</c:v>
                </c:pt>
                <c:pt idx="864">
                  <c:v>18.723099999999999</c:v>
                </c:pt>
                <c:pt idx="865">
                  <c:v>18.5869</c:v>
                </c:pt>
                <c:pt idx="866">
                  <c:v>18.45</c:v>
                </c:pt>
                <c:pt idx="867">
                  <c:v>18.3125</c:v>
                </c:pt>
                <c:pt idx="868">
                  <c:v>18.174299999999999</c:v>
                </c:pt>
                <c:pt idx="869">
                  <c:v>18.035499999999999</c:v>
                </c:pt>
                <c:pt idx="870">
                  <c:v>17.896000000000001</c:v>
                </c:pt>
                <c:pt idx="871">
                  <c:v>17.755800000000001</c:v>
                </c:pt>
                <c:pt idx="872">
                  <c:v>17.614999999999998</c:v>
                </c:pt>
                <c:pt idx="873">
                  <c:v>17.473500000000001</c:v>
                </c:pt>
                <c:pt idx="874">
                  <c:v>17.331399999999999</c:v>
                </c:pt>
                <c:pt idx="875">
                  <c:v>17.188600000000001</c:v>
                </c:pt>
                <c:pt idx="876">
                  <c:v>17.045200000000001</c:v>
                </c:pt>
                <c:pt idx="877">
                  <c:v>16.9011</c:v>
                </c:pt>
                <c:pt idx="878">
                  <c:v>16.756399999999999</c:v>
                </c:pt>
                <c:pt idx="879">
                  <c:v>16.611000000000001</c:v>
                </c:pt>
                <c:pt idx="880">
                  <c:v>16.465</c:v>
                </c:pt>
                <c:pt idx="881">
                  <c:v>16.318300000000001</c:v>
                </c:pt>
                <c:pt idx="882">
                  <c:v>16.1709</c:v>
                </c:pt>
                <c:pt idx="883">
                  <c:v>16.0229</c:v>
                </c:pt>
                <c:pt idx="884">
                  <c:v>15.8742</c:v>
                </c:pt>
                <c:pt idx="885">
                  <c:v>15.7249</c:v>
                </c:pt>
                <c:pt idx="886">
                  <c:v>15.5749</c:v>
                </c:pt>
                <c:pt idx="887">
                  <c:v>15.424300000000001</c:v>
                </c:pt>
                <c:pt idx="888">
                  <c:v>15.273</c:v>
                </c:pt>
                <c:pt idx="889">
                  <c:v>15.1211</c:v>
                </c:pt>
                <c:pt idx="890">
                  <c:v>14.968500000000001</c:v>
                </c:pt>
                <c:pt idx="891">
                  <c:v>14.815200000000001</c:v>
                </c:pt>
                <c:pt idx="892">
                  <c:v>14.661300000000001</c:v>
                </c:pt>
                <c:pt idx="893">
                  <c:v>14.5068</c:v>
                </c:pt>
                <c:pt idx="894">
                  <c:v>14.351599999999999</c:v>
                </c:pt>
                <c:pt idx="895">
                  <c:v>14.1957</c:v>
                </c:pt>
                <c:pt idx="896">
                  <c:v>14.039199999999999</c:v>
                </c:pt>
                <c:pt idx="897">
                  <c:v>13.882</c:v>
                </c:pt>
                <c:pt idx="898">
                  <c:v>13.7242</c:v>
                </c:pt>
                <c:pt idx="899">
                  <c:v>13.5657</c:v>
                </c:pt>
                <c:pt idx="900">
                  <c:v>13.406599999999999</c:v>
                </c:pt>
                <c:pt idx="901">
                  <c:v>13.2468</c:v>
                </c:pt>
                <c:pt idx="902">
                  <c:v>13.0863</c:v>
                </c:pt>
                <c:pt idx="903">
                  <c:v>12.9252</c:v>
                </c:pt>
                <c:pt idx="904">
                  <c:v>12.763500000000001</c:v>
                </c:pt>
                <c:pt idx="905">
                  <c:v>12.601000000000001</c:v>
                </c:pt>
                <c:pt idx="906">
                  <c:v>12.438000000000001</c:v>
                </c:pt>
                <c:pt idx="907">
                  <c:v>12.2743</c:v>
                </c:pt>
                <c:pt idx="908">
                  <c:v>12.1099</c:v>
                </c:pt>
                <c:pt idx="909">
                  <c:v>11.944900000000001</c:v>
                </c:pt>
                <c:pt idx="910">
                  <c:v>11.779199999999999</c:v>
                </c:pt>
                <c:pt idx="911">
                  <c:v>11.6128</c:v>
                </c:pt>
                <c:pt idx="912">
                  <c:v>11.450699999999999</c:v>
                </c:pt>
                <c:pt idx="913">
                  <c:v>11.3276</c:v>
                </c:pt>
                <c:pt idx="914">
                  <c:v>11.206899999999999</c:v>
                </c:pt>
                <c:pt idx="915">
                  <c:v>11.0886</c:v>
                </c:pt>
                <c:pt idx="916">
                  <c:v>10.9725</c:v>
                </c:pt>
                <c:pt idx="917">
                  <c:v>10.858599999999999</c:v>
                </c:pt>
                <c:pt idx="918">
                  <c:v>10.7468</c:v>
                </c:pt>
                <c:pt idx="919">
                  <c:v>10.6371</c:v>
                </c:pt>
                <c:pt idx="920">
                  <c:v>10.529299999999999</c:v>
                </c:pt>
                <c:pt idx="921">
                  <c:v>10.423400000000001</c:v>
                </c:pt>
                <c:pt idx="922">
                  <c:v>10.3194</c:v>
                </c:pt>
                <c:pt idx="923">
                  <c:v>10.217000000000001</c:v>
                </c:pt>
                <c:pt idx="924">
                  <c:v>10.116400000000001</c:v>
                </c:pt>
                <c:pt idx="925">
                  <c:v>10.017300000000001</c:v>
                </c:pt>
                <c:pt idx="926">
                  <c:v>9.9198000000000004</c:v>
                </c:pt>
                <c:pt idx="927">
                  <c:v>9.8237000000000005</c:v>
                </c:pt>
                <c:pt idx="928">
                  <c:v>9.7291000000000007</c:v>
                </c:pt>
                <c:pt idx="929">
                  <c:v>9.6357999999999997</c:v>
                </c:pt>
                <c:pt idx="930">
                  <c:v>9.5436999999999994</c:v>
                </c:pt>
                <c:pt idx="931">
                  <c:v>9.4528999999999996</c:v>
                </c:pt>
                <c:pt idx="932">
                  <c:v>9.3632000000000009</c:v>
                </c:pt>
                <c:pt idx="933">
                  <c:v>9.2745999999999995</c:v>
                </c:pt>
                <c:pt idx="934">
                  <c:v>9.1870999999999992</c:v>
                </c:pt>
                <c:pt idx="935">
                  <c:v>9.1004000000000005</c:v>
                </c:pt>
                <c:pt idx="936">
                  <c:v>9.0146999999999995</c:v>
                </c:pt>
                <c:pt idx="937">
                  <c:v>8.9298999999999999</c:v>
                </c:pt>
                <c:pt idx="938">
                  <c:v>8.8458000000000006</c:v>
                </c:pt>
                <c:pt idx="939">
                  <c:v>8.7624999999999993</c:v>
                </c:pt>
                <c:pt idx="940">
                  <c:v>8.6798000000000002</c:v>
                </c:pt>
                <c:pt idx="941">
                  <c:v>8.5977999999999994</c:v>
                </c:pt>
                <c:pt idx="942">
                  <c:v>8.5162999999999993</c:v>
                </c:pt>
                <c:pt idx="943">
                  <c:v>8.4352999999999998</c:v>
                </c:pt>
                <c:pt idx="944">
                  <c:v>8.3547999999999991</c:v>
                </c:pt>
                <c:pt idx="945">
                  <c:v>8.2746999999999993</c:v>
                </c:pt>
                <c:pt idx="946">
                  <c:v>8.1949000000000005</c:v>
                </c:pt>
                <c:pt idx="947">
                  <c:v>8.1153999999999993</c:v>
                </c:pt>
                <c:pt idx="948">
                  <c:v>8.0360999999999994</c:v>
                </c:pt>
                <c:pt idx="949">
                  <c:v>7.9569999999999999</c:v>
                </c:pt>
                <c:pt idx="950">
                  <c:v>7.8780000000000001</c:v>
                </c:pt>
                <c:pt idx="951">
                  <c:v>7.7991000000000001</c:v>
                </c:pt>
                <c:pt idx="952">
                  <c:v>7.7202000000000002</c:v>
                </c:pt>
                <c:pt idx="953">
                  <c:v>7.6413000000000002</c:v>
                </c:pt>
                <c:pt idx="954">
                  <c:v>7.5621999999999998</c:v>
                </c:pt>
                <c:pt idx="955">
                  <c:v>7.4831000000000003</c:v>
                </c:pt>
                <c:pt idx="956">
                  <c:v>7.4036999999999997</c:v>
                </c:pt>
                <c:pt idx="957">
                  <c:v>7.3239999999999998</c:v>
                </c:pt>
                <c:pt idx="958">
                  <c:v>7.2441000000000004</c:v>
                </c:pt>
                <c:pt idx="959">
                  <c:v>7.1637000000000004</c:v>
                </c:pt>
                <c:pt idx="960">
                  <c:v>7.0830000000000002</c:v>
                </c:pt>
                <c:pt idx="961">
                  <c:v>7.0018000000000002</c:v>
                </c:pt>
                <c:pt idx="962">
                  <c:v>6.92</c:v>
                </c:pt>
                <c:pt idx="963">
                  <c:v>6.8376000000000001</c:v>
                </c:pt>
                <c:pt idx="964">
                  <c:v>6.7545999999999999</c:v>
                </c:pt>
                <c:pt idx="965">
                  <c:v>6.6708999999999996</c:v>
                </c:pt>
                <c:pt idx="966">
                  <c:v>6.5865</c:v>
                </c:pt>
                <c:pt idx="967">
                  <c:v>6.5011999999999999</c:v>
                </c:pt>
                <c:pt idx="968">
                  <c:v>6.415</c:v>
                </c:pt>
                <c:pt idx="969">
                  <c:v>6.3278999999999996</c:v>
                </c:pt>
                <c:pt idx="970">
                  <c:v>6.2398999999999996</c:v>
                </c:pt>
                <c:pt idx="971">
                  <c:v>6.1506999999999996</c:v>
                </c:pt>
                <c:pt idx="972">
                  <c:v>6.0603999999999996</c:v>
                </c:pt>
                <c:pt idx="973">
                  <c:v>5.9690000000000003</c:v>
                </c:pt>
                <c:pt idx="974">
                  <c:v>5.8762999999999996</c:v>
                </c:pt>
                <c:pt idx="975">
                  <c:v>5.7823000000000002</c:v>
                </c:pt>
                <c:pt idx="976">
                  <c:v>5.6868999999999996</c:v>
                </c:pt>
                <c:pt idx="977">
                  <c:v>5.5865</c:v>
                </c:pt>
                <c:pt idx="978">
                  <c:v>5.4443000000000001</c:v>
                </c:pt>
                <c:pt idx="979">
                  <c:v>5.3013000000000003</c:v>
                </c:pt>
                <c:pt idx="980">
                  <c:v>5.1576000000000004</c:v>
                </c:pt>
                <c:pt idx="981">
                  <c:v>5.0132000000000003</c:v>
                </c:pt>
                <c:pt idx="982">
                  <c:v>4.8681999999999999</c:v>
                </c:pt>
                <c:pt idx="983">
                  <c:v>4.7224000000000004</c:v>
                </c:pt>
                <c:pt idx="984">
                  <c:v>4.5758000000000001</c:v>
                </c:pt>
                <c:pt idx="985">
                  <c:v>4.4286000000000003</c:v>
                </c:pt>
                <c:pt idx="986">
                  <c:v>4.2807000000000004</c:v>
                </c:pt>
                <c:pt idx="987">
                  <c:v>4.1319999999999997</c:v>
                </c:pt>
                <c:pt idx="988">
                  <c:v>3.9826999999999999</c:v>
                </c:pt>
                <c:pt idx="989">
                  <c:v>3.8325999999999998</c:v>
                </c:pt>
                <c:pt idx="990">
                  <c:v>3.6819000000000002</c:v>
                </c:pt>
                <c:pt idx="991">
                  <c:v>3.5304000000000002</c:v>
                </c:pt>
                <c:pt idx="992">
                  <c:v>3.3782000000000001</c:v>
                </c:pt>
                <c:pt idx="993">
                  <c:v>3.2252999999999998</c:v>
                </c:pt>
                <c:pt idx="994">
                  <c:v>3.0716999999999999</c:v>
                </c:pt>
                <c:pt idx="995">
                  <c:v>2.9173</c:v>
                </c:pt>
                <c:pt idx="996">
                  <c:v>2.7623000000000002</c:v>
                </c:pt>
                <c:pt idx="997">
                  <c:v>2.6065999999999998</c:v>
                </c:pt>
                <c:pt idx="998">
                  <c:v>2.4500999999999999</c:v>
                </c:pt>
                <c:pt idx="999">
                  <c:v>2.2930000000000001</c:v>
                </c:pt>
                <c:pt idx="1000">
                  <c:v>2.1351</c:v>
                </c:pt>
                <c:pt idx="1001">
                  <c:v>1.9764999999999999</c:v>
                </c:pt>
                <c:pt idx="1002">
                  <c:v>1.8171999999999999</c:v>
                </c:pt>
                <c:pt idx="1003">
                  <c:v>1.6572</c:v>
                </c:pt>
                <c:pt idx="1004">
                  <c:v>1.4964999999999999</c:v>
                </c:pt>
                <c:pt idx="1005">
                  <c:v>1.3351</c:v>
                </c:pt>
                <c:pt idx="1006">
                  <c:v>1.1758</c:v>
                </c:pt>
                <c:pt idx="1007">
                  <c:v>1.0488</c:v>
                </c:pt>
                <c:pt idx="1008">
                  <c:v>0.93610000000000004</c:v>
                </c:pt>
                <c:pt idx="1009">
                  <c:v>0.83620000000000005</c:v>
                </c:pt>
                <c:pt idx="1010">
                  <c:v>0.74780000000000002</c:v>
                </c:pt>
                <c:pt idx="1011">
                  <c:v>0.66949999999999998</c:v>
                </c:pt>
                <c:pt idx="1012">
                  <c:v>0.60050000000000003</c:v>
                </c:pt>
                <c:pt idx="1013">
                  <c:v>0.53959999999999997</c:v>
                </c:pt>
                <c:pt idx="1014">
                  <c:v>0.48609999999999998</c:v>
                </c:pt>
                <c:pt idx="1015">
                  <c:v>0.43930000000000002</c:v>
                </c:pt>
                <c:pt idx="1016">
                  <c:v>0.39850000000000002</c:v>
                </c:pt>
                <c:pt idx="1017">
                  <c:v>0.36309999999999998</c:v>
                </c:pt>
                <c:pt idx="1018">
                  <c:v>0.3327</c:v>
                </c:pt>
                <c:pt idx="1019">
                  <c:v>0.30690000000000001</c:v>
                </c:pt>
                <c:pt idx="1020">
                  <c:v>0.28520000000000001</c:v>
                </c:pt>
                <c:pt idx="1021">
                  <c:v>0.26740000000000003</c:v>
                </c:pt>
                <c:pt idx="1022">
                  <c:v>0.25330000000000003</c:v>
                </c:pt>
                <c:pt idx="1023">
                  <c:v>0.2427</c:v>
                </c:pt>
                <c:pt idx="1024">
                  <c:v>0.2354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F79-4E0C-A0A2-FE8E435C20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103360"/>
        <c:axId val="105105280"/>
      </c:scatterChart>
      <c:valAx>
        <c:axId val="105103360"/>
        <c:scaling>
          <c:orientation val="minMax"/>
          <c:max val="10.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baseline="0" dirty="0" err="1"/>
                  <a:t>Beamline</a:t>
                </a:r>
                <a:r>
                  <a:rPr lang="en-US" sz="1400" baseline="0" dirty="0"/>
                  <a:t> Distance (m) From RFQ DS End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05105280"/>
        <c:crossesAt val="1.0000000000000007E-2"/>
        <c:crossBetween val="midCat"/>
        <c:majorUnit val="1"/>
        <c:minorUnit val="0.5"/>
      </c:valAx>
      <c:valAx>
        <c:axId val="105105280"/>
        <c:scaling>
          <c:logBase val="10"/>
          <c:orientation val="minMax"/>
          <c:max val="1000"/>
          <c:min val="1.0000000000000007E-2"/>
        </c:scaling>
        <c:delete val="0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4800000" scaled="0"/>
              </a:gradFill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Pressure  (10</a:t>
                </a:r>
                <a:r>
                  <a:rPr lang="en-US" sz="1400" baseline="30000" dirty="0"/>
                  <a:t>-9</a:t>
                </a:r>
                <a:r>
                  <a:rPr lang="en-US" sz="1400" dirty="0"/>
                  <a:t> </a:t>
                </a:r>
                <a:r>
                  <a:rPr lang="en-US" sz="1400" dirty="0" err="1"/>
                  <a:t>torr</a:t>
                </a:r>
                <a:r>
                  <a:rPr lang="en-US" sz="1400" dirty="0"/>
                  <a:t>)</a:t>
                </a:r>
              </a:p>
            </c:rich>
          </c:tx>
          <c:layout>
            <c:manualLayout>
              <c:xMode val="edge"/>
              <c:yMode val="edge"/>
              <c:x val="4.6296296296296294E-3"/>
              <c:y val="0.30946127496774767"/>
            </c:manualLayout>
          </c:layout>
          <c:overlay val="0"/>
        </c:title>
        <c:numFmt formatCode="0E+00" sourceLinked="0"/>
        <c:majorTickMark val="none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105103360"/>
        <c:crosses val="autoZero"/>
        <c:crossBetween val="midCat"/>
      </c:valAx>
      <c:spPr>
        <a:noFill/>
        <a:ln w="6350">
          <a:solidFill>
            <a:srgbClr val="00349E">
              <a:lumMod val="60000"/>
              <a:lumOff val="40000"/>
              <a:alpha val="63000"/>
            </a:srgbClr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'Vac CP Base'!$A$35</c:f>
              <c:strCache>
                <c:ptCount val="1"/>
                <c:pt idx="0">
                  <c:v>Labor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'Vac CP Base'!$B$34:$H$34</c:f>
              <c:strCache>
                <c:ptCount val="7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</c:strCache>
            </c:strRef>
          </c:cat>
          <c:val>
            <c:numRef>
              <c:f>'Vac CP Base'!$B$35:$H$35</c:f>
              <c:numCache>
                <c:formatCode>_("$"* #,##0.0_);_("$"* \(#,##0.0\);_("$"* "-"?_);_(@_)</c:formatCode>
                <c:ptCount val="7"/>
                <c:pt idx="0">
                  <c:v>428.37299999999999</c:v>
                </c:pt>
                <c:pt idx="1">
                  <c:v>217.18700000000001</c:v>
                </c:pt>
                <c:pt idx="2">
                  <c:v>176.28299999999999</c:v>
                </c:pt>
                <c:pt idx="3">
                  <c:v>377.459</c:v>
                </c:pt>
                <c:pt idx="4">
                  <c:v>389.20699999999999</c:v>
                </c:pt>
                <c:pt idx="5">
                  <c:v>282.81099999999998</c:v>
                </c:pt>
                <c:pt idx="6">
                  <c:v>53.128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6C-47E6-B71D-AD2A0D9A7F5D}"/>
            </c:ext>
          </c:extLst>
        </c:ser>
        <c:ser>
          <c:idx val="1"/>
          <c:order val="1"/>
          <c:tx>
            <c:strRef>
              <c:f>'Vac CP Base'!$A$36</c:f>
              <c:strCache>
                <c:ptCount val="1"/>
                <c:pt idx="0">
                  <c:v>Material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'Vac CP Base'!$B$34:$H$34</c:f>
              <c:strCache>
                <c:ptCount val="7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</c:strCache>
            </c:strRef>
          </c:cat>
          <c:val>
            <c:numRef>
              <c:f>'Vac CP Base'!$B$36:$H$36</c:f>
              <c:numCache>
                <c:formatCode>_("$"* #,##0.0_);_("$"* \(#,##0.0\);_("$"* "-"?_);_(@_)</c:formatCode>
                <c:ptCount val="7"/>
                <c:pt idx="0">
                  <c:v>268.82799999999997</c:v>
                </c:pt>
                <c:pt idx="1">
                  <c:v>66.483999999999995</c:v>
                </c:pt>
                <c:pt idx="2">
                  <c:v>0</c:v>
                </c:pt>
                <c:pt idx="3">
                  <c:v>875.077</c:v>
                </c:pt>
                <c:pt idx="4">
                  <c:v>892.60900000000004</c:v>
                </c:pt>
                <c:pt idx="5">
                  <c:v>293.24700000000001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6C-47E6-B71D-AD2A0D9A7F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438635056"/>
        <c:axId val="438635384"/>
      </c:barChart>
      <c:lineChart>
        <c:grouping val="standard"/>
        <c:varyColors val="0"/>
        <c:ser>
          <c:idx val="2"/>
          <c:order val="2"/>
          <c:tx>
            <c:strRef>
              <c:f>'Vac CP Base'!$A$37</c:f>
              <c:strCache>
                <c:ptCount val="1"/>
                <c:pt idx="0">
                  <c:v>Cumulative Tot.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'Vac CP Base'!$B$34:$H$34</c:f>
              <c:strCache>
                <c:ptCount val="7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</c:strCache>
            </c:strRef>
          </c:cat>
          <c:val>
            <c:numRef>
              <c:f>'Vac CP Base'!$B$37:$H$37</c:f>
              <c:numCache>
                <c:formatCode>_("$"* #,##0.0_);_("$"* \(#,##0.0\);_("$"* "-"?_);_(@_)</c:formatCode>
                <c:ptCount val="7"/>
                <c:pt idx="0">
                  <c:v>697.20100000000002</c:v>
                </c:pt>
                <c:pt idx="1">
                  <c:v>980.87200000000007</c:v>
                </c:pt>
                <c:pt idx="2">
                  <c:v>1157.155</c:v>
                </c:pt>
                <c:pt idx="3">
                  <c:v>2409.6909999999998</c:v>
                </c:pt>
                <c:pt idx="4">
                  <c:v>3691.5069999999996</c:v>
                </c:pt>
                <c:pt idx="5">
                  <c:v>4267.5649999999996</c:v>
                </c:pt>
                <c:pt idx="6">
                  <c:v>4320.6929999999993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E6C-47E6-B71D-AD2A0D9A7F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3549632"/>
        <c:axId val="1133549960"/>
      </c:lineChart>
      <c:catAx>
        <c:axId val="43863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635384"/>
        <c:crosses val="autoZero"/>
        <c:auto val="1"/>
        <c:lblAlgn val="ctr"/>
        <c:lblOffset val="100"/>
        <c:noMultiLvlLbl val="0"/>
      </c:catAx>
      <c:valAx>
        <c:axId val="438635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Annual Costs ($000)</a:t>
                </a:r>
              </a:p>
            </c:rich>
          </c:tx>
          <c:layout>
            <c:manualLayout>
              <c:xMode val="edge"/>
              <c:yMode val="edge"/>
              <c:x val="6.6715125788636198E-2"/>
              <c:y val="0.258274886522700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_);_(@_)" sourceLinked="0"/>
        <c:majorTickMark val="none"/>
        <c:minorTickMark val="out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635056"/>
        <c:crosses val="autoZero"/>
        <c:crossBetween val="between"/>
      </c:valAx>
      <c:valAx>
        <c:axId val="1133549960"/>
        <c:scaling>
          <c:orientation val="minMax"/>
        </c:scaling>
        <c:delete val="0"/>
        <c:axPos val="r"/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Cumulative</a:t>
                </a:r>
                <a:r>
                  <a:rPr lang="en-US" sz="1400" b="1" baseline="0"/>
                  <a:t> Total ($000)</a:t>
                </a:r>
                <a:endParaRPr lang="en-US" sz="14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_);_(@_)" sourceLinked="0"/>
        <c:majorTickMark val="out"/>
        <c:minorTickMark val="out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3549632"/>
        <c:crosses val="max"/>
        <c:crossBetween val="between"/>
        <c:majorUnit val="2500"/>
        <c:minorUnit val="1250"/>
      </c:valAx>
      <c:catAx>
        <c:axId val="1133549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3354996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'Vac FTE Chrt'!$A$27</c:f>
              <c:strCache>
                <c:ptCount val="1"/>
                <c:pt idx="0">
                  <c:v>Engineer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'Vac FTE Chrt'!$B$26:$H$26</c:f>
              <c:strCache>
                <c:ptCount val="7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</c:strCache>
            </c:strRef>
          </c:cat>
          <c:val>
            <c:numRef>
              <c:f>'Vac FTE Chrt'!$B$27:$H$27</c:f>
              <c:numCache>
                <c:formatCode>General</c:formatCode>
                <c:ptCount val="7"/>
                <c:pt idx="0">
                  <c:v>1.27</c:v>
                </c:pt>
                <c:pt idx="1">
                  <c:v>0.67</c:v>
                </c:pt>
                <c:pt idx="2">
                  <c:v>0.45</c:v>
                </c:pt>
                <c:pt idx="3">
                  <c:v>0.62000000000000011</c:v>
                </c:pt>
                <c:pt idx="4">
                  <c:v>0.62000000000000011</c:v>
                </c:pt>
                <c:pt idx="5">
                  <c:v>0.43</c:v>
                </c:pt>
                <c:pt idx="6">
                  <c:v>7.9999999999999988E-2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27-4BD9-B4F9-536EE78AEDDB}"/>
            </c:ext>
          </c:extLst>
        </c:ser>
        <c:ser>
          <c:idx val="1"/>
          <c:order val="1"/>
          <c:tx>
            <c:strRef>
              <c:f>'Vac FTE Chrt'!$A$28</c:f>
              <c:strCache>
                <c:ptCount val="1"/>
                <c:pt idx="0">
                  <c:v>Technician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'Vac FTE Chrt'!$B$26:$H$26</c:f>
              <c:strCache>
                <c:ptCount val="7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</c:strCache>
            </c:strRef>
          </c:cat>
          <c:val>
            <c:numRef>
              <c:f>'Vac FTE Chrt'!$B$28:$H$28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0.16</c:v>
                </c:pt>
                <c:pt idx="3">
                  <c:v>0.98000000000000009</c:v>
                </c:pt>
                <c:pt idx="4">
                  <c:v>0.98000000000000009</c:v>
                </c:pt>
                <c:pt idx="5">
                  <c:v>0.7400000000000001</c:v>
                </c:pt>
                <c:pt idx="6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27-4BD9-B4F9-536EE78AED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100"/>
        <c:axId val="1010908096"/>
        <c:axId val="1010908424"/>
        <c:extLst/>
      </c:barChart>
      <c:catAx>
        <c:axId val="1010908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908424"/>
        <c:crosses val="autoZero"/>
        <c:auto val="1"/>
        <c:lblAlgn val="ctr"/>
        <c:lblOffset val="100"/>
        <c:noMultiLvlLbl val="0"/>
      </c:catAx>
      <c:valAx>
        <c:axId val="1010908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Annual</a:t>
                </a:r>
                <a:r>
                  <a:rPr lang="en-US" sz="1200" b="1" baseline="0"/>
                  <a:t> FTE</a:t>
                </a:r>
                <a:endParaRPr lang="en-US" sz="12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_);_(* \(#,##0.00\);_(* &quot;-&quot;??_);_(@_)" sourceLinked="0"/>
        <c:majorTickMark val="none"/>
        <c:minorTickMark val="out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90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0.14815</cdr:x>
      <cdr:y>0.40407</cdr:y>
    </cdr:from>
    <cdr:to>
      <cdr:x>0.5463</cdr:x>
      <cdr:y>0.85865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19200" y="1828800"/>
          <a:ext cx="3276600" cy="2057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0.46296</cdr:x>
      <cdr:y>0.60714</cdr:y>
    </cdr:from>
    <cdr:to>
      <cdr:x>0.75926</cdr:x>
      <cdr:y>0.72579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810000" y="1295400"/>
          <a:ext cx="2438400" cy="253139"/>
        </a:xfrm>
        <a:prstGeom xmlns:a="http://schemas.openxmlformats.org/drawingml/2006/main" prst="rect">
          <a:avLst/>
        </a:prstGeom>
        <a:gradFill xmlns:a="http://schemas.openxmlformats.org/drawingml/2006/main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xmlns:a="http://schemas.openxmlformats.org/drawingml/2006/main">
          <a:solidFill>
            <a:srgbClr val="00349E">
              <a:lumMod val="60000"/>
              <a:lumOff val="40000"/>
              <a:alpha val="0"/>
            </a:srgbClr>
          </a:solidFill>
        </a:ln>
        <a:effectLst xmlns:a="http://schemas.openxmlformats.org/drawingml/2006/main">
          <a:outerShdw blurRad="50800" dist="50800" dir="5400000" sx="35000" sy="35000" algn="ctr" rotWithShape="0">
            <a:srgbClr val="000000">
              <a:alpha val="0"/>
            </a:srgbClr>
          </a:outerShdw>
        </a:effectLst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/>
            <a:t>Orifice (10mm dia. 200mm long)  for differential pumping </a:t>
          </a:r>
        </a:p>
      </cdr:txBody>
    </cdr:sp>
  </cdr:relSizeAnchor>
  <cdr:relSizeAnchor xmlns:cdr="http://schemas.openxmlformats.org/drawingml/2006/chartDrawing">
    <cdr:from>
      <cdr:x>0.14815</cdr:x>
      <cdr:y>0.21429</cdr:y>
    </cdr:from>
    <cdr:to>
      <cdr:x>0.15371</cdr:x>
      <cdr:y>0.24877</cdr:y>
    </cdr:to>
    <cdr:sp macro="" textlink="">
      <cdr:nvSpPr>
        <cdr:cNvPr id="7" name="Down Arrow 6"/>
        <cdr:cNvSpPr/>
      </cdr:nvSpPr>
      <cdr:spPr>
        <a:xfrm xmlns:a="http://schemas.openxmlformats.org/drawingml/2006/main">
          <a:off x="1219200" y="457200"/>
          <a:ext cx="45757" cy="73567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0.89815</cdr:x>
      <cdr:y>0.28571</cdr:y>
    </cdr:from>
    <cdr:to>
      <cdr:x>0.9037</cdr:x>
      <cdr:y>0.32019</cdr:y>
    </cdr:to>
    <cdr:sp macro="" textlink="">
      <cdr:nvSpPr>
        <cdr:cNvPr id="8" name="Down Arrow 7"/>
        <cdr:cNvSpPr/>
      </cdr:nvSpPr>
      <cdr:spPr>
        <a:xfrm xmlns:a="http://schemas.openxmlformats.org/drawingml/2006/main">
          <a:off x="7391400" y="609600"/>
          <a:ext cx="45674" cy="73566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0.71296</cdr:x>
      <cdr:y>0.35714</cdr:y>
    </cdr:from>
    <cdr:to>
      <cdr:x>0.71851</cdr:x>
      <cdr:y>0.39162</cdr:y>
    </cdr:to>
    <cdr:sp macro="" textlink="">
      <cdr:nvSpPr>
        <cdr:cNvPr id="9" name="Down Arrow 8"/>
        <cdr:cNvSpPr/>
      </cdr:nvSpPr>
      <cdr:spPr>
        <a:xfrm xmlns:a="http://schemas.openxmlformats.org/drawingml/2006/main">
          <a:off x="5867400" y="762000"/>
          <a:ext cx="45674" cy="73567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0.61111</cdr:x>
      <cdr:y>0.21429</cdr:y>
    </cdr:from>
    <cdr:to>
      <cdr:x>0.61667</cdr:x>
      <cdr:y>0.24877</cdr:y>
    </cdr:to>
    <cdr:sp macro="" textlink="">
      <cdr:nvSpPr>
        <cdr:cNvPr id="10" name="Down Arrow 9"/>
        <cdr:cNvSpPr/>
      </cdr:nvSpPr>
      <cdr:spPr>
        <a:xfrm xmlns:a="http://schemas.openxmlformats.org/drawingml/2006/main">
          <a:off x="5029200" y="457200"/>
          <a:ext cx="45756" cy="73567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0.21296</cdr:x>
      <cdr:y>0.21429</cdr:y>
    </cdr:from>
    <cdr:to>
      <cdr:x>0.21851</cdr:x>
      <cdr:y>0.24877</cdr:y>
    </cdr:to>
    <cdr:sp macro="" textlink="">
      <cdr:nvSpPr>
        <cdr:cNvPr id="11" name="Down Arrow 10"/>
        <cdr:cNvSpPr/>
      </cdr:nvSpPr>
      <cdr:spPr>
        <a:xfrm xmlns:a="http://schemas.openxmlformats.org/drawingml/2006/main">
          <a:off x="1752600" y="457200"/>
          <a:ext cx="45674" cy="73566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0.89815</cdr:x>
      <cdr:y>0.22034</cdr:y>
    </cdr:from>
    <cdr:to>
      <cdr:x>1</cdr:x>
      <cdr:y>0.35714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7391400" y="470114"/>
          <a:ext cx="838185" cy="2918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Scraper</a:t>
          </a:r>
        </a:p>
        <a:p xmlns:a="http://schemas.openxmlformats.org/drawingml/2006/main">
          <a:r>
            <a:rPr lang="en-US" sz="1100" dirty="0"/>
            <a:t>1%,0.1%</a:t>
          </a:r>
        </a:p>
      </cdr:txBody>
    </cdr:sp>
  </cdr:relSizeAnchor>
  <cdr:relSizeAnchor xmlns:cdr="http://schemas.openxmlformats.org/drawingml/2006/chartDrawing">
    <cdr:from>
      <cdr:x>0.17593</cdr:x>
      <cdr:y>0.32143</cdr:y>
    </cdr:from>
    <cdr:to>
      <cdr:x>0.18148</cdr:x>
      <cdr:y>0.35591</cdr:y>
    </cdr:to>
    <cdr:sp macro="" textlink="">
      <cdr:nvSpPr>
        <cdr:cNvPr id="13" name="Up Arrow 12"/>
        <cdr:cNvSpPr/>
      </cdr:nvSpPr>
      <cdr:spPr>
        <a:xfrm xmlns:a="http://schemas.openxmlformats.org/drawingml/2006/main">
          <a:off x="1447800" y="685800"/>
          <a:ext cx="45674" cy="73567"/>
        </a:xfrm>
        <a:prstGeom xmlns:a="http://schemas.openxmlformats.org/drawingml/2006/main" prst="upArrow">
          <a:avLst/>
        </a:prstGeom>
        <a:solidFill xmlns:a="http://schemas.openxmlformats.org/drawingml/2006/main">
          <a:srgbClr val="00B0F0"/>
        </a:solidFill>
        <a:ln xmlns:a="http://schemas.openxmlformats.org/drawingml/2006/main">
          <a:solidFill>
            <a:srgbClr val="00B0F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>
            <a:solidFill>
              <a:srgbClr val="00B0F0"/>
            </a:solidFill>
          </a:endParaRPr>
        </a:p>
      </cdr:txBody>
    </cdr:sp>
  </cdr:relSizeAnchor>
  <cdr:relSizeAnchor xmlns:cdr="http://schemas.openxmlformats.org/drawingml/2006/chartDrawing">
    <cdr:from>
      <cdr:x>0.40741</cdr:x>
      <cdr:y>0.35714</cdr:y>
    </cdr:from>
    <cdr:to>
      <cdr:x>0.41297</cdr:x>
      <cdr:y>0.39162</cdr:y>
    </cdr:to>
    <cdr:sp macro="" textlink="">
      <cdr:nvSpPr>
        <cdr:cNvPr id="14" name="Up Arrow 13"/>
        <cdr:cNvSpPr/>
      </cdr:nvSpPr>
      <cdr:spPr>
        <a:xfrm xmlns:a="http://schemas.openxmlformats.org/drawingml/2006/main">
          <a:off x="3352800" y="762000"/>
          <a:ext cx="45757" cy="73566"/>
        </a:xfrm>
        <a:prstGeom xmlns:a="http://schemas.openxmlformats.org/drawingml/2006/main" prst="upArrow">
          <a:avLst/>
        </a:prstGeom>
        <a:solidFill xmlns:a="http://schemas.openxmlformats.org/drawingml/2006/main">
          <a:srgbClr val="00B0F0"/>
        </a:solidFill>
        <a:ln xmlns:a="http://schemas.openxmlformats.org/drawingml/2006/main">
          <a:solidFill>
            <a:srgbClr val="00B0F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>
            <a:solidFill>
              <a:srgbClr val="00B0F0"/>
            </a:solidFill>
          </a:endParaRPr>
        </a:p>
      </cdr:txBody>
    </cdr:sp>
  </cdr:relSizeAnchor>
  <cdr:relSizeAnchor xmlns:cdr="http://schemas.openxmlformats.org/drawingml/2006/chartDrawing">
    <cdr:from>
      <cdr:x>0.89815</cdr:x>
      <cdr:y>0.5</cdr:y>
    </cdr:from>
    <cdr:to>
      <cdr:x>0.9037</cdr:x>
      <cdr:y>0.53448</cdr:y>
    </cdr:to>
    <cdr:sp macro="" textlink="">
      <cdr:nvSpPr>
        <cdr:cNvPr id="16" name="Up Arrow 15"/>
        <cdr:cNvSpPr/>
      </cdr:nvSpPr>
      <cdr:spPr>
        <a:xfrm xmlns:a="http://schemas.openxmlformats.org/drawingml/2006/main">
          <a:off x="7391400" y="1066800"/>
          <a:ext cx="45674" cy="73567"/>
        </a:xfrm>
        <a:prstGeom xmlns:a="http://schemas.openxmlformats.org/drawingml/2006/main" prst="upArrow">
          <a:avLst/>
        </a:prstGeom>
        <a:solidFill xmlns:a="http://schemas.openxmlformats.org/drawingml/2006/main">
          <a:srgbClr val="00B0F0"/>
        </a:solidFill>
        <a:ln xmlns:a="http://schemas.openxmlformats.org/drawingml/2006/main">
          <a:solidFill>
            <a:srgbClr val="00B0F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>
            <a:solidFill>
              <a:srgbClr val="00B0F0"/>
            </a:solidFill>
          </a:endParaRPr>
        </a:p>
      </cdr:txBody>
    </cdr:sp>
  </cdr:relSizeAnchor>
  <cdr:relSizeAnchor xmlns:cdr="http://schemas.openxmlformats.org/drawingml/2006/chartDrawing">
    <cdr:from>
      <cdr:x>0.90741</cdr:x>
      <cdr:y>0.42373</cdr:y>
    </cdr:from>
    <cdr:to>
      <cdr:x>0.99074</cdr:x>
      <cdr:y>0.52718</cdr:y>
    </cdr:to>
    <cdr:sp macro="" textlink="">
      <cdr:nvSpPr>
        <cdr:cNvPr id="17" name="TextBox 1"/>
        <cdr:cNvSpPr txBox="1"/>
      </cdr:nvSpPr>
      <cdr:spPr>
        <a:xfrm xmlns:a="http://schemas.openxmlformats.org/drawingml/2006/main">
          <a:off x="7467600" y="1905000"/>
          <a:ext cx="685773" cy="4650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RFC w/IP50</a:t>
          </a:r>
        </a:p>
        <a:p xmlns:a="http://schemas.openxmlformats.org/drawingml/2006/main">
          <a:endParaRPr lang="en-US" sz="1100" dirty="0"/>
        </a:p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0.5463</cdr:x>
      <cdr:y>0.28571</cdr:y>
    </cdr:from>
    <cdr:to>
      <cdr:x>0.58333</cdr:x>
      <cdr:y>0.33744</cdr:y>
    </cdr:to>
    <cdr:sp macro="" textlink="">
      <cdr:nvSpPr>
        <cdr:cNvPr id="18" name="Up Arrow 17"/>
        <cdr:cNvSpPr/>
      </cdr:nvSpPr>
      <cdr:spPr>
        <a:xfrm xmlns:a="http://schemas.openxmlformats.org/drawingml/2006/main">
          <a:off x="4495800" y="609600"/>
          <a:ext cx="304742" cy="110371"/>
        </a:xfrm>
        <a:prstGeom xmlns:a="http://schemas.openxmlformats.org/drawingml/2006/main" prst="up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0.83333</cdr:x>
      <cdr:y>0.53571</cdr:y>
    </cdr:from>
    <cdr:to>
      <cdr:x>0.84815</cdr:x>
      <cdr:y>0.5702</cdr:y>
    </cdr:to>
    <cdr:sp macro="" textlink="">
      <cdr:nvSpPr>
        <cdr:cNvPr id="21" name="Up Arrow 20"/>
        <cdr:cNvSpPr/>
      </cdr:nvSpPr>
      <cdr:spPr>
        <a:xfrm xmlns:a="http://schemas.openxmlformats.org/drawingml/2006/main">
          <a:off x="6858000" y="1143000"/>
          <a:ext cx="121963" cy="73588"/>
        </a:xfrm>
        <a:prstGeom xmlns:a="http://schemas.openxmlformats.org/drawingml/2006/main" prst="upArrow">
          <a:avLst/>
        </a:prstGeom>
        <a:solidFill xmlns:a="http://schemas.openxmlformats.org/drawingml/2006/main">
          <a:srgbClr val="00B0F0"/>
        </a:solidFill>
        <a:ln xmlns:a="http://schemas.openxmlformats.org/drawingml/2006/main">
          <a:solidFill>
            <a:srgbClr val="00B0F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>
            <a:solidFill>
              <a:srgbClr val="00B0F0"/>
            </a:solidFill>
          </a:endParaRPr>
        </a:p>
      </cdr:txBody>
    </cdr:sp>
  </cdr:relSizeAnchor>
  <cdr:relSizeAnchor xmlns:cdr="http://schemas.openxmlformats.org/drawingml/2006/chartDrawing">
    <cdr:from>
      <cdr:x>0.64815</cdr:x>
      <cdr:y>0.5</cdr:y>
    </cdr:from>
    <cdr:to>
      <cdr:x>0.66296</cdr:x>
      <cdr:y>0.53449</cdr:y>
    </cdr:to>
    <cdr:sp macro="" textlink="">
      <cdr:nvSpPr>
        <cdr:cNvPr id="22" name="Up Arrow 21"/>
        <cdr:cNvSpPr/>
      </cdr:nvSpPr>
      <cdr:spPr>
        <a:xfrm xmlns:a="http://schemas.openxmlformats.org/drawingml/2006/main">
          <a:off x="5334000" y="1066800"/>
          <a:ext cx="121880" cy="73588"/>
        </a:xfrm>
        <a:prstGeom xmlns:a="http://schemas.openxmlformats.org/drawingml/2006/main" prst="upArrow">
          <a:avLst/>
        </a:prstGeom>
        <a:solidFill xmlns:a="http://schemas.openxmlformats.org/drawingml/2006/main">
          <a:srgbClr val="00B0F0"/>
        </a:solidFill>
        <a:ln xmlns:a="http://schemas.openxmlformats.org/drawingml/2006/main">
          <a:solidFill>
            <a:srgbClr val="00B0F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>
            <a:solidFill>
              <a:srgbClr val="00B0F0"/>
            </a:solidFill>
          </a:endParaRPr>
        </a:p>
      </cdr:txBody>
    </cdr:sp>
  </cdr:relSizeAnchor>
  <cdr:relSizeAnchor xmlns:cdr="http://schemas.openxmlformats.org/drawingml/2006/chartDrawing">
    <cdr:from>
      <cdr:x>0.89815</cdr:x>
      <cdr:y>0.75</cdr:y>
    </cdr:from>
    <cdr:to>
      <cdr:x>0.91296</cdr:x>
      <cdr:y>0.78449</cdr:y>
    </cdr:to>
    <cdr:sp macro="" textlink="">
      <cdr:nvSpPr>
        <cdr:cNvPr id="26" name="Up Arrow 25"/>
        <cdr:cNvSpPr/>
      </cdr:nvSpPr>
      <cdr:spPr>
        <a:xfrm xmlns:a="http://schemas.openxmlformats.org/drawingml/2006/main">
          <a:off x="7391400" y="1600200"/>
          <a:ext cx="121881" cy="73588"/>
        </a:xfrm>
        <a:prstGeom xmlns:a="http://schemas.openxmlformats.org/drawingml/2006/main" prst="upArrow">
          <a:avLst/>
        </a:prstGeom>
        <a:solidFill xmlns:a="http://schemas.openxmlformats.org/drawingml/2006/main">
          <a:srgbClr val="00B0F0"/>
        </a:solidFill>
        <a:ln xmlns:a="http://schemas.openxmlformats.org/drawingml/2006/main">
          <a:solidFill>
            <a:srgbClr val="00B0F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>
            <a:solidFill>
              <a:srgbClr val="00B0F0"/>
            </a:solidFill>
          </a:endParaRPr>
        </a:p>
      </cdr:txBody>
    </cdr:sp>
  </cdr:relSizeAnchor>
  <cdr:relSizeAnchor xmlns:cdr="http://schemas.openxmlformats.org/drawingml/2006/chartDrawing">
    <cdr:from>
      <cdr:x>0.91667</cdr:x>
      <cdr:y>0.67797</cdr:y>
    </cdr:from>
    <cdr:to>
      <cdr:x>0.99074</cdr:x>
      <cdr:y>0.74694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7543800" y="3048000"/>
          <a:ext cx="609566" cy="3100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D</a:t>
          </a:r>
          <a:r>
            <a:rPr lang="en-US" sz="1100" dirty="0"/>
            <a:t>PIP 100</a:t>
          </a:r>
        </a:p>
        <a:p xmlns:a="http://schemas.openxmlformats.org/drawingml/2006/main">
          <a:endParaRPr lang="en-US" sz="1100" dirty="0"/>
        </a:p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</cdr:x>
      <cdr:y>0.32143</cdr:y>
    </cdr:from>
    <cdr:to>
      <cdr:x>0.62037</cdr:x>
      <cdr:y>0.53571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4114800" y="685800"/>
          <a:ext cx="9906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Absorber turbo 2500 </a:t>
          </a:r>
        </a:p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0.74074</cdr:x>
      <cdr:y>0.5</cdr:y>
    </cdr:from>
    <cdr:to>
      <cdr:x>0.7463</cdr:x>
      <cdr:y>0.53448</cdr:y>
    </cdr:to>
    <cdr:sp macro="" textlink="">
      <cdr:nvSpPr>
        <cdr:cNvPr id="29" name="Up Arrow 28"/>
        <cdr:cNvSpPr/>
      </cdr:nvSpPr>
      <cdr:spPr>
        <a:xfrm xmlns:a="http://schemas.openxmlformats.org/drawingml/2006/main">
          <a:off x="6096000" y="1066800"/>
          <a:ext cx="45757" cy="73567"/>
        </a:xfrm>
        <a:prstGeom xmlns:a="http://schemas.openxmlformats.org/drawingml/2006/main" prst="upArrow">
          <a:avLst/>
        </a:prstGeom>
        <a:solidFill xmlns:a="http://schemas.openxmlformats.org/drawingml/2006/main">
          <a:srgbClr val="00B0F0"/>
        </a:solidFill>
        <a:ln xmlns:a="http://schemas.openxmlformats.org/drawingml/2006/main">
          <a:solidFill>
            <a:srgbClr val="00B0F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>
            <a:solidFill>
              <a:srgbClr val="00B0F0"/>
            </a:solidFill>
          </a:endParaRPr>
        </a:p>
      </cdr:txBody>
    </cdr:sp>
  </cdr:relSizeAnchor>
  <cdr:relSizeAnchor xmlns:cdr="http://schemas.openxmlformats.org/drawingml/2006/chartDrawing">
    <cdr:from>
      <cdr:x>0.59259</cdr:x>
      <cdr:y>0.39286</cdr:y>
    </cdr:from>
    <cdr:to>
      <cdr:x>0.63889</cdr:x>
      <cdr:y>0.62712</cdr:y>
    </cdr:to>
    <cdr:cxnSp macro="">
      <cdr:nvCxnSpPr>
        <cdr:cNvPr id="30" name="Straight Arrow Connector 29">
          <a:extLst xmlns:a="http://schemas.openxmlformats.org/drawingml/2006/main">
            <a:ext uri="{FF2B5EF4-FFF2-40B4-BE49-F238E27FC236}">
              <a16:creationId xmlns:a16="http://schemas.microsoft.com/office/drawing/2014/main" id="{0CE7059F-7C55-477B-9735-539FED6EBFBC}"/>
            </a:ext>
          </a:extLst>
        </cdr:cNvPr>
        <cdr:cNvCxnSpPr/>
      </cdr:nvCxnSpPr>
      <cdr:spPr>
        <a:xfrm xmlns:a="http://schemas.openxmlformats.org/drawingml/2006/main" flipV="1">
          <a:off x="4876800" y="838200"/>
          <a:ext cx="381000" cy="49982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0.22222</cdr:x>
      <cdr:y>0.5</cdr:y>
    </cdr:from>
    <cdr:to>
      <cdr:x>0.42901</cdr:x>
      <cdr:y>0.6263</cdr:y>
    </cdr:to>
    <cdr:sp macro="" textlink="">
      <cdr:nvSpPr>
        <cdr:cNvPr id="33" name="TextBox 1"/>
        <cdr:cNvSpPr txBox="1"/>
      </cdr:nvSpPr>
      <cdr:spPr>
        <a:xfrm xmlns:a="http://schemas.openxmlformats.org/drawingml/2006/main">
          <a:off x="1828800" y="1066800"/>
          <a:ext cx="1701800" cy="269470"/>
        </a:xfrm>
        <a:prstGeom xmlns:a="http://schemas.openxmlformats.org/drawingml/2006/main" prst="rect">
          <a:avLst/>
        </a:prstGeom>
        <a:gradFill xmlns:a="http://schemas.openxmlformats.org/drawingml/2006/main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xmlns:a="http://schemas.openxmlformats.org/drawingml/2006/main">
          <a:solidFill>
            <a:srgbClr val="00349E">
              <a:lumMod val="60000"/>
              <a:lumOff val="40000"/>
              <a:alpha val="0"/>
            </a:srgbClr>
          </a:solidFill>
        </a:ln>
        <a:effectLst xmlns:a="http://schemas.openxmlformats.org/drawingml/2006/main">
          <a:outerShdw blurRad="50800" dist="50800" dir="5400000" sx="35000" sy="35000" algn="ctr" rotWithShape="0">
            <a:srgbClr val="000000">
              <a:alpha val="0"/>
            </a:srgbClr>
          </a:outerShdw>
        </a:effectLst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Kicker w/ Pump 75 l/s</a:t>
          </a:r>
        </a:p>
      </cdr:txBody>
    </cdr:sp>
  </cdr:relSizeAnchor>
  <cdr:relSizeAnchor xmlns:cdr="http://schemas.openxmlformats.org/drawingml/2006/chartDrawing">
    <cdr:from>
      <cdr:x>0.2963</cdr:x>
      <cdr:y>0.32143</cdr:y>
    </cdr:from>
    <cdr:to>
      <cdr:x>0.30556</cdr:x>
      <cdr:y>0.5</cdr:y>
    </cdr:to>
    <cdr:cxnSp macro="">
      <cdr:nvCxnSpPr>
        <cdr:cNvPr id="35" name="Straight Arrow Connector 34">
          <a:extLst xmlns:a="http://schemas.openxmlformats.org/drawingml/2006/main">
            <a:ext uri="{FF2B5EF4-FFF2-40B4-BE49-F238E27FC236}">
              <a16:creationId xmlns:a16="http://schemas.microsoft.com/office/drawing/2014/main" id="{E223474F-FDB2-4370-93A0-859323EF175F}"/>
            </a:ext>
          </a:extLst>
        </cdr:cNvPr>
        <cdr:cNvCxnSpPr/>
      </cdr:nvCxnSpPr>
      <cdr:spPr>
        <a:xfrm xmlns:a="http://schemas.openxmlformats.org/drawingml/2006/main" flipV="1">
          <a:off x="2438400" y="685801"/>
          <a:ext cx="76200" cy="380999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0.40741</cdr:x>
      <cdr:y>0.32143</cdr:y>
    </cdr:from>
    <cdr:to>
      <cdr:x>0.47222</cdr:x>
      <cdr:y>0.50787</cdr:y>
    </cdr:to>
    <cdr:cxnSp macro="">
      <cdr:nvCxnSpPr>
        <cdr:cNvPr id="37" name="Straight Arrow Connector 36">
          <a:extLst xmlns:a="http://schemas.openxmlformats.org/drawingml/2006/main">
            <a:ext uri="{FF2B5EF4-FFF2-40B4-BE49-F238E27FC236}">
              <a16:creationId xmlns:a16="http://schemas.microsoft.com/office/drawing/2014/main" id="{C2B05A69-B45F-4612-BD80-A3D8DBA0BD22}"/>
            </a:ext>
          </a:extLst>
        </cdr:cNvPr>
        <cdr:cNvCxnSpPr/>
      </cdr:nvCxnSpPr>
      <cdr:spPr>
        <a:xfrm xmlns:a="http://schemas.openxmlformats.org/drawingml/2006/main" flipV="1">
          <a:off x="3352800" y="685800"/>
          <a:ext cx="533400" cy="397789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1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EF17C-251C-47CC-873F-1A57C20CD859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570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EF17C-251C-47CC-873F-1A57C20CD859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691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970FC-1409-4546-86F6-A9A37DEDE31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4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970FC-1409-4546-86F6-A9A37DEDE31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61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59639-4D6C-4EDA-B38F-8A7978DA782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9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EF17C-251C-47CC-873F-1A57C20CD859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6364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59639-4D6C-4EDA-B38F-8A7978DA782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86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EF17C-251C-47CC-873F-1A57C20CD859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EF17C-251C-47CC-873F-1A57C20CD859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950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EF17C-251C-47CC-873F-1A57C20CD859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057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670218" y="5608047"/>
            <a:ext cx="3143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	India Institutes Fermilab Collaboration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362" y="934330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152377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60839" y="6505497"/>
            <a:ext cx="5758612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A. Chen | 121.3.18 Vacuum| </a:t>
            </a:r>
            <a:r>
              <a:rPr lang="en-US" dirty="0" err="1"/>
              <a:t>Linac</a:t>
            </a:r>
            <a:r>
              <a:rPr lang="en-US" dirty="0"/>
              <a:t> Accelerator Support Systems, II&amp;C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65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91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65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18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67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59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P2CD1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1472973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10-12 October, 2017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10037" y="6503234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A. Chen | 121.3.18 Vacuum| </a:t>
            </a:r>
            <a:r>
              <a:rPr lang="en-US" dirty="0" err="1"/>
              <a:t>Linac</a:t>
            </a:r>
            <a:r>
              <a:rPr lang="en-US" dirty="0"/>
              <a:t> Accelerator Support Systems, II&amp;C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10-12 October, 2017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 eaLnBrk="1" hangingPunct="1"/>
            <a:r>
              <a:rPr lang="en-US" altLang="en-US" sz="900">
                <a:solidFill>
                  <a:srgbClr val="154D81"/>
                </a:solidFill>
                <a:latin typeface="Helvetica" panose="020B0604020202020204" pitchFamily="34" charset="0"/>
              </a:rPr>
              <a:t>A. Chen | 121.3.18 Vacuum| Linac Accelerator Support Systems, II&amp;C</a:t>
            </a:r>
            <a:endParaRPr lang="en-US" altLang="en-US" sz="900" b="1" dirty="0">
              <a:solidFill>
                <a:srgbClr val="154D81"/>
              </a:solidFill>
              <a:latin typeface="Helvetica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FDBB6-CEB5-44E9-8F39-C535F41246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888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670218" y="5236572"/>
            <a:ext cx="314372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India Institutes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Fermilab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Collaboration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Istituto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Nazionale di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Fisica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Nucleare</a:t>
            </a:r>
            <a:endParaRPr lang="en-US" sz="1200" kern="1200" baseline="0" dirty="0">
              <a:solidFill>
                <a:schemeClr val="tx1"/>
              </a:solidFill>
              <a:latin typeface="Helvetica"/>
              <a:ea typeface="Geneva" charset="0"/>
              <a:cs typeface="Helvetica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Science and Technology Facilities Council   </a:t>
            </a:r>
          </a:p>
          <a:p>
            <a:endParaRPr lang="en-US" dirty="0"/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93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  <p:sldLayoutId id="2147484122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7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075" y="5003800"/>
            <a:ext cx="4941888" cy="1528763"/>
          </a:xfrm>
        </p:spPr>
        <p:txBody>
          <a:bodyPr/>
          <a:lstStyle/>
          <a:p>
            <a:r>
              <a:rPr lang="en-US" dirty="0"/>
              <a:t>Alex Chen</a:t>
            </a:r>
          </a:p>
          <a:p>
            <a:r>
              <a:rPr lang="en-US" dirty="0"/>
              <a:t>PIP-II Director’s Review</a:t>
            </a:r>
          </a:p>
          <a:p>
            <a:r>
              <a:rPr lang="en-US" dirty="0"/>
              <a:t>10-12 October 2017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121.3.18 Vacuum Systems</a:t>
            </a:r>
          </a:p>
          <a:p>
            <a:r>
              <a:rPr lang="en-US" sz="1700" dirty="0"/>
              <a:t>Breakout Session:  </a:t>
            </a:r>
            <a:r>
              <a:rPr lang="en-US" sz="1700" dirty="0" err="1"/>
              <a:t>Linac</a:t>
            </a:r>
            <a:r>
              <a:rPr lang="en-US" sz="1700" dirty="0"/>
              <a:t> Accelerator Support Systems, Installation and Commissioning </a:t>
            </a:r>
          </a:p>
        </p:txBody>
      </p:sp>
    </p:spTree>
    <p:extLst>
      <p:ext uri="{BB962C8B-B14F-4D97-AF65-F5344CB8AC3E}">
        <p14:creationId xmlns:p14="http://schemas.microsoft.com/office/powerpoint/2010/main" val="497847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042988"/>
          <a:ext cx="8672513" cy="498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363" name="Date Placeholder 3"/>
          <p:cNvSpPr>
            <a:spLocks noGrp="1"/>
          </p:cNvSpPr>
          <p:nvPr>
            <p:ph type="dt" sz="half" idx="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154D81"/>
                </a:solidFill>
                <a:latin typeface="Helvetica" panose="020B0604020202020204" pitchFamily="34" charset="0"/>
              </a:rPr>
              <a:t>10-12 October, 2017</a:t>
            </a: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154D81"/>
                </a:solidFill>
                <a:latin typeface="Helvetica" panose="020B0604020202020204" pitchFamily="34" charset="0"/>
              </a:rPr>
              <a:t>A. Chen | 121.3.18 Vacuum| </a:t>
            </a:r>
            <a:r>
              <a:rPr lang="en-US" altLang="en-US" sz="1200" dirty="0" err="1">
                <a:solidFill>
                  <a:srgbClr val="154D81"/>
                </a:solidFill>
                <a:latin typeface="Helvetica" panose="020B0604020202020204" pitchFamily="34" charset="0"/>
              </a:rPr>
              <a:t>Linac</a:t>
            </a:r>
            <a:r>
              <a:rPr lang="en-US" altLang="en-US" sz="1200" dirty="0">
                <a:solidFill>
                  <a:srgbClr val="154D81"/>
                </a:solidFill>
                <a:latin typeface="Helvetica" panose="020B0604020202020204" pitchFamily="34" charset="0"/>
              </a:rPr>
              <a:t> Accelerator Support Systems, II&amp;C</a:t>
            </a:r>
            <a:endParaRPr lang="en-US" altLang="en-US" sz="1200" b="1" dirty="0">
              <a:solidFill>
                <a:srgbClr val="154D81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2FDBB6-CEB5-44E9-8F39-C535F41246AC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54D81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>
                <a:latin typeface="Helvetica" panose="020B0604020202020204" pitchFamily="34" charset="0"/>
              </a:rPr>
              <a:t>PIP2IT Vacuum(</a:t>
            </a:r>
            <a:r>
              <a:rPr lang="en-US" dirty="0"/>
              <a:t>Pressure profile of MEBT)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866A9F-6E8D-434E-9EC9-BA6A3635F821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1766556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47221C-EFA0-424E-BFC2-A2698E5C4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3013EB-5A3C-4CE2-884C-203893B62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2" name="Date Placeholder 1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/>
          <a:p>
            <a:r>
              <a:rPr lang="en-US" dirty="0"/>
              <a:t>10-12 October, 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/>
            <a:r>
              <a:rPr lang="en-US" altLang="en-US" sz="1200" dirty="0">
                <a:solidFill>
                  <a:srgbClr val="154D81"/>
                </a:solidFill>
                <a:latin typeface="Helvetica" panose="020B0604020202020204" pitchFamily="34" charset="0"/>
              </a:rPr>
              <a:t>A. Chen | 121.3.18 Vacuum| </a:t>
            </a:r>
            <a:r>
              <a:rPr lang="en-US" altLang="en-US" sz="1200" dirty="0" err="1">
                <a:solidFill>
                  <a:srgbClr val="154D81"/>
                </a:solidFill>
                <a:latin typeface="Helvetica" panose="020B0604020202020204" pitchFamily="34" charset="0"/>
              </a:rPr>
              <a:t>Linac</a:t>
            </a:r>
            <a:r>
              <a:rPr lang="en-US" altLang="en-US" sz="1200" dirty="0">
                <a:solidFill>
                  <a:srgbClr val="154D81"/>
                </a:solidFill>
                <a:latin typeface="Helvetica" panose="020B0604020202020204" pitchFamily="34" charset="0"/>
              </a:rPr>
              <a:t> Accelerator Support Systems, II&amp;C</a:t>
            </a:r>
            <a:endParaRPr lang="en-US" altLang="en-US" sz="1200" b="1" dirty="0">
              <a:solidFill>
                <a:srgbClr val="154D81"/>
              </a:solidFill>
              <a:latin typeface="Helvetica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2FDBB6-CEB5-44E9-8F39-C535F41246AC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8955"/>
              </p:ext>
            </p:extLst>
          </p:nvPr>
        </p:nvGraphicFramePr>
        <p:xfrm>
          <a:off x="162371" y="1036464"/>
          <a:ext cx="8738742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Chart" r:id="rId4" imgW="5895922" imgH="3762443" progId="Excel.Chart.8">
                  <p:embed/>
                </p:oleObj>
              </mc:Choice>
              <mc:Fallback>
                <p:oleObj name="Chart" r:id="rId4" imgW="5895922" imgH="3762443" progId="Excel.Chart.8">
                  <p:embed/>
                  <p:pic>
                    <p:nvPicPr>
                      <p:cNvPr id="3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371" y="1036464"/>
                        <a:ext cx="8738742" cy="4953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28600" y="114302"/>
            <a:ext cx="8839200" cy="6694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54D81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anose="020B0600070205080204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anose="020B0600070205080204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anose="020B0600070205080204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>
                <a:latin typeface="Helvetica" panose="020B0604020202020204" pitchFamily="34" charset="0"/>
              </a:rPr>
              <a:t>PIP2IT Vacuum(</a:t>
            </a:r>
            <a:r>
              <a:rPr lang="en-US" dirty="0"/>
              <a:t>Pressure profile of HEBT-DUMP)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26D729-4CE4-4A98-8B46-00CC54D326FF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1529367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and 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Beam Vacuum:</a:t>
            </a:r>
          </a:p>
          <a:p>
            <a:pPr lvl="1"/>
            <a:r>
              <a:rPr lang="en-US" dirty="0"/>
              <a:t>Achieve Vacuum levels as required</a:t>
            </a:r>
          </a:p>
          <a:p>
            <a:pPr lvl="1"/>
            <a:r>
              <a:rPr lang="en-US" dirty="0"/>
              <a:t>Reliable equipment such Pumps, Gauges, Valves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Meet the cleanness requirement in SC region and its vicinity</a:t>
            </a:r>
          </a:p>
          <a:p>
            <a:pPr lvl="1"/>
            <a:r>
              <a:rPr lang="en-US" dirty="0"/>
              <a:t>Capable of vacuum preservation in power outage or equipment failure</a:t>
            </a:r>
          </a:p>
          <a:p>
            <a:pPr lvl="1"/>
            <a:r>
              <a:rPr lang="en-US" dirty="0"/>
              <a:t>Capable with MPS</a:t>
            </a:r>
          </a:p>
          <a:p>
            <a:r>
              <a:rPr lang="en-US" dirty="0"/>
              <a:t>Insulation vacuum</a:t>
            </a:r>
          </a:p>
          <a:p>
            <a:pPr lvl="1"/>
            <a:r>
              <a:rPr lang="en-US" dirty="0"/>
              <a:t>Reliable pumping station for CM operation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67471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Interfaces are identified as following</a:t>
            </a:r>
          </a:p>
          <a:p>
            <a:pPr lvl="2"/>
            <a:r>
              <a:rPr lang="en-US" dirty="0"/>
              <a:t>Lattice</a:t>
            </a:r>
          </a:p>
          <a:p>
            <a:pPr lvl="2"/>
            <a:r>
              <a:rPr lang="en-US" dirty="0"/>
              <a:t>Beam instrumentation</a:t>
            </a:r>
          </a:p>
          <a:p>
            <a:pPr lvl="2"/>
            <a:r>
              <a:rPr lang="en-US" dirty="0"/>
              <a:t>CM, and other key devices shared beam vacuum</a:t>
            </a:r>
          </a:p>
          <a:p>
            <a:pPr lvl="2"/>
            <a:r>
              <a:rPr lang="en-US" dirty="0"/>
              <a:t>Control</a:t>
            </a:r>
          </a:p>
          <a:p>
            <a:pPr lvl="2"/>
            <a:r>
              <a:rPr lang="en-US" dirty="0"/>
              <a:t>General Support Service</a:t>
            </a:r>
          </a:p>
          <a:p>
            <a:pPr lvl="2"/>
            <a:r>
              <a:rPr lang="en-US" dirty="0"/>
              <a:t>Installation</a:t>
            </a:r>
          </a:p>
          <a:p>
            <a:pPr lvl="2"/>
            <a:r>
              <a:rPr lang="en-US" dirty="0"/>
              <a:t>Booster</a:t>
            </a:r>
          </a:p>
          <a:p>
            <a:pPr lvl="2"/>
            <a:r>
              <a:rPr lang="en-US" dirty="0"/>
              <a:t>MPS</a:t>
            </a:r>
          </a:p>
          <a:p>
            <a:pPr lvl="2"/>
            <a:r>
              <a:rPr lang="en-US" dirty="0"/>
              <a:t>Magnets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2299494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Matrix (</a:t>
            </a:r>
            <a:r>
              <a:rPr lang="en-US" dirty="0">
                <a:solidFill>
                  <a:srgbClr val="FF0000"/>
                </a:solidFill>
              </a:rPr>
              <a:t>Vacuum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629515"/>
              </p:ext>
            </p:extLst>
          </p:nvPr>
        </p:nvGraphicFramePr>
        <p:xfrm>
          <a:off x="141400" y="1043054"/>
          <a:ext cx="8653804" cy="5133913"/>
        </p:xfrm>
        <a:graphic>
          <a:graphicData uri="http://schemas.openxmlformats.org/drawingml/2006/table">
            <a:tbl>
              <a:tblPr/>
              <a:tblGrid>
                <a:gridCol w="974268">
                  <a:extLst>
                    <a:ext uri="{9D8B030D-6E8A-4147-A177-3AD203B41FA5}">
                      <a16:colId xmlns:a16="http://schemas.microsoft.com/office/drawing/2014/main" val="2822027689"/>
                    </a:ext>
                  </a:extLst>
                </a:gridCol>
                <a:gridCol w="479971">
                  <a:extLst>
                    <a:ext uri="{9D8B030D-6E8A-4147-A177-3AD203B41FA5}">
                      <a16:colId xmlns:a16="http://schemas.microsoft.com/office/drawing/2014/main" val="2830953332"/>
                    </a:ext>
                  </a:extLst>
                </a:gridCol>
                <a:gridCol w="479971">
                  <a:extLst>
                    <a:ext uri="{9D8B030D-6E8A-4147-A177-3AD203B41FA5}">
                      <a16:colId xmlns:a16="http://schemas.microsoft.com/office/drawing/2014/main" val="439649804"/>
                    </a:ext>
                  </a:extLst>
                </a:gridCol>
                <a:gridCol w="479971">
                  <a:extLst>
                    <a:ext uri="{9D8B030D-6E8A-4147-A177-3AD203B41FA5}">
                      <a16:colId xmlns:a16="http://schemas.microsoft.com/office/drawing/2014/main" val="569850587"/>
                    </a:ext>
                  </a:extLst>
                </a:gridCol>
                <a:gridCol w="479971">
                  <a:extLst>
                    <a:ext uri="{9D8B030D-6E8A-4147-A177-3AD203B41FA5}">
                      <a16:colId xmlns:a16="http://schemas.microsoft.com/office/drawing/2014/main" val="493288876"/>
                    </a:ext>
                  </a:extLst>
                </a:gridCol>
                <a:gridCol w="479971">
                  <a:extLst>
                    <a:ext uri="{9D8B030D-6E8A-4147-A177-3AD203B41FA5}">
                      <a16:colId xmlns:a16="http://schemas.microsoft.com/office/drawing/2014/main" val="556084938"/>
                    </a:ext>
                  </a:extLst>
                </a:gridCol>
                <a:gridCol w="479971">
                  <a:extLst>
                    <a:ext uri="{9D8B030D-6E8A-4147-A177-3AD203B41FA5}">
                      <a16:colId xmlns:a16="http://schemas.microsoft.com/office/drawing/2014/main" val="3290852264"/>
                    </a:ext>
                  </a:extLst>
                </a:gridCol>
                <a:gridCol w="479971">
                  <a:extLst>
                    <a:ext uri="{9D8B030D-6E8A-4147-A177-3AD203B41FA5}">
                      <a16:colId xmlns:a16="http://schemas.microsoft.com/office/drawing/2014/main" val="4039737450"/>
                    </a:ext>
                  </a:extLst>
                </a:gridCol>
                <a:gridCol w="479971">
                  <a:extLst>
                    <a:ext uri="{9D8B030D-6E8A-4147-A177-3AD203B41FA5}">
                      <a16:colId xmlns:a16="http://schemas.microsoft.com/office/drawing/2014/main" val="2593690150"/>
                    </a:ext>
                  </a:extLst>
                </a:gridCol>
                <a:gridCol w="479971">
                  <a:extLst>
                    <a:ext uri="{9D8B030D-6E8A-4147-A177-3AD203B41FA5}">
                      <a16:colId xmlns:a16="http://schemas.microsoft.com/office/drawing/2014/main" val="1689380162"/>
                    </a:ext>
                  </a:extLst>
                </a:gridCol>
                <a:gridCol w="479971">
                  <a:extLst>
                    <a:ext uri="{9D8B030D-6E8A-4147-A177-3AD203B41FA5}">
                      <a16:colId xmlns:a16="http://schemas.microsoft.com/office/drawing/2014/main" val="2234660004"/>
                    </a:ext>
                  </a:extLst>
                </a:gridCol>
                <a:gridCol w="479971">
                  <a:extLst>
                    <a:ext uri="{9D8B030D-6E8A-4147-A177-3AD203B41FA5}">
                      <a16:colId xmlns:a16="http://schemas.microsoft.com/office/drawing/2014/main" val="1729818267"/>
                    </a:ext>
                  </a:extLst>
                </a:gridCol>
                <a:gridCol w="479971">
                  <a:extLst>
                    <a:ext uri="{9D8B030D-6E8A-4147-A177-3AD203B41FA5}">
                      <a16:colId xmlns:a16="http://schemas.microsoft.com/office/drawing/2014/main" val="3454043962"/>
                    </a:ext>
                  </a:extLst>
                </a:gridCol>
                <a:gridCol w="479971">
                  <a:extLst>
                    <a:ext uri="{9D8B030D-6E8A-4147-A177-3AD203B41FA5}">
                      <a16:colId xmlns:a16="http://schemas.microsoft.com/office/drawing/2014/main" val="889617059"/>
                    </a:ext>
                  </a:extLst>
                </a:gridCol>
                <a:gridCol w="479971">
                  <a:extLst>
                    <a:ext uri="{9D8B030D-6E8A-4147-A177-3AD203B41FA5}">
                      <a16:colId xmlns:a16="http://schemas.microsoft.com/office/drawing/2014/main" val="3777132124"/>
                    </a:ext>
                  </a:extLst>
                </a:gridCol>
                <a:gridCol w="479971">
                  <a:extLst>
                    <a:ext uri="{9D8B030D-6E8A-4147-A177-3AD203B41FA5}">
                      <a16:colId xmlns:a16="http://schemas.microsoft.com/office/drawing/2014/main" val="2620184357"/>
                    </a:ext>
                  </a:extLst>
                </a:gridCol>
                <a:gridCol w="479971">
                  <a:extLst>
                    <a:ext uri="{9D8B030D-6E8A-4147-A177-3AD203B41FA5}">
                      <a16:colId xmlns:a16="http://schemas.microsoft.com/office/drawing/2014/main" val="1874930121"/>
                    </a:ext>
                  </a:extLst>
                </a:gridCol>
              </a:tblGrid>
              <a:tr h="528744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" marR="3128" marT="3128" marB="0" anchor="b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Warm Front End WBS 121.3.3</a:t>
                      </a:r>
                    </a:p>
                  </a:txBody>
                  <a:tcPr marL="3128" marR="3128" marT="3128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HWR                          WBS 121.3.4</a:t>
                      </a:r>
                    </a:p>
                  </a:txBody>
                  <a:tcPr marL="3128" marR="3128" marT="3128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SSR1                         WBS 121.3.5</a:t>
                      </a:r>
                    </a:p>
                  </a:txBody>
                  <a:tcPr marL="3128" marR="3128" marT="3128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SSR2                         WBS 121.3.6</a:t>
                      </a:r>
                    </a:p>
                  </a:txBody>
                  <a:tcPr marL="3128" marR="3128" marT="3128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LB650                              WBS 121.3.7</a:t>
                      </a:r>
                    </a:p>
                  </a:txBody>
                  <a:tcPr marL="3128" marR="3128" marT="3128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HB650                              WBS 121.3.8</a:t>
                      </a:r>
                    </a:p>
                  </a:txBody>
                  <a:tcPr marL="3128" marR="3128" marT="3128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Power                  WBS 121.3.9</a:t>
                      </a:r>
                    </a:p>
                  </a:txBody>
                  <a:tcPr marL="3128" marR="3128" marT="3128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Integration       WBS 121.3.10</a:t>
                      </a:r>
                    </a:p>
                  </a:txBody>
                  <a:tcPr marL="3128" marR="3128" marT="3128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 Systems       WBS 121.3.11             </a:t>
                      </a:r>
                    </a:p>
                  </a:txBody>
                  <a:tcPr marL="3128" marR="3128" marT="3128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Warm Units                 WBS 121.3.12</a:t>
                      </a:r>
                    </a:p>
                  </a:txBody>
                  <a:tcPr marL="3128" marR="3128" marT="3128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Magnet PS            WBS 121.3.13</a:t>
                      </a:r>
                    </a:p>
                  </a:txBody>
                  <a:tcPr marL="3128" marR="3128" marT="3128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Trans. Line            WBS 121.3.14</a:t>
                      </a:r>
                    </a:p>
                  </a:txBody>
                  <a:tcPr marL="3128" marR="3128" marT="3128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Absorber               WBS 121.3.15</a:t>
                      </a:r>
                    </a:p>
                  </a:txBody>
                  <a:tcPr marL="3128" marR="3128" marT="3128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Instrum.           WBS 121.3.16</a:t>
                      </a:r>
                    </a:p>
                  </a:txBody>
                  <a:tcPr marL="3128" marR="3128" marT="3128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Controls              WBS 121.3.17</a:t>
                      </a:r>
                    </a:p>
                  </a:txBody>
                  <a:tcPr marL="3128" marR="3128" marT="3128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                  WBS 121.3.18</a:t>
                      </a:r>
                    </a:p>
                  </a:txBody>
                  <a:tcPr marL="3128" marR="3128" marT="3128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1139460"/>
                  </a:ext>
                </a:extLst>
              </a:tr>
              <a:tr h="192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Warm Front End WBS 121.3.3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083640"/>
                  </a:ext>
                </a:extLst>
              </a:tr>
              <a:tr h="192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HWR                          WBS 121.3.4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ED0002529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854106"/>
                  </a:ext>
                </a:extLst>
              </a:tr>
              <a:tr h="192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SSR1                         WBS 121.3.5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6514578"/>
                  </a:ext>
                </a:extLst>
              </a:tr>
              <a:tr h="192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SSR2                         WBS 121.3.6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558632"/>
                  </a:ext>
                </a:extLst>
              </a:tr>
              <a:tr h="192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LB650                              WBS 121.3.7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2090470"/>
                  </a:ext>
                </a:extLst>
              </a:tr>
              <a:tr h="192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HB650                              WBS 121.3.8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1010223"/>
                  </a:ext>
                </a:extLst>
              </a:tr>
              <a:tr h="192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Power                  WBS 121.3.9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ED0002529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ED0004129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9655125"/>
                  </a:ext>
                </a:extLst>
              </a:tr>
              <a:tr h="11810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RF Integration                    WBS 121.3.10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ED0004129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ED0004290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938195"/>
                  </a:ext>
                </a:extLst>
              </a:tr>
              <a:tr h="118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ED0005489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263140"/>
                  </a:ext>
                </a:extLst>
              </a:tr>
              <a:tr h="192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 Systems       WBS 121.3.11             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ED0002529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ED0004129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734672"/>
                  </a:ext>
                </a:extLst>
              </a:tr>
              <a:tr h="192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Warm Units                 WBS 121.3.12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ED0003441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ED0003441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24398"/>
                  </a:ext>
                </a:extLst>
              </a:tr>
              <a:tr h="192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Magnet PS            WBS 121.3.13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ED0002529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ED0004129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ED0003441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9375428"/>
                  </a:ext>
                </a:extLst>
              </a:tr>
              <a:tr h="192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Transfer Line            WBS 121.3.14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ED0003441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290424"/>
                  </a:ext>
                </a:extLst>
              </a:tr>
              <a:tr h="192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Absorber               WBS 121.3.15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617485"/>
                  </a:ext>
                </a:extLst>
              </a:tr>
              <a:tr h="192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Instrum.           WBS 121.3.16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ED0002529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ED0004129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ED0003441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836180"/>
                  </a:ext>
                </a:extLst>
              </a:tr>
              <a:tr h="11810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 Sys.          WBS 121.3.17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ED0002529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ED0004129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ED0004290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2593852"/>
                  </a:ext>
                </a:extLst>
              </a:tr>
              <a:tr h="118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ED0005489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071188"/>
                  </a:ext>
                </a:extLst>
              </a:tr>
              <a:tr h="192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Vacuum                  WBS 121.3.18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ED0002529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ED0004129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219051"/>
                  </a:ext>
                </a:extLst>
              </a:tr>
              <a:tr h="192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Supt. Serv.    WBS 121.3.19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4916193"/>
                  </a:ext>
                </a:extLst>
              </a:tr>
              <a:tr h="192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Safety Systems     WBS 121.3.20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5343026"/>
                  </a:ext>
                </a:extLst>
              </a:tr>
              <a:tr h="192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 Infrastructure       WBS 121.3.21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ED0002529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ED0004129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647607"/>
                  </a:ext>
                </a:extLst>
              </a:tr>
              <a:tr h="11810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pt-B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Instal., Integ., Com.     WBS 121.3.22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ED0002529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ED0004129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ED0003441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8570461"/>
                  </a:ext>
                </a:extLst>
              </a:tr>
              <a:tr h="118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F10051442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F10051442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F10051442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F10051442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F10051442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193531"/>
                  </a:ext>
                </a:extLst>
              </a:tr>
              <a:tr h="192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Booster                 WBS 121.4.1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997401"/>
                  </a:ext>
                </a:extLst>
              </a:tr>
              <a:tr h="1926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RR/MI                      WBS 121.4.2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633521"/>
                  </a:ext>
                </a:extLst>
              </a:tr>
              <a:tr h="11810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Conv. Facilities                 WBS 121.5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ED0002529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ED0004129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636149"/>
                  </a:ext>
                </a:extLst>
              </a:tr>
              <a:tr h="1181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F10051442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F10051442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F10051442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F10051442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F10051442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4472C4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128" marR="3128" marT="31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550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6567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PIP2IT</a:t>
            </a:r>
          </a:p>
          <a:p>
            <a:pPr lvl="1"/>
            <a:r>
              <a:rPr lang="en-US" dirty="0"/>
              <a:t>Vacuum system is working , along with commissioning of Ion source, LEBT, RFQ, MEBT</a:t>
            </a:r>
          </a:p>
          <a:p>
            <a:pPr lvl="1"/>
            <a:r>
              <a:rPr lang="en-US" dirty="0"/>
              <a:t>DPI designed, in process of Fabrication, </a:t>
            </a:r>
          </a:p>
          <a:p>
            <a:pPr lvl="1"/>
            <a:r>
              <a:rPr lang="en-US" dirty="0"/>
              <a:t>In preparation of optimizing DIPI -Fast Closing Valve-Cold Trap configure</a:t>
            </a:r>
          </a:p>
          <a:p>
            <a:pPr lvl="1"/>
            <a:r>
              <a:rPr lang="en-US" dirty="0"/>
              <a:t>Cold Traps next to HWR and ending CM of HB650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Chen | 121.3.18 Vacuum| </a:t>
            </a:r>
            <a:r>
              <a:rPr lang="en-US" dirty="0" err="1"/>
              <a:t>Linac</a:t>
            </a:r>
            <a:r>
              <a:rPr lang="en-US" dirty="0"/>
              <a:t>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2184583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C32EC8-2565-4D83-AAB7-F9078A22B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363" name="Date Placeholder 3"/>
          <p:cNvSpPr>
            <a:spLocks noGrp="1"/>
          </p:cNvSpPr>
          <p:nvPr>
            <p:ph type="dt" sz="half" idx="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154D81"/>
                </a:solidFill>
                <a:latin typeface="Helvetica" panose="020B0604020202020204" pitchFamily="34" charset="0"/>
              </a:rPr>
              <a:t>10-12 October, 2017</a:t>
            </a: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154D81"/>
                </a:solidFill>
                <a:latin typeface="Helvetica" panose="020B0604020202020204" pitchFamily="34" charset="0"/>
              </a:rPr>
              <a:t>A. Chen | 121.3.18 Vacuum| </a:t>
            </a:r>
            <a:r>
              <a:rPr lang="en-US" altLang="en-US" sz="1200" dirty="0" err="1">
                <a:solidFill>
                  <a:srgbClr val="154D81"/>
                </a:solidFill>
                <a:latin typeface="Helvetica" panose="020B0604020202020204" pitchFamily="34" charset="0"/>
              </a:rPr>
              <a:t>Linac</a:t>
            </a:r>
            <a:r>
              <a:rPr lang="en-US" altLang="en-US" sz="1200" dirty="0">
                <a:solidFill>
                  <a:srgbClr val="154D81"/>
                </a:solidFill>
                <a:latin typeface="Helvetica" panose="020B0604020202020204" pitchFamily="34" charset="0"/>
              </a:rPr>
              <a:t> Accelerator Support Systems, II&amp;C</a:t>
            </a:r>
            <a:endParaRPr lang="en-US" altLang="en-US" sz="1200" b="1" dirty="0">
              <a:solidFill>
                <a:srgbClr val="154D81"/>
              </a:solidFill>
              <a:latin typeface="Helvetica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2FDBB6-CEB5-44E9-8F39-C535F41246AC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2370"/>
            <a:ext cx="9144000" cy="52247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4092" y="2576621"/>
            <a:ext cx="1310681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Ion Source: H2 30sccm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0162" y="1799435"/>
            <a:ext cx="2508450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MEBT(10m):10</a:t>
            </a:r>
            <a:r>
              <a:rPr lang="en-US" sz="1800" baseline="30000" dirty="0"/>
              <a:t>-7</a:t>
            </a:r>
            <a:r>
              <a:rPr lang="en-US" sz="1800" dirty="0"/>
              <a:t>-10</a:t>
            </a:r>
            <a:r>
              <a:rPr lang="en-US" sz="1800" baseline="30000" dirty="0"/>
              <a:t>-10 </a:t>
            </a:r>
          </a:p>
          <a:p>
            <a:r>
              <a:rPr lang="en-US" sz="1800" dirty="0" err="1"/>
              <a:t>Torr</a:t>
            </a:r>
            <a:r>
              <a:rPr lang="en-US" sz="1800" dirty="0"/>
              <a:t>, Cavities, Kickers, Absorber, DPI, etc.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78700" y="4460577"/>
            <a:ext cx="1536700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HEBT(6m): DPI, Beam Dump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4025" y="1496116"/>
            <a:ext cx="218598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CM: HWR(6m), SSR1(6m)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115300" y="2603500"/>
            <a:ext cx="469900" cy="1857077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2"/>
          </p:cNvCxnSpPr>
          <p:nvPr/>
        </p:nvCxnSpPr>
        <p:spPr>
          <a:xfrm flipH="1">
            <a:off x="4997651" y="2142447"/>
            <a:ext cx="359368" cy="294571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470162" y="2722765"/>
            <a:ext cx="461669" cy="1269686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2"/>
          </p:cNvCxnSpPr>
          <p:nvPr/>
        </p:nvCxnSpPr>
        <p:spPr>
          <a:xfrm flipH="1">
            <a:off x="357179" y="3222952"/>
            <a:ext cx="224070" cy="1522043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65915" y="5660906"/>
            <a:ext cx="252129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RFQ(4m, 10</a:t>
            </a:r>
            <a:r>
              <a:rPr lang="en-US" sz="1800" baseline="30000" dirty="0"/>
              <a:t>-7</a:t>
            </a:r>
            <a:r>
              <a:rPr lang="en-US" sz="1800" dirty="0"/>
              <a:t> </a:t>
            </a:r>
            <a:r>
              <a:rPr lang="en-US" sz="1800" dirty="0" err="1"/>
              <a:t>torr</a:t>
            </a:r>
            <a:r>
              <a:rPr lang="en-US" sz="1800" dirty="0"/>
              <a:t>)</a:t>
            </a:r>
          </a:p>
        </p:txBody>
      </p:sp>
      <p:cxnSp>
        <p:nvCxnSpPr>
          <p:cNvPr id="24" name="Straight Arrow Connector 23"/>
          <p:cNvCxnSpPr>
            <a:stCxn id="23" idx="0"/>
          </p:cNvCxnSpPr>
          <p:nvPr/>
        </p:nvCxnSpPr>
        <p:spPr>
          <a:xfrm flipH="1" flipV="1">
            <a:off x="1931831" y="5318976"/>
            <a:ext cx="294730" cy="341930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/>
          </p:cNvCxnSpPr>
          <p:nvPr/>
        </p:nvCxnSpPr>
        <p:spPr>
          <a:xfrm>
            <a:off x="4015715" y="2722765"/>
            <a:ext cx="187169" cy="657998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Arrow: Left-Right 4"/>
          <p:cNvSpPr/>
          <p:nvPr/>
        </p:nvSpPr>
        <p:spPr>
          <a:xfrm rot="20161137">
            <a:off x="3948167" y="3674407"/>
            <a:ext cx="4279737" cy="98358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0151463">
            <a:off x="4609126" y="3853499"/>
            <a:ext cx="3325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Particulate Region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495982-E2E4-4B81-9E21-00F2D9719A0A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277392"/>
            <a:ext cx="3750012" cy="76497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Progress to date </a:t>
            </a:r>
            <a:r>
              <a:rPr lang="en-US" sz="2000" i="1" dirty="0"/>
              <a:t>(</a:t>
            </a:r>
            <a:r>
              <a:rPr lang="en-US" altLang="en-US" sz="2000" i="1" dirty="0">
                <a:latin typeface="Helvetica" panose="020B0604020202020204" pitchFamily="34" charset="0"/>
              </a:rPr>
              <a:t>PIP2IT Vacuum)</a:t>
            </a:r>
          </a:p>
        </p:txBody>
      </p:sp>
    </p:spTree>
    <p:extLst>
      <p:ext uri="{BB962C8B-B14F-4D97-AF65-F5344CB8AC3E}">
        <p14:creationId xmlns:p14="http://schemas.microsoft.com/office/powerpoint/2010/main" val="3470911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1" y="317993"/>
            <a:ext cx="5945696" cy="6724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Progress to date      		          </a:t>
            </a:r>
            <a:r>
              <a:rPr lang="en-US" sz="2000" i="1" dirty="0"/>
              <a:t>(</a:t>
            </a:r>
            <a:r>
              <a:rPr lang="en-US" altLang="en-US" sz="2000" i="1" dirty="0">
                <a:latin typeface="Helvetica" panose="020B0604020202020204" pitchFamily="34" charset="0"/>
              </a:rPr>
              <a:t>PIP2IT Schematic of Turbo Stations)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25" y="1384000"/>
            <a:ext cx="6897063" cy="4305901"/>
          </a:xfrm>
          <a:ln>
            <a:solidFill>
              <a:schemeClr val="accent1">
                <a:alpha val="0"/>
              </a:schemeClr>
            </a:solidFill>
          </a:ln>
        </p:spPr>
      </p:pic>
      <p:sp>
        <p:nvSpPr>
          <p:cNvPr id="15363" name="Date Placeholder 3"/>
          <p:cNvSpPr>
            <a:spLocks noGrp="1"/>
          </p:cNvSpPr>
          <p:nvPr>
            <p:ph type="dt" sz="half" idx="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154D81"/>
                </a:solidFill>
                <a:latin typeface="Helvetica" panose="020B0604020202020204" pitchFamily="34" charset="0"/>
              </a:rPr>
              <a:t>10-12 October, 2017</a:t>
            </a: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154D81"/>
                </a:solidFill>
                <a:latin typeface="Helvetica" panose="020B0604020202020204" pitchFamily="34" charset="0"/>
              </a:rPr>
              <a:t>A. Chen | 121.3.18 Vacuum| </a:t>
            </a:r>
            <a:r>
              <a:rPr lang="en-US" altLang="en-US" sz="1200" dirty="0" err="1">
                <a:solidFill>
                  <a:srgbClr val="154D81"/>
                </a:solidFill>
                <a:latin typeface="Helvetica" panose="020B0604020202020204" pitchFamily="34" charset="0"/>
              </a:rPr>
              <a:t>Linac</a:t>
            </a:r>
            <a:r>
              <a:rPr lang="en-US" altLang="en-US" sz="1200" dirty="0">
                <a:solidFill>
                  <a:srgbClr val="154D81"/>
                </a:solidFill>
                <a:latin typeface="Helvetica" panose="020B0604020202020204" pitchFamily="34" charset="0"/>
              </a:rPr>
              <a:t> Accelerator Support Systems, II&amp;C</a:t>
            </a:r>
            <a:endParaRPr lang="en-US" altLang="en-US" sz="1200" b="1" dirty="0">
              <a:solidFill>
                <a:srgbClr val="154D81"/>
              </a:solidFill>
              <a:latin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2FDBB6-CEB5-44E9-8F39-C535F41246AC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013" y="1833905"/>
            <a:ext cx="2562583" cy="28769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1926" y="1043796"/>
            <a:ext cx="1526874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Ion Source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1655" y="1055860"/>
            <a:ext cx="809998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LEBT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08563" y="1045068"/>
            <a:ext cx="1526874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RFQ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67867" y="1045068"/>
            <a:ext cx="1526874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MEBT1</a:t>
            </a:r>
          </a:p>
        </p:txBody>
      </p:sp>
      <p:sp>
        <p:nvSpPr>
          <p:cNvPr id="9" name="Flowchart: Connector 8"/>
          <p:cNvSpPr/>
          <p:nvPr/>
        </p:nvSpPr>
        <p:spPr>
          <a:xfrm>
            <a:off x="1857091" y="5051488"/>
            <a:ext cx="141925" cy="140544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Rounded Rectangle 42"/>
          <p:cNvSpPr/>
          <p:nvPr/>
        </p:nvSpPr>
        <p:spPr>
          <a:xfrm>
            <a:off x="767429" y="4860009"/>
            <a:ext cx="607451" cy="6330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/>
              <a:t>PLC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782577" y="4732041"/>
            <a:ext cx="708451" cy="18118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/>
              <a:t>Reset box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1398773" y="5121760"/>
            <a:ext cx="482211" cy="54767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44" idx="1"/>
          </p:cNvCxnSpPr>
          <p:nvPr/>
        </p:nvCxnSpPr>
        <p:spPr>
          <a:xfrm flipV="1">
            <a:off x="1374880" y="4822633"/>
            <a:ext cx="407697" cy="194408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4" idx="2"/>
          </p:cNvCxnSpPr>
          <p:nvPr/>
        </p:nvCxnSpPr>
        <p:spPr>
          <a:xfrm flipH="1">
            <a:off x="2121565" y="4913224"/>
            <a:ext cx="15238" cy="457123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9" idx="4"/>
          </p:cNvCxnSpPr>
          <p:nvPr/>
        </p:nvCxnSpPr>
        <p:spPr>
          <a:xfrm flipV="1">
            <a:off x="1926982" y="5192032"/>
            <a:ext cx="1072" cy="349401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0" y="1995019"/>
            <a:ext cx="387105" cy="324674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9" name="Oval 78"/>
          <p:cNvSpPr/>
          <p:nvPr/>
        </p:nvSpPr>
        <p:spPr>
          <a:xfrm>
            <a:off x="539505" y="1547266"/>
            <a:ext cx="387105" cy="324674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0" name="Oval 79"/>
          <p:cNvSpPr/>
          <p:nvPr/>
        </p:nvSpPr>
        <p:spPr>
          <a:xfrm>
            <a:off x="1181327" y="4268270"/>
            <a:ext cx="387105" cy="324674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81" name="Oval 80"/>
          <p:cNvSpPr/>
          <p:nvPr/>
        </p:nvSpPr>
        <p:spPr>
          <a:xfrm>
            <a:off x="2014349" y="1536371"/>
            <a:ext cx="387105" cy="324674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82" name="Oval 81"/>
          <p:cNvSpPr/>
          <p:nvPr/>
        </p:nvSpPr>
        <p:spPr>
          <a:xfrm>
            <a:off x="1733429" y="5651090"/>
            <a:ext cx="387105" cy="324674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75" name="Rectangle 74"/>
          <p:cNvSpPr/>
          <p:nvPr/>
        </p:nvSpPr>
        <p:spPr>
          <a:xfrm>
            <a:off x="557119" y="4704368"/>
            <a:ext cx="2022626" cy="1324727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Typical Conf.</a:t>
            </a:r>
          </a:p>
        </p:txBody>
      </p:sp>
      <p:sp>
        <p:nvSpPr>
          <p:cNvPr id="25" name="Oval 24"/>
          <p:cNvSpPr/>
          <p:nvPr/>
        </p:nvSpPr>
        <p:spPr>
          <a:xfrm>
            <a:off x="7998041" y="4959423"/>
            <a:ext cx="387105" cy="324674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cxnSp>
        <p:nvCxnSpPr>
          <p:cNvPr id="3" name="Straight Arrow Connector 2"/>
          <p:cNvCxnSpPr>
            <a:stCxn id="25" idx="7"/>
          </p:cNvCxnSpPr>
          <p:nvPr/>
        </p:nvCxnSpPr>
        <p:spPr>
          <a:xfrm flipV="1">
            <a:off x="8328456" y="3071004"/>
            <a:ext cx="1333129" cy="1935966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Arrow: Down 1"/>
          <p:cNvSpPr/>
          <p:nvPr/>
        </p:nvSpPr>
        <p:spPr>
          <a:xfrm>
            <a:off x="6311354" y="2319693"/>
            <a:ext cx="228600" cy="230676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Arrow: Down 27"/>
          <p:cNvSpPr/>
          <p:nvPr/>
        </p:nvSpPr>
        <p:spPr>
          <a:xfrm>
            <a:off x="1768728" y="2484490"/>
            <a:ext cx="228600" cy="230676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587834-A79A-477B-B7EC-E1942E5C2E58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4265920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334213"/>
            <a:ext cx="8686800" cy="4503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Progress to date </a:t>
            </a:r>
            <a:r>
              <a:rPr lang="en-US" sz="2000" i="1" dirty="0"/>
              <a:t>(</a:t>
            </a:r>
            <a:r>
              <a:rPr lang="en-US" altLang="en-US" sz="2000" i="1" dirty="0">
                <a:latin typeface="Helvetica" panose="020B0604020202020204" pitchFamily="34" charset="0"/>
              </a:rPr>
              <a:t>Vacuum Interlock status)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half" idx="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154D81"/>
                </a:solidFill>
                <a:latin typeface="Helvetica" panose="020B0604020202020204" pitchFamily="34" charset="0"/>
              </a:rPr>
              <a:t>10-12 October, 2017</a:t>
            </a: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154D81"/>
                </a:solidFill>
                <a:latin typeface="Helvetica" panose="020B0604020202020204" pitchFamily="34" charset="0"/>
              </a:rPr>
              <a:t>A. Chen | 121.3.18 Vacuum| </a:t>
            </a:r>
            <a:r>
              <a:rPr lang="en-US" altLang="en-US" sz="1200" dirty="0" err="1">
                <a:solidFill>
                  <a:srgbClr val="154D81"/>
                </a:solidFill>
                <a:latin typeface="Helvetica" panose="020B0604020202020204" pitchFamily="34" charset="0"/>
              </a:rPr>
              <a:t>Linac</a:t>
            </a:r>
            <a:r>
              <a:rPr lang="en-US" altLang="en-US" sz="1200" dirty="0">
                <a:solidFill>
                  <a:srgbClr val="154D81"/>
                </a:solidFill>
                <a:latin typeface="Helvetica" panose="020B0604020202020204" pitchFamily="34" charset="0"/>
              </a:rPr>
              <a:t> Accelerator Support Systems, II&amp;C</a:t>
            </a:r>
            <a:endParaRPr lang="en-US" altLang="en-US" sz="1200" b="1" dirty="0">
              <a:solidFill>
                <a:srgbClr val="154D81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2FDBB6-CEB5-44E9-8F39-C535F41246AC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397" y="3923692"/>
            <a:ext cx="3381555" cy="2536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7" y="3634437"/>
            <a:ext cx="3470094" cy="2602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0908" y="831639"/>
            <a:ext cx="3628992" cy="27217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07" y="2713783"/>
            <a:ext cx="1984076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Light on when P&lt;0.1 </a:t>
            </a:r>
            <a:r>
              <a:rPr lang="en-US" dirty="0" err="1"/>
              <a:t>Torr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03743" y="5666360"/>
            <a:ext cx="3470094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Light on when power 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02025" y="5973859"/>
            <a:ext cx="2172298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Override switch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34" y="920576"/>
            <a:ext cx="4241866" cy="33543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9AF7D5-C86E-4336-B485-83652F0FC097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911404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186655" y="459109"/>
            <a:ext cx="6818152" cy="4278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Progress to date </a:t>
            </a:r>
            <a:r>
              <a:rPr lang="en-US" sz="2000" dirty="0"/>
              <a:t>(</a:t>
            </a:r>
            <a:r>
              <a:rPr lang="en-US" altLang="en-US" sz="2000" dirty="0">
                <a:latin typeface="Helvetica" panose="020B0604020202020204" pitchFamily="34" charset="0"/>
              </a:rPr>
              <a:t>Turbo Station)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736826" y="6495482"/>
            <a:ext cx="1472973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154D81"/>
                </a:solidFill>
                <a:latin typeface="Helvetica" panose="020B0604020202020204" pitchFamily="34" charset="0"/>
              </a:rPr>
              <a:t>10-12 October, 2017</a:t>
            </a: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2310037" y="6511701"/>
            <a:ext cx="5541561" cy="2372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154D81"/>
                </a:solidFill>
                <a:latin typeface="Helvetica" panose="020B0604020202020204" pitchFamily="34" charset="0"/>
              </a:rPr>
              <a:t>A. Chen | 121.3.18 Vacuum| </a:t>
            </a:r>
            <a:r>
              <a:rPr lang="en-US" altLang="en-US" sz="1200" dirty="0" err="1">
                <a:solidFill>
                  <a:srgbClr val="154D81"/>
                </a:solidFill>
                <a:latin typeface="Helvetica" panose="020B0604020202020204" pitchFamily="34" charset="0"/>
              </a:rPr>
              <a:t>Linac</a:t>
            </a:r>
            <a:r>
              <a:rPr lang="en-US" altLang="en-US" sz="1200" dirty="0">
                <a:solidFill>
                  <a:srgbClr val="154D81"/>
                </a:solidFill>
                <a:latin typeface="Helvetica" panose="020B0604020202020204" pitchFamily="34" charset="0"/>
              </a:rPr>
              <a:t> Accelerator Support Systems, II&amp;C</a:t>
            </a:r>
            <a:endParaRPr lang="en-US" altLang="en-US" sz="1200" b="1" dirty="0">
              <a:solidFill>
                <a:srgbClr val="154D81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2FDBB6-CEB5-44E9-8F39-C535F41246AC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21" y="1499976"/>
            <a:ext cx="2164210" cy="426127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199626" y="1854723"/>
            <a:ext cx="1978721" cy="3970318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close anti-</a:t>
            </a:r>
            <a:r>
              <a:rPr lang="en-US" sz="2800" dirty="0" err="1"/>
              <a:t>suckback</a:t>
            </a:r>
            <a:r>
              <a:rPr lang="en-US" sz="2800" dirty="0"/>
              <a:t> valve by de-energizing the solenoid, when either situation occurs </a:t>
            </a:r>
          </a:p>
        </p:txBody>
      </p:sp>
      <p:cxnSp>
        <p:nvCxnSpPr>
          <p:cNvPr id="15368" name="Straight Arrow Connector 15367"/>
          <p:cNvCxnSpPr/>
          <p:nvPr/>
        </p:nvCxnSpPr>
        <p:spPr>
          <a:xfrm flipH="1" flipV="1">
            <a:off x="3149221" y="2486882"/>
            <a:ext cx="2082707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71" name="TextBox 15370"/>
          <p:cNvSpPr txBox="1"/>
          <p:nvPr/>
        </p:nvSpPr>
        <p:spPr>
          <a:xfrm>
            <a:off x="6599208" y="1069893"/>
            <a:ext cx="2248531" cy="156966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Add Protection Valve to stop air rush sooner than 0.5s</a:t>
            </a:r>
          </a:p>
        </p:txBody>
      </p:sp>
      <p:cxnSp>
        <p:nvCxnSpPr>
          <p:cNvPr id="15373" name="Straight Arrow Connector 15372"/>
          <p:cNvCxnSpPr>
            <a:cxnSpLocks/>
          </p:cNvCxnSpPr>
          <p:nvPr/>
        </p:nvCxnSpPr>
        <p:spPr>
          <a:xfrm flipH="1">
            <a:off x="5703221" y="2318622"/>
            <a:ext cx="895987" cy="2685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3178347" y="4946291"/>
            <a:ext cx="117827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90" name="Straight Connector 15389"/>
          <p:cNvCxnSpPr/>
          <p:nvPr/>
        </p:nvCxnSpPr>
        <p:spPr>
          <a:xfrm>
            <a:off x="4356624" y="4946290"/>
            <a:ext cx="0" cy="914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356624" y="5860690"/>
            <a:ext cx="22425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599208" y="5684808"/>
            <a:ext cx="0" cy="1758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321510" y="5814303"/>
            <a:ext cx="1948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Turbo current 2A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291690" y="1745011"/>
            <a:ext cx="2009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Foreline</a:t>
            </a:r>
            <a:r>
              <a:rPr lang="en-US" sz="2000" dirty="0"/>
              <a:t> vacuum 0.1 </a:t>
            </a:r>
            <a:r>
              <a:rPr lang="en-US" sz="2000" dirty="0" err="1"/>
              <a:t>Torr</a:t>
            </a:r>
            <a:endParaRPr lang="en-US" sz="2000" dirty="0"/>
          </a:p>
        </p:txBody>
      </p:sp>
      <p:sp>
        <p:nvSpPr>
          <p:cNvPr id="71" name="TextBox 70"/>
          <p:cNvSpPr txBox="1"/>
          <p:nvPr/>
        </p:nvSpPr>
        <p:spPr>
          <a:xfrm>
            <a:off x="3877627" y="2707303"/>
            <a:ext cx="928030" cy="397524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~0.5s</a:t>
            </a:r>
          </a:p>
        </p:txBody>
      </p:sp>
      <p:sp>
        <p:nvSpPr>
          <p:cNvPr id="7" name="Oval 6"/>
          <p:cNvSpPr/>
          <p:nvPr/>
        </p:nvSpPr>
        <p:spPr>
          <a:xfrm>
            <a:off x="5298064" y="2370071"/>
            <a:ext cx="215376" cy="21566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6"/>
          </p:cNvCxnSpPr>
          <p:nvPr/>
        </p:nvCxnSpPr>
        <p:spPr>
          <a:xfrm flipV="1">
            <a:off x="5513440" y="2473588"/>
            <a:ext cx="189781" cy="43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167531" y="4872785"/>
            <a:ext cx="133811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Beam Vacuum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0902" y="1411206"/>
            <a:ext cx="690103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PLC</a:t>
            </a:r>
          </a:p>
        </p:txBody>
      </p:sp>
      <p:sp>
        <p:nvSpPr>
          <p:cNvPr id="6" name="Arrow: Down 5"/>
          <p:cNvSpPr/>
          <p:nvPr/>
        </p:nvSpPr>
        <p:spPr>
          <a:xfrm>
            <a:off x="5124091" y="2585731"/>
            <a:ext cx="177552" cy="341886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AD7D34-7860-4B18-9958-4FB0AEEA1FB0}"/>
              </a:ext>
            </a:extLst>
          </p:cNvPr>
          <p:cNvCxnSpPr>
            <a:cxnSpLocks/>
            <a:stCxn id="71" idx="3"/>
          </p:cNvCxnSpPr>
          <p:nvPr/>
        </p:nvCxnSpPr>
        <p:spPr>
          <a:xfrm flipV="1">
            <a:off x="4805657" y="2838841"/>
            <a:ext cx="368763" cy="672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4FE77EC-AC8C-4708-AF78-239F2C158D76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4E88EF-B610-4572-AC08-39FC5CD50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208" y="2639553"/>
            <a:ext cx="2248531" cy="181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3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Requirements</a:t>
            </a:r>
          </a:p>
          <a:p>
            <a:r>
              <a:rPr lang="en-US" dirty="0"/>
              <a:t>Conceptual Design, Maturity</a:t>
            </a:r>
          </a:p>
          <a:p>
            <a:r>
              <a:rPr lang="en-US" dirty="0"/>
              <a:t>Scope/Deliverables</a:t>
            </a:r>
          </a:p>
          <a:p>
            <a:r>
              <a:rPr lang="en-US" dirty="0"/>
              <a:t>Interfaces</a:t>
            </a:r>
          </a:p>
          <a:p>
            <a:r>
              <a:rPr lang="en-US" dirty="0"/>
              <a:t>Technical Progress to Date</a:t>
            </a:r>
          </a:p>
          <a:p>
            <a:r>
              <a:rPr lang="en-US" dirty="0"/>
              <a:t>ESH&amp;Q</a:t>
            </a:r>
          </a:p>
          <a:p>
            <a:r>
              <a:rPr lang="en-US" dirty="0"/>
              <a:t>Risk</a:t>
            </a:r>
          </a:p>
          <a:p>
            <a:r>
              <a:rPr lang="en-US" dirty="0"/>
              <a:t>Cost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1461089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10-12 October,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98153" y="6495482"/>
            <a:ext cx="4991693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A. Chen | 121.3.18 Vacuum| </a:t>
            </a:r>
            <a:r>
              <a:rPr lang="en-US" dirty="0" err="1"/>
              <a:t>Linac</a:t>
            </a:r>
            <a:r>
              <a:rPr lang="en-US" dirty="0"/>
              <a:t>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67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270350"/>
            <a:ext cx="7207181" cy="7363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/>
              <a:t>Progress to date                                   </a:t>
            </a:r>
            <a:r>
              <a:rPr lang="en-US" sz="2000" dirty="0"/>
              <a:t>(</a:t>
            </a:r>
            <a:r>
              <a:rPr lang="en-US" altLang="en-US" sz="2000" dirty="0">
                <a:latin typeface="Helvetica" panose="020B0604020202020204" pitchFamily="34" charset="0"/>
              </a:rPr>
              <a:t>Scheme of Interlock Turbo-Station in Operation)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half" idx="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154D81"/>
                </a:solidFill>
                <a:latin typeface="Helvetica" panose="020B0604020202020204" pitchFamily="34" charset="0"/>
              </a:rPr>
              <a:t>10-12 October, 2017</a:t>
            </a: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154D81"/>
                </a:solidFill>
                <a:latin typeface="Helvetica" panose="020B0604020202020204" pitchFamily="34" charset="0"/>
              </a:rPr>
              <a:t>A. Chen | 121.3.18 Vacuum| </a:t>
            </a:r>
            <a:r>
              <a:rPr lang="en-US" altLang="en-US" sz="1200" dirty="0" err="1">
                <a:solidFill>
                  <a:srgbClr val="154D81"/>
                </a:solidFill>
                <a:latin typeface="Helvetica" panose="020B0604020202020204" pitchFamily="34" charset="0"/>
              </a:rPr>
              <a:t>Linac</a:t>
            </a:r>
            <a:r>
              <a:rPr lang="en-US" altLang="en-US" sz="1200" dirty="0">
                <a:solidFill>
                  <a:srgbClr val="154D81"/>
                </a:solidFill>
                <a:latin typeface="Helvetica" panose="020B0604020202020204" pitchFamily="34" charset="0"/>
              </a:rPr>
              <a:t> Accelerator Support Systems, II&amp;C</a:t>
            </a:r>
            <a:endParaRPr lang="en-US" altLang="en-US" sz="1200" b="1" dirty="0">
              <a:solidFill>
                <a:srgbClr val="154D81"/>
              </a:solidFill>
              <a:latin typeface="Helvetica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2FDBB6-CEB5-44E9-8F39-C535F41246AC}" type="slidenum">
              <a:rPr lang="en-US" altLang="en-US" smtClean="0"/>
              <a:pPr/>
              <a:t>20</a:t>
            </a:fld>
            <a:endParaRPr lang="en-US" alt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854140"/>
              </p:ext>
            </p:extLst>
          </p:nvPr>
        </p:nvGraphicFramePr>
        <p:xfrm>
          <a:off x="222250" y="1507614"/>
          <a:ext cx="8613475" cy="3750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70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26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78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25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2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14377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actions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Send alarms to mobile devices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Close solenoid valve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Power down turbo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553">
                <a:tc gridSpan="3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events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2344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P&gt;5x10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Beam Vacuum 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Foreline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P&gt;1x10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Torr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System Power Outage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●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232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Foreline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P&gt;1x10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(with 1s glitch filter)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8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85750" marR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Turbo current &gt;2A (with 1s glitch filter) or </a:t>
                      </a:r>
                    </a:p>
                    <a:p>
                      <a:pPr marL="285750" marR="0" indent="-2857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Turbos of RFQ has error code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804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Power outage of reset box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●</a:t>
                      </a: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172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Power outage of rougher</a:t>
                      </a: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only, or bad rougher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Protection valve close;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Foreline</a:t>
                      </a:r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pressure &gt;0.1 </a:t>
                      </a:r>
                      <a:r>
                        <a:rPr lang="en-US" sz="1600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torr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/>
                </a:tc>
                <a:tc hMerge="1"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/>
                </a:tc>
                <a:tc hMerge="1"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B19BF5C-F14F-4DF7-AD9B-1B0DCABA436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4084859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Review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Completed Review</a:t>
            </a:r>
          </a:p>
          <a:p>
            <a:pPr lvl="1"/>
            <a:r>
              <a:rPr lang="en-US" dirty="0"/>
              <a:t>DPI Design Review (2017, ED0006709)</a:t>
            </a:r>
          </a:p>
          <a:p>
            <a:pPr lvl="1"/>
            <a:r>
              <a:rPr lang="en-US" dirty="0"/>
              <a:t>Followed AD/MSD internal peer reviews</a:t>
            </a:r>
          </a:p>
          <a:p>
            <a:pPr lvl="1"/>
            <a:endParaRPr lang="en-US" sz="800" dirty="0"/>
          </a:p>
          <a:p>
            <a:r>
              <a:rPr lang="en-US" dirty="0"/>
              <a:t>Planned Reviews</a:t>
            </a:r>
          </a:p>
          <a:p>
            <a:pPr lvl="2"/>
            <a:r>
              <a:rPr lang="en-US" dirty="0"/>
              <a:t>Preliminary Design Reviews </a:t>
            </a:r>
          </a:p>
          <a:p>
            <a:pPr lvl="2"/>
            <a:r>
              <a:rPr lang="en-US" dirty="0"/>
              <a:t>Final Design Reviews </a:t>
            </a:r>
          </a:p>
          <a:p>
            <a:pPr lvl="2"/>
            <a:r>
              <a:rPr lang="en-US" dirty="0"/>
              <a:t>Installation Readiness Reviews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</p:spTree>
    <p:extLst>
      <p:ext uri="{BB962C8B-B14F-4D97-AF65-F5344CB8AC3E}">
        <p14:creationId xmlns:p14="http://schemas.microsoft.com/office/powerpoint/2010/main" val="2297950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400" dirty="0"/>
              <a:t>Pressure/Vacuum Vessels and Piping (FESHM 5031)</a:t>
            </a:r>
          </a:p>
          <a:p>
            <a:pPr lvl="1"/>
            <a:r>
              <a:rPr lang="en-US" dirty="0"/>
              <a:t>Following project ISM and QA plans (</a:t>
            </a:r>
            <a:r>
              <a:rPr lang="en-US" dirty="0" err="1"/>
              <a:t>docdb</a:t>
            </a:r>
            <a:r>
              <a:rPr lang="en-US" dirty="0"/>
              <a:t> #141 and 142) </a:t>
            </a:r>
          </a:p>
          <a:p>
            <a:pPr lvl="1"/>
            <a:r>
              <a:rPr lang="en-US" dirty="0"/>
              <a:t>Hazard Analysis for tasks</a:t>
            </a:r>
          </a:p>
          <a:p>
            <a:pPr lvl="1"/>
            <a:r>
              <a:rPr lang="en-US" dirty="0"/>
              <a:t>QA/QC activity such as:</a:t>
            </a:r>
          </a:p>
          <a:p>
            <a:pPr lvl="2"/>
            <a:r>
              <a:rPr lang="en-US" dirty="0" err="1"/>
              <a:t>Flowdown</a:t>
            </a:r>
            <a:r>
              <a:rPr lang="en-US" dirty="0"/>
              <a:t> to vendors/collaborators</a:t>
            </a:r>
          </a:p>
          <a:p>
            <a:pPr lvl="2"/>
            <a:r>
              <a:rPr lang="en-US" dirty="0"/>
              <a:t>Specific Test procedures or protocols in development</a:t>
            </a:r>
          </a:p>
          <a:p>
            <a:pPr lvl="1"/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#4</a:t>
            </a:r>
          </a:p>
        </p:txBody>
      </p:sp>
    </p:spTree>
    <p:extLst>
      <p:ext uri="{BB962C8B-B14F-4D97-AF65-F5344CB8AC3E}">
        <p14:creationId xmlns:p14="http://schemas.microsoft.com/office/powerpoint/2010/main" val="1937627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Risk: Warm Front End (</a:t>
            </a:r>
            <a:r>
              <a:rPr lang="en-US" i="1" dirty="0"/>
              <a:t>Vacuum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Unable to maintain proper vacuum between MEBT absorber and SRF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8" y="2902591"/>
            <a:ext cx="9045503" cy="98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65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Chen | 121.3.18 Vacuum| </a:t>
            </a:r>
            <a:r>
              <a:rPr lang="en-US" dirty="0" err="1"/>
              <a:t>Linac</a:t>
            </a:r>
            <a:r>
              <a:rPr lang="en-US" dirty="0"/>
              <a:t>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187673"/>
              </p:ext>
            </p:extLst>
          </p:nvPr>
        </p:nvGraphicFramePr>
        <p:xfrm>
          <a:off x="424207" y="1140790"/>
          <a:ext cx="838042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4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0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WBS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Docdb</a:t>
                      </a:r>
                      <a:r>
                        <a:rPr lang="en-US" dirty="0"/>
                        <a:t> 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121.3.18.2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Vacuum System PM and Coordination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121.3.18.3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PIP2IT Vacuum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121.3.18.4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r>
                        <a:rPr lang="en-US" dirty="0"/>
                        <a:t> and Beamline Vacuum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817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E070B-B414-47AC-AB17-D5C7B2930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269996"/>
            <a:ext cx="8672513" cy="1760917"/>
          </a:xfrm>
        </p:spPr>
        <p:txBody>
          <a:bodyPr/>
          <a:lstStyle/>
          <a:p>
            <a:r>
              <a:rPr lang="en-US" dirty="0"/>
              <a:t>estimate uncertainty assigned according to Project Guidance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95" y="1010932"/>
            <a:ext cx="8686800" cy="307413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B7B15F8-3488-4858-871B-672BD21F14D2}"/>
              </a:ext>
            </a:extLst>
          </p:cNvPr>
          <p:cNvSpPr/>
          <p:nvPr/>
        </p:nvSpPr>
        <p:spPr>
          <a:xfrm>
            <a:off x="7951478" y="886987"/>
            <a:ext cx="1051846" cy="2946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29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Drivers and Estimate Maturity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B397EA-797F-4EE5-99ED-FA7E7F6D9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093828"/>
            <a:ext cx="8672513" cy="19370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6393" y="3650985"/>
            <a:ext cx="745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</a:rPr>
              <a:t>P6 Base Costs = BOE + Overheads + Escalation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37" y="1028612"/>
            <a:ext cx="8686800" cy="258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31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Profile – P6 Base Cost Only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AE12D1-568A-416F-9F84-017445561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19" y="5545123"/>
            <a:ext cx="8672513" cy="664731"/>
          </a:xfrm>
        </p:spPr>
        <p:txBody>
          <a:bodyPr/>
          <a:lstStyle/>
          <a:p>
            <a:r>
              <a:rPr lang="en-US" dirty="0"/>
              <a:t>MS cost mainly occurs in construction phase, except for PIP2IT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03484" y="5196258"/>
            <a:ext cx="745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</a:rPr>
              <a:t>P6 Base Costs = BOE + Overheads + Escalation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D378993-47A6-4FD0-B142-DDC568CE319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347354" y="937615"/>
          <a:ext cx="6449291" cy="4332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95769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 – P6 Hours/FTE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8B2D38-F52F-4925-B43C-CFCD46564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741899"/>
            <a:ext cx="8672513" cy="1289014"/>
          </a:xfrm>
        </p:spPr>
        <p:txBody>
          <a:bodyPr/>
          <a:lstStyle/>
          <a:p>
            <a:r>
              <a:rPr lang="en-US" dirty="0"/>
              <a:t>Engineering effort is mainly in design phase</a:t>
            </a:r>
          </a:p>
          <a:p>
            <a:r>
              <a:rPr lang="en-US" dirty="0"/>
              <a:t>Tech effort need in construction phase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C39C1F8-58E2-4170-A610-3DF85B16DF2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142330" y="1166278"/>
          <a:ext cx="6401470" cy="3575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0169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- Vacuum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B8288-3068-4252-92AE-0EB193BA2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63" y="3810165"/>
            <a:ext cx="8316686" cy="2305838"/>
          </a:xfrm>
          <a:prstGeom prst="rect">
            <a:avLst/>
          </a:prstGeom>
          <a:ln>
            <a:solidFill>
              <a:srgbClr val="99D6EA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5984"/>
            <a:ext cx="9144000" cy="2414702"/>
          </a:xfrm>
          <a:prstGeom prst="rect">
            <a:avLst/>
          </a:prstGeom>
          <a:ln>
            <a:solidFill>
              <a:srgbClr val="99D6EA"/>
            </a:solidFill>
          </a:ln>
        </p:spPr>
      </p:pic>
    </p:spTree>
    <p:extLst>
      <p:ext uri="{BB962C8B-B14F-4D97-AF65-F5344CB8AC3E}">
        <p14:creationId xmlns:p14="http://schemas.microsoft.com/office/powerpoint/2010/main" val="372091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Roles on PIP2</a:t>
            </a:r>
          </a:p>
          <a:p>
            <a:pPr lvl="1"/>
            <a:r>
              <a:rPr lang="en-US" dirty="0"/>
              <a:t>L3 Manager for Vacuum Systems</a:t>
            </a:r>
          </a:p>
          <a:p>
            <a:pPr lvl="1"/>
            <a:r>
              <a:rPr lang="en-US" dirty="0"/>
              <a:t>L3 Manager for 650 Warm Units</a:t>
            </a:r>
          </a:p>
          <a:p>
            <a:pPr lvl="1"/>
            <a:r>
              <a:rPr lang="en-US" dirty="0"/>
              <a:t>Vacuum lead for PIP2IT</a:t>
            </a:r>
          </a:p>
          <a:p>
            <a:r>
              <a:rPr lang="en-US" dirty="0"/>
              <a:t>Other Fermilab Experience:</a:t>
            </a:r>
          </a:p>
          <a:p>
            <a:pPr lvl="1"/>
            <a:r>
              <a:rPr lang="en-US" dirty="0"/>
              <a:t>20 Years of mechanical design and vacuum support on Booster, </a:t>
            </a:r>
            <a:r>
              <a:rPr lang="en-US" dirty="0" err="1"/>
              <a:t>Tevatron</a:t>
            </a:r>
            <a:r>
              <a:rPr lang="en-US" dirty="0"/>
              <a:t> etc.</a:t>
            </a:r>
          </a:p>
          <a:p>
            <a:pPr lvl="1"/>
            <a:r>
              <a:rPr lang="en-US" dirty="0"/>
              <a:t>2 years L4 managers for both Vacuum and Magnet Installation of LBNF Primary Beamline</a:t>
            </a:r>
          </a:p>
          <a:p>
            <a:pPr lvl="1"/>
            <a:r>
              <a:rPr lang="en-US" dirty="0"/>
              <a:t>2 years Mechanical Lead for HINS</a:t>
            </a:r>
          </a:p>
          <a:p>
            <a:pPr lvl="1"/>
            <a:r>
              <a:rPr lang="en-US" dirty="0"/>
              <a:t>AD/MSD vacuum group leader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10-12 October,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Chen | 121.3.18 Vacuum| </a:t>
            </a:r>
            <a:r>
              <a:rPr lang="en-US" dirty="0" err="1"/>
              <a:t>Linac</a:t>
            </a:r>
            <a:r>
              <a:rPr lang="en-US" dirty="0"/>
              <a:t>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19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Conceptual Design of Vacuum System is complete</a:t>
            </a:r>
          </a:p>
          <a:p>
            <a:r>
              <a:rPr lang="en-US" dirty="0"/>
              <a:t>Effort focus on reducing risks to CM. </a:t>
            </a:r>
          </a:p>
          <a:p>
            <a:r>
              <a:rPr lang="en-US" dirty="0"/>
              <a:t>PIP2IT demonstration helps to optimize the final configuration</a:t>
            </a:r>
          </a:p>
          <a:p>
            <a:endParaRPr lang="en-US" dirty="0"/>
          </a:p>
          <a:p>
            <a:r>
              <a:rPr lang="en-US" dirty="0"/>
              <a:t>Your advices or comments are very welcomed</a:t>
            </a:r>
          </a:p>
          <a:p>
            <a:endParaRPr lang="en-US" dirty="0"/>
          </a:p>
          <a:p>
            <a:r>
              <a:rPr lang="en-US" dirty="0"/>
              <a:t>Thanks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12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049D8-26C1-47E4-AAF7-2A255FBAA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Chen | 121.3.18 Vacuum|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85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Vacuum System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FRS: ED0004444</a:t>
            </a:r>
          </a:p>
          <a:p>
            <a:r>
              <a:rPr lang="en-US" dirty="0"/>
              <a:t>UHV and Low Particulate Practice for SC </a:t>
            </a:r>
            <a:r>
              <a:rPr lang="en-US" dirty="0" err="1"/>
              <a:t>Linac</a:t>
            </a:r>
            <a:r>
              <a:rPr lang="en-US" dirty="0"/>
              <a:t>; </a:t>
            </a:r>
          </a:p>
          <a:p>
            <a:r>
              <a:rPr lang="en-US" dirty="0"/>
              <a:t>UHV and Low Particulate Practice for the transition regions located upstream and downstream of the SC </a:t>
            </a:r>
            <a:r>
              <a:rPr lang="en-US" dirty="0" err="1"/>
              <a:t>Linac</a:t>
            </a:r>
            <a:r>
              <a:rPr lang="en-US" dirty="0"/>
              <a:t>; </a:t>
            </a:r>
          </a:p>
          <a:p>
            <a:r>
              <a:rPr lang="en-US" dirty="0"/>
              <a:t>High Vacuum for the regions from Ion source to the MEBT absorber and the beam transfer line to Booster, Beam Absorb Line </a:t>
            </a:r>
          </a:p>
          <a:p>
            <a:r>
              <a:rPr lang="en-US" dirty="0"/>
              <a:t>Match vacuum level of BTL to Booster</a:t>
            </a:r>
          </a:p>
          <a:p>
            <a:r>
              <a:rPr lang="en-US" dirty="0"/>
              <a:t>All components that shares vacuum environment shall be vacuum certified accordingly before being installed in tunnel.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10-12 October,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A. Chen | </a:t>
            </a:r>
            <a:r>
              <a:rPr lang="en-US" dirty="0">
                <a:latin typeface="Helvetica" charset="0"/>
              </a:rPr>
              <a:t>121.3.18</a:t>
            </a:r>
            <a:r>
              <a:rPr lang="en-US" dirty="0"/>
              <a:t> Vacuum| </a:t>
            </a:r>
            <a:r>
              <a:rPr lang="en-US" dirty="0" err="1"/>
              <a:t>Linac</a:t>
            </a:r>
            <a:r>
              <a:rPr lang="en-US" dirty="0"/>
              <a:t> Accelerator Support Systems, II&amp;C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1709011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sz="2800" i="1" dirty="0"/>
              <a:t>(Low particulate Requirement)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Low particulate vacuum handling and assembly practices should be employed for the specified regions. Special procedures include</a:t>
            </a:r>
          </a:p>
          <a:p>
            <a:pPr lvl="1"/>
            <a:r>
              <a:rPr lang="en-US" dirty="0"/>
              <a:t>all preassembly/assembly work done in Class 10 or 100 cleanrooms</a:t>
            </a:r>
          </a:p>
          <a:p>
            <a:pPr lvl="1"/>
            <a:r>
              <a:rPr lang="en-US" dirty="0"/>
              <a:t>open </a:t>
            </a:r>
            <a:r>
              <a:rPr lang="en-US" dirty="0" err="1"/>
              <a:t>beamline</a:t>
            </a:r>
            <a:r>
              <a:rPr lang="en-US" dirty="0"/>
              <a:t> work always to be done in a portable cleanroom</a:t>
            </a:r>
          </a:p>
          <a:p>
            <a:pPr lvl="1"/>
            <a:r>
              <a:rPr lang="en-US" dirty="0"/>
              <a:t>stricter gowning requirements</a:t>
            </a:r>
          </a:p>
          <a:p>
            <a:pPr lvl="1"/>
            <a:r>
              <a:rPr lang="en-US" dirty="0"/>
              <a:t>blow down all parts/hardware as being assembled according to procedure</a:t>
            </a:r>
          </a:p>
          <a:p>
            <a:pPr marL="514350" indent="-457200"/>
            <a:r>
              <a:rPr lang="en-US" sz="2200" dirty="0"/>
              <a:t>Pumping/venting ports away from CMs to reduce particle migration</a:t>
            </a:r>
          </a:p>
          <a:p>
            <a:pPr marL="514350" indent="-457200"/>
            <a:r>
              <a:rPr lang="en-US" sz="2200" dirty="0"/>
              <a:t>Fast Closing valve to prevent or reduce the damage from vacuum failures in adjacent warm section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/>
              <a:t>10-12 October, 2017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z="1200" dirty="0"/>
              <a:t>A. Chen | 121.3.18 Vacuum| </a:t>
            </a:r>
            <a:r>
              <a:rPr lang="en-US" sz="1200" dirty="0" err="1"/>
              <a:t>Linac</a:t>
            </a:r>
            <a:r>
              <a:rPr lang="en-US" sz="1200" dirty="0"/>
              <a:t> Accelerator Support Systems, II&amp;C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44FB28-6DAB-471E-92AA-38F0B8CB83B6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3593456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sz="2800" i="1" dirty="0"/>
              <a:t>(Requirement)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Vacuum System indirectly support KPPs</a:t>
            </a:r>
          </a:p>
          <a:p>
            <a:pPr lvl="1"/>
            <a:r>
              <a:rPr lang="en-US" dirty="0"/>
              <a:t>FRS: ED0004444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/>
              <a:t>10-12 October, 2017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z="1200" dirty="0"/>
              <a:t>A. Chen | 121.3.18 Vacuum| </a:t>
            </a:r>
            <a:r>
              <a:rPr lang="en-US" sz="1200" dirty="0" err="1"/>
              <a:t>Linac</a:t>
            </a:r>
            <a:r>
              <a:rPr lang="en-US" sz="1200" dirty="0"/>
              <a:t> Accelerator Support Systems, II&amp;C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A647B0-E77F-4708-B135-5E11320A8B91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253948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Chen | 121.3.18 Vacuum| </a:t>
            </a:r>
            <a:r>
              <a:rPr lang="en-US" dirty="0" err="1"/>
              <a:t>Linac</a:t>
            </a:r>
            <a:r>
              <a:rPr lang="en-US" dirty="0"/>
              <a:t>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1043046"/>
            <a:ext cx="8049859" cy="3999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403" y="4140160"/>
            <a:ext cx="3893710" cy="20291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29839" y="1602557"/>
            <a:ext cx="39592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E6FCDA-712E-46F7-90D3-68586293C9A9}"/>
              </a:ext>
            </a:extLst>
          </p:cNvPr>
          <p:cNvSpPr txBox="1"/>
          <p:nvPr/>
        </p:nvSpPr>
        <p:spPr>
          <a:xfrm>
            <a:off x="7340367" y="2871359"/>
            <a:ext cx="106540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BTL and 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BAL</a:t>
            </a:r>
          </a:p>
        </p:txBody>
      </p:sp>
    </p:spTree>
    <p:extLst>
      <p:ext uri="{BB962C8B-B14F-4D97-AF65-F5344CB8AC3E}">
        <p14:creationId xmlns:p14="http://schemas.microsoft.com/office/powerpoint/2010/main" val="4099645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10-12 October,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Chen | 121.3.18 Vacuum| </a:t>
            </a:r>
            <a:r>
              <a:rPr lang="en-US" dirty="0" err="1"/>
              <a:t>Linac</a:t>
            </a:r>
            <a:r>
              <a:rPr lang="en-US" dirty="0"/>
              <a:t>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44338"/>
            <a:ext cx="8519473" cy="47039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95990" y="1265556"/>
            <a:ext cx="582402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BTL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7268" y="1264374"/>
            <a:ext cx="767386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BTL-US</a:t>
            </a:r>
          </a:p>
        </p:txBody>
      </p:sp>
    </p:spTree>
    <p:extLst>
      <p:ext uri="{BB962C8B-B14F-4D97-AF65-F5344CB8AC3E}">
        <p14:creationId xmlns:p14="http://schemas.microsoft.com/office/powerpoint/2010/main" val="3622287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</a:rPr>
              <a:t>PIP2IT Vacuum(</a:t>
            </a:r>
            <a:r>
              <a:rPr lang="en-US" sz="2000" dirty="0"/>
              <a:t>Pressure profile of Ion Source-RFQ</a:t>
            </a:r>
            <a:r>
              <a:rPr lang="en-US" dirty="0"/>
              <a:t>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7F7E3C-03C2-4045-A549-74AA3CDAE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2" name="Date Placeholder 1"/>
          <p:cNvSpPr>
            <a:spLocks noGrp="1"/>
          </p:cNvSpPr>
          <p:nvPr>
            <p:ph type="dt" sz="half" idx="2"/>
          </p:nvPr>
        </p:nvSpPr>
        <p:spPr>
          <a:noFill/>
        </p:spPr>
        <p:txBody>
          <a:bodyPr/>
          <a:lstStyle/>
          <a:p>
            <a:r>
              <a:rPr lang="en-US"/>
              <a:t>10-12 October, 2017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charset="0"/>
              </a:rPr>
              <a:t>A. Chen | 121.3.18 Vacuum| </a:t>
            </a:r>
            <a:r>
              <a:rPr lang="en-US" altLang="en-US" sz="1200" dirty="0" err="1">
                <a:solidFill>
                  <a:srgbClr val="004C97"/>
                </a:solidFill>
                <a:latin typeface="Helvetica" charset="0"/>
              </a:rPr>
              <a:t>Linac</a:t>
            </a:r>
            <a:r>
              <a:rPr lang="en-US" altLang="en-US" sz="1200" dirty="0">
                <a:solidFill>
                  <a:srgbClr val="004C97"/>
                </a:solidFill>
                <a:latin typeface="Helvetica" charset="0"/>
              </a:rPr>
              <a:t> Accelerator Support Systems, II&amp;C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22FDBB6-CEB5-44E9-8F39-C535F41246AC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/>
          </p:cNvGraphicFramePr>
          <p:nvPr>
            <p:extLst/>
          </p:nvPr>
        </p:nvGraphicFramePr>
        <p:xfrm>
          <a:off x="228600" y="849065"/>
          <a:ext cx="8458200" cy="5341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Chart" r:id="rId4" imgW="6401355" imgH="6175783" progId="Excel.Chart.8">
                  <p:embed/>
                </p:oleObj>
              </mc:Choice>
              <mc:Fallback>
                <p:oleObj name="Chart" r:id="rId4" imgW="6401355" imgH="6175783" progId="Excel.Chart.8">
                  <p:embed/>
                  <p:pic>
                    <p:nvPicPr>
                      <p:cNvPr id="7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849065"/>
                        <a:ext cx="8458200" cy="53416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EF4BFEA-FECD-4F4C-8394-67EFD27E68F9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303705120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D17A152F8CA44A95588D9440E0A03" ma:contentTypeVersion="3" ma:contentTypeDescription="Create a new document." ma:contentTypeScope="" ma:versionID="a2ac3a4fb08969989250a758a5950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c46782115e7dfa4fabf0fe74a7b686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92619A-EA3F-48C6-8353-0E1D78874E9E}">
  <ds:schemaRefs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terms/"/>
    <ds:schemaRef ds:uri="http://schemas.microsoft.com/sharepoint/v3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CB03382-2E78-4944-BB95-D9CE5573A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FNAL_Partnership_PowerPoint_4x3_100716</Template>
  <TotalTime>21850</TotalTime>
  <Words>1918</Words>
  <Application>Microsoft Office PowerPoint</Application>
  <PresentationFormat>On-screen Show (4:3)</PresentationFormat>
  <Paragraphs>808</Paragraphs>
  <Slides>31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MS PGothic</vt:lpstr>
      <vt:lpstr>MS PGothic</vt:lpstr>
      <vt:lpstr>Arial</vt:lpstr>
      <vt:lpstr>Calibri</vt:lpstr>
      <vt:lpstr>Geneva</vt:lpstr>
      <vt:lpstr>Helvetica</vt:lpstr>
      <vt:lpstr>Times New Roman</vt:lpstr>
      <vt:lpstr>FermilabPartnerships_PPT_090915</vt:lpstr>
      <vt:lpstr>1_FermilabPartnerships_PPT_090915</vt:lpstr>
      <vt:lpstr>Chart</vt:lpstr>
      <vt:lpstr>PowerPoint Presentation</vt:lpstr>
      <vt:lpstr>Outline</vt:lpstr>
      <vt:lpstr>About Me:</vt:lpstr>
      <vt:lpstr>Vacuum System Requirements</vt:lpstr>
      <vt:lpstr> (Low particulate Requirement)</vt:lpstr>
      <vt:lpstr> (Requirement)</vt:lpstr>
      <vt:lpstr>Conceptual Design</vt:lpstr>
      <vt:lpstr>Conceptual Design</vt:lpstr>
      <vt:lpstr>PIP2IT Vacuum(Pressure profile of Ion Source-RFQ)</vt:lpstr>
      <vt:lpstr>PowerPoint Presentation</vt:lpstr>
      <vt:lpstr>PowerPoint Presentation</vt:lpstr>
      <vt:lpstr>Scope and Deliverables</vt:lpstr>
      <vt:lpstr>Interfaces</vt:lpstr>
      <vt:lpstr>Interface Matrix (Vacuum)</vt:lpstr>
      <vt:lpstr>Progress to date</vt:lpstr>
      <vt:lpstr>Progress to date (PIP2IT Vacuum)</vt:lpstr>
      <vt:lpstr>Progress to date                  (PIP2IT Schematic of Turbo Stations)</vt:lpstr>
      <vt:lpstr>Progress to date (Vacuum Interlock status)</vt:lpstr>
      <vt:lpstr>Progress to date (Turbo Station)</vt:lpstr>
      <vt:lpstr>Progress to date                                   (Scheme of Interlock Turbo-Station in Operation)</vt:lpstr>
      <vt:lpstr>Design Review Plan</vt:lpstr>
      <vt:lpstr>ESH&amp;Q</vt:lpstr>
      <vt:lpstr>Risk: Warm Front End (Vacuum)</vt:lpstr>
      <vt:lpstr>BOE Summary</vt:lpstr>
      <vt:lpstr>Cost Summary</vt:lpstr>
      <vt:lpstr>Cost Drivers and Estimate Maturity</vt:lpstr>
      <vt:lpstr>Cost Profile – P6 Base Cost Only</vt:lpstr>
      <vt:lpstr>Labor Profile – P6 Hours/FTE</vt:lpstr>
      <vt:lpstr>Schedule - Vacuum</vt:lpstr>
      <vt:lpstr>Summary</vt:lpstr>
      <vt:lpstr>END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 Kaducak</dc:creator>
  <cp:lastModifiedBy>Alex Z. Chen x8896 11617N</cp:lastModifiedBy>
  <cp:revision>207</cp:revision>
  <cp:lastPrinted>2017-09-19T20:14:39Z</cp:lastPrinted>
  <dcterms:created xsi:type="dcterms:W3CDTF">2017-04-21T15:07:14Z</dcterms:created>
  <dcterms:modified xsi:type="dcterms:W3CDTF">2017-10-09T19:07:11Z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0x010100243D17A152F8CA44A95588D9440E0A03</vt:lpwstr>
  </property>
</Properties>
</file>