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7" r:id="rId4"/>
    <p:sldId id="266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0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10/16/2017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-pub.iaea.org/MTCD/publications/PDF/trs188_we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A2D2 Operational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Michael Geelhoed</a:t>
            </a:r>
          </a:p>
          <a:p>
            <a:pPr eaLnBrk="1" hangingPunct="1"/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Last Week’s Measurement Ozone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Production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599" y="1308410"/>
            <a:ext cx="8686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 CFM fan on</a:t>
            </a:r>
          </a:p>
          <a:p>
            <a:r>
              <a:rPr lang="en-US" dirty="0" smtClean="0"/>
              <a:t>64.22 m</a:t>
            </a:r>
            <a:r>
              <a:rPr lang="en-US" baseline="30000" dirty="0" smtClean="0"/>
              <a:t>3 </a:t>
            </a:r>
            <a:r>
              <a:rPr lang="en-US" dirty="0" smtClean="0"/>
              <a:t>enclosure</a:t>
            </a:r>
          </a:p>
          <a:p>
            <a:r>
              <a:rPr lang="en-US" dirty="0" smtClean="0"/>
              <a:t>1.2 kW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Measurement were inconclusive based on sensitivity of the reading</a:t>
            </a:r>
          </a:p>
          <a:p>
            <a:r>
              <a:rPr lang="en-US" dirty="0" smtClean="0"/>
              <a:t>Working with Rob Bushek and Jonny Staffa on new device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7333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Last Week’s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Measurements Beam On 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ad Survey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599" y="1308410"/>
            <a:ext cx="8686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Accident Case Scenarios tripped off the beam with Tungsten Target</a:t>
            </a:r>
          </a:p>
          <a:p>
            <a:r>
              <a:rPr lang="en-US" dirty="0" smtClean="0"/>
              <a:t>North Wall Chipmunk did it’s job</a:t>
            </a:r>
          </a:p>
          <a:p>
            <a:r>
              <a:rPr lang="en-US" dirty="0" smtClean="0"/>
              <a:t>Should have results this week </a:t>
            </a:r>
          </a:p>
          <a:p>
            <a:r>
              <a:rPr lang="en-US" dirty="0" smtClean="0"/>
              <a:t>Activated the target based on </a:t>
            </a:r>
            <a:r>
              <a:rPr lang="en-US" dirty="0" smtClean="0">
                <a:hlinkClick r:id="rId2"/>
              </a:rPr>
              <a:t>IAEA TR 188</a:t>
            </a:r>
            <a:r>
              <a:rPr lang="en-US" dirty="0" smtClean="0"/>
              <a:t>  (</a:t>
            </a:r>
            <a:r>
              <a:rPr lang="en-US" dirty="0" err="1" smtClean="0"/>
              <a:t>pg</a:t>
            </a:r>
            <a:r>
              <a:rPr lang="en-US" dirty="0" smtClean="0"/>
              <a:t> 104/pdf 115, 87/98)</a:t>
            </a:r>
          </a:p>
          <a:p>
            <a:r>
              <a:rPr lang="en-US" dirty="0" smtClean="0"/>
              <a:t>1.2 kW for ~2 minutes (0.05 mrem/hr on contact)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104917" y="3391401"/>
            <a:ext cx="3973139" cy="2261662"/>
            <a:chOff x="-266019" y="2508739"/>
            <a:chExt cx="3973139" cy="226166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899" r="44784"/>
            <a:stretch/>
          </p:blipFill>
          <p:spPr>
            <a:xfrm>
              <a:off x="-266019" y="2508739"/>
              <a:ext cx="3973139" cy="2261662"/>
            </a:xfrm>
            <a:prstGeom prst="rect">
              <a:avLst/>
            </a:prstGeom>
          </p:spPr>
        </p:pic>
        <p:sp>
          <p:nvSpPr>
            <p:cNvPr id="3" name="Oval 2"/>
            <p:cNvSpPr/>
            <p:nvPr/>
          </p:nvSpPr>
          <p:spPr>
            <a:xfrm>
              <a:off x="1870357" y="3744168"/>
              <a:ext cx="462670" cy="810883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891" y="3181600"/>
            <a:ext cx="3529281" cy="23528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Vector Server’s for Sample Tracking 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599" y="1308410"/>
            <a:ext cx="8686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Computing Division is claiming they duplicated the server’s</a:t>
            </a:r>
          </a:p>
          <a:p>
            <a:r>
              <a:rPr lang="en-US" dirty="0" smtClean="0"/>
              <a:t>I don’t have access yet, need service desk help for this</a:t>
            </a:r>
          </a:p>
          <a:p>
            <a:r>
              <a:rPr lang="en-US" dirty="0" smtClean="0"/>
              <a:t>Talked with Jan Szal, he indicates that the servers were NOT duplicated as described</a:t>
            </a:r>
          </a:p>
          <a:p>
            <a:r>
              <a:rPr lang="en-US" dirty="0" smtClean="0"/>
              <a:t>Will discus with Irene Shiu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491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Table Positioning 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8" y="1308410"/>
            <a:ext cx="8915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Drafted a structure to contain the moveable table Tom has re-ordered</a:t>
            </a:r>
          </a:p>
          <a:p>
            <a:r>
              <a:rPr lang="en-US" dirty="0" smtClean="0"/>
              <a:t>Computing Division is claiming they duplicated the server’s</a:t>
            </a:r>
          </a:p>
          <a:p>
            <a:r>
              <a:rPr lang="en-US" dirty="0" smtClean="0"/>
              <a:t>I don’t have access yet, need service desk help for this</a:t>
            </a:r>
          </a:p>
          <a:p>
            <a:r>
              <a:rPr lang="en-US" dirty="0" smtClean="0"/>
              <a:t>Talked with Jan Szal, he indicates that the servers were NOT duplicated as described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463" y="3398806"/>
            <a:ext cx="2422333" cy="2422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243" y="3616734"/>
            <a:ext cx="3529512" cy="22446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7" t="10956" r="32118" b="11258"/>
          <a:stretch/>
        </p:blipFill>
        <p:spPr>
          <a:xfrm>
            <a:off x="1068099" y="3510951"/>
            <a:ext cx="2209938" cy="262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This week 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7" t="10956" r="32118" b="11258"/>
          <a:stretch/>
        </p:blipFill>
        <p:spPr>
          <a:xfrm>
            <a:off x="5799688" y="2434030"/>
            <a:ext cx="3115712" cy="370442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298" y="910536"/>
            <a:ext cx="89154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Continue with movable table structure</a:t>
            </a:r>
          </a:p>
          <a:p>
            <a:r>
              <a:rPr lang="en-US" dirty="0" smtClean="0"/>
              <a:t>	Vent fan (Discuss with Charlie)</a:t>
            </a:r>
          </a:p>
          <a:p>
            <a:r>
              <a:rPr lang="en-US" dirty="0" smtClean="0"/>
              <a:t>Review Beam-on rad survey measurements with ESH&amp;Q (Mike)</a:t>
            </a:r>
          </a:p>
          <a:p>
            <a:r>
              <a:rPr lang="en-US" dirty="0" smtClean="0"/>
              <a:t>Schedule better Ozone measurement data runs (Mike)</a:t>
            </a:r>
          </a:p>
          <a:p>
            <a:r>
              <a:rPr lang="en-US" dirty="0" smtClean="0"/>
              <a:t>Continue ordering of 800 mm table (Tom)</a:t>
            </a:r>
          </a:p>
          <a:p>
            <a:r>
              <a:rPr lang="en-US" dirty="0" smtClean="0"/>
              <a:t>Follow-up with Server duplication (Mike)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3017541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</TotalTime>
  <Words>199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Geneva</vt:lpstr>
      <vt:lpstr>Helvetica</vt:lpstr>
      <vt:lpstr>FNAL_TemplateMac_060514</vt:lpstr>
      <vt:lpstr>Fermilab: Footer Only</vt:lpstr>
      <vt:lpstr>A2D2 Operational Meeting</vt:lpstr>
      <vt:lpstr>Last Week’s Measurement Ozone Production</vt:lpstr>
      <vt:lpstr>Last Week’s Measurements Beam On Rad Survey</vt:lpstr>
      <vt:lpstr>Vector Server’s for Sample Tracking </vt:lpstr>
      <vt:lpstr>Table Positioning </vt:lpstr>
      <vt:lpstr>This week 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A2D2 water Depth</dc:title>
  <dc:creator>Mike Geelhoed x4829 14409N</dc:creator>
  <cp:lastModifiedBy>Mike Geelhoed x4829 14409N</cp:lastModifiedBy>
  <cp:revision>11</cp:revision>
  <cp:lastPrinted>2014-01-20T19:40:21Z</cp:lastPrinted>
  <dcterms:created xsi:type="dcterms:W3CDTF">2017-09-14T13:29:21Z</dcterms:created>
  <dcterms:modified xsi:type="dcterms:W3CDTF">2017-10-16T16:06:18Z</dcterms:modified>
</cp:coreProperties>
</file>