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 snapToGrid="0" snapToObjects="1">
      <p:cViewPr varScale="1">
        <p:scale>
          <a:sx n="119" d="100"/>
          <a:sy n="119" d="100"/>
        </p:scale>
        <p:origin x="1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A47E-B520-4440-81DA-95B4FE850FED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35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A47E-B520-4440-81DA-95B4FE850FED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668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A47E-B520-4440-81DA-95B4FE850FED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98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A47E-B520-4440-81DA-95B4FE850FED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7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A47E-B520-4440-81DA-95B4FE850FED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42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A47E-B520-4440-81DA-95B4FE850FED}" type="datetimeFigureOut">
              <a:rPr lang="en-US" smtClean="0"/>
              <a:t>8/10/18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790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A47E-B520-4440-81DA-95B4FE850FED}" type="datetimeFigureOut">
              <a:rPr lang="en-US" smtClean="0"/>
              <a:t>8/10/18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097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A47E-B520-4440-81DA-95B4FE850FED}" type="datetimeFigureOut">
              <a:rPr lang="en-US" smtClean="0"/>
              <a:t>8/10/18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8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A47E-B520-4440-81DA-95B4FE850FED}" type="datetimeFigureOut">
              <a:rPr lang="en-US" smtClean="0"/>
              <a:t>8/10/18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9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A47E-B520-4440-81DA-95B4FE850FED}" type="datetimeFigureOut">
              <a:rPr lang="en-US" smtClean="0"/>
              <a:t>8/10/18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3A47E-B520-4440-81DA-95B4FE850FED}" type="datetimeFigureOut">
              <a:rPr lang="en-US" smtClean="0"/>
              <a:t>8/10/18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10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3A47E-B520-4440-81DA-95B4FE850FED}" type="datetimeFigureOut">
              <a:rPr lang="en-US" smtClean="0"/>
              <a:t>8/10/18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A4946-DAE9-8F4E-8FCE-F22DBE2227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853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88737" y="160558"/>
            <a:ext cx="5272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/>
              <a:t>Precision Measurements working group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61613" y="794833"/>
            <a:ext cx="41097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Very diverse and engaged community.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61613" y="1235433"/>
            <a:ext cx="84704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/>
              <a:t>Combination of measurements done at several facilities. Includes both national laboratories and  University labs.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42644" y="1953032"/>
            <a:ext cx="868938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/>
              <a:buChar char="•"/>
            </a:pPr>
            <a:r>
              <a:rPr lang="en-US" dirty="0"/>
              <a:t>Current precision half-life measurements (</a:t>
            </a:r>
            <a:r>
              <a:rPr lang="en-US" baseline="30000" dirty="0"/>
              <a:t>11</a:t>
            </a:r>
            <a:r>
              <a:rPr lang="en-US" dirty="0"/>
              <a:t>C and </a:t>
            </a:r>
            <a:r>
              <a:rPr lang="en-US" baseline="30000" dirty="0"/>
              <a:t>20</a:t>
            </a:r>
            <a:r>
              <a:rPr lang="en-US" dirty="0"/>
              <a:t>F) and future beta-neutrino angular correlation measurements using </a:t>
            </a:r>
            <a:r>
              <a:rPr lang="en-US" i="1" dirty="0"/>
              <a:t>St-Benedict</a:t>
            </a:r>
            <a:r>
              <a:rPr lang="en-US" dirty="0"/>
              <a:t> at Notre Dame.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>
                <a:cs typeface="Symbol" charset="2"/>
              </a:rPr>
              <a:t>CHIPTRAP development at CMU for ultra-high precision mass measurements to test E = mc</a:t>
            </a:r>
            <a:r>
              <a:rPr lang="en-US" baseline="30000" dirty="0">
                <a:cs typeface="Symbol" charset="2"/>
              </a:rPr>
              <a:t>2</a:t>
            </a:r>
            <a:r>
              <a:rPr lang="en-US" dirty="0">
                <a:cs typeface="Symbol" charset="2"/>
              </a:rPr>
              <a:t> and help determine the neutrino mass.</a:t>
            </a:r>
            <a:endParaRPr lang="en-US" dirty="0"/>
          </a:p>
          <a:p>
            <a:pPr marL="742950" lvl="1" indent="-285750">
              <a:buFont typeface="Arial"/>
              <a:buChar char="•"/>
            </a:pPr>
            <a:r>
              <a:rPr lang="en-US" dirty="0"/>
              <a:t>Prototype TAMUTRAP at Texas A&amp;M has performed </a:t>
            </a:r>
            <a:r>
              <a:rPr lang="en-US" baseline="30000" dirty="0"/>
              <a:t>23</a:t>
            </a:r>
            <a:r>
              <a:rPr lang="en-US" dirty="0"/>
              <a:t>Na </a:t>
            </a:r>
            <a:r>
              <a:rPr lang="en-US" dirty="0" err="1"/>
              <a:t>ToF</a:t>
            </a:r>
            <a:r>
              <a:rPr lang="en-US" dirty="0"/>
              <a:t>-ICR measurement. New trap under construction for T = 2 future beta-neutrino angular correlation measurement.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BECOLA at NSCL performed several measurements in Ca isotopes. Pulsed laser has been installed. Design of UV light transport system underway.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LEBIT at NSCL has performed several mass measurement for nuclear astrophysics and structure in the past year. The FT-ICR Penning trap </a:t>
            </a:r>
            <a:r>
              <a:rPr lang="en-US" i="1" dirty="0"/>
              <a:t>SIPT</a:t>
            </a:r>
            <a:r>
              <a:rPr lang="en-US" dirty="0"/>
              <a:t> is under commissioning and the first signal at cryogenic temperature has been observed.</a:t>
            </a:r>
          </a:p>
          <a:p>
            <a:pPr marL="742950" lvl="1" indent="-285750">
              <a:buFont typeface="Arial"/>
              <a:buChar char="•"/>
            </a:pPr>
            <a:r>
              <a:rPr lang="en-US" dirty="0"/>
              <a:t>Several </a:t>
            </a:r>
            <a:r>
              <a:rPr lang="en-US" dirty="0" err="1"/>
              <a:t>superallowed</a:t>
            </a:r>
            <a:r>
              <a:rPr lang="en-US" dirty="0"/>
              <a:t> beta-decay measurements has been measured at TRIUMF including recently the </a:t>
            </a:r>
            <a:r>
              <a:rPr lang="en-US" baseline="30000" dirty="0"/>
              <a:t>10</a:t>
            </a:r>
            <a:r>
              <a:rPr lang="en-US" dirty="0"/>
              <a:t>C and </a:t>
            </a:r>
            <a:r>
              <a:rPr lang="en-US" baseline="30000" dirty="0"/>
              <a:t>22</a:t>
            </a:r>
            <a:r>
              <a:rPr lang="en-US" dirty="0"/>
              <a:t>Mg half-lives. In the </a:t>
            </a:r>
            <a:r>
              <a:rPr lang="en-US"/>
              <a:t>future measurements </a:t>
            </a:r>
            <a:r>
              <a:rPr lang="en-US" dirty="0"/>
              <a:t>of the branching ratio for </a:t>
            </a:r>
            <a:r>
              <a:rPr lang="en-US" baseline="30000" dirty="0"/>
              <a:t>10</a:t>
            </a:r>
            <a:r>
              <a:rPr lang="en-US" dirty="0"/>
              <a:t>C and </a:t>
            </a:r>
            <a:r>
              <a:rPr lang="en-US" baseline="30000" dirty="0"/>
              <a:t>14</a:t>
            </a:r>
            <a:r>
              <a:rPr lang="en-US" dirty="0"/>
              <a:t>O at high precision are needed as well as complete ab-initio calculations of the isospin symmetry breaking correction on a wider sample of nuclei.</a:t>
            </a:r>
          </a:p>
        </p:txBody>
      </p:sp>
    </p:spTree>
    <p:extLst>
      <p:ext uri="{BB962C8B-B14F-4D97-AF65-F5344CB8AC3E}">
        <p14:creationId xmlns:p14="http://schemas.microsoft.com/office/powerpoint/2010/main" val="4090443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209</Words>
  <Application>Microsoft Macintosh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Office Theme</vt:lpstr>
      <vt:lpstr>PowerPoint Presentation</vt:lpstr>
    </vt:vector>
  </TitlesOfParts>
  <Company>Notre Dame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Maxime J-B Brodeur</dc:creator>
  <cp:lastModifiedBy>Microsoft Office User</cp:lastModifiedBy>
  <cp:revision>19</cp:revision>
  <dcterms:created xsi:type="dcterms:W3CDTF">2017-08-04T00:23:12Z</dcterms:created>
  <dcterms:modified xsi:type="dcterms:W3CDTF">2018-08-11T04:45:24Z</dcterms:modified>
</cp:coreProperties>
</file>