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5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4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6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6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5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3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2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86E0D-A8E7-488E-9DFA-7AB4944893F1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60BC6-5B05-4459-A9BF-BD54D6C00B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2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following resolution was </a:t>
            </a:r>
            <a:r>
              <a:rPr lang="en-US" smtClean="0"/>
              <a:t>unanimously adopted: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strongly support pursuit of the 400 MeV/u energy upgrade of FRIB. It will open new scientific opportunities and is timely given the recent neutron-star merger observation.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20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Resolution 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</dc:title>
  <dc:creator>Sherrill, Brad</dc:creator>
  <cp:lastModifiedBy>Gade, Alexandra</cp:lastModifiedBy>
  <cp:revision>7</cp:revision>
  <dcterms:created xsi:type="dcterms:W3CDTF">2018-08-09T18:36:57Z</dcterms:created>
  <dcterms:modified xsi:type="dcterms:W3CDTF">2018-08-21T16:26:17Z</dcterms:modified>
</cp:coreProperties>
</file>