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3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0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9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2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2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3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7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2867-A9F1-AB42-ABD9-1558235E37AC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ED95-9051-CB44-A011-CB63FB7BC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5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n-US" dirty="0" smtClean="0"/>
              <a:t>WBS Update and Upcoming tasks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/>
          <a:p>
            <a:r>
              <a:rPr lang="en-US" dirty="0" smtClean="0"/>
              <a:t>David Warner, </a:t>
            </a:r>
            <a:r>
              <a:rPr lang="en-US" dirty="0" err="1" smtClean="0"/>
              <a:t>Ettore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and Leon </a:t>
            </a:r>
            <a:r>
              <a:rPr lang="en-US" dirty="0" err="1" smtClean="0"/>
              <a:t>Mualem</a:t>
            </a:r>
            <a:endParaRPr lang="en-US" dirty="0" smtClean="0"/>
          </a:p>
          <a:p>
            <a:r>
              <a:rPr lang="en-US" dirty="0" smtClean="0"/>
              <a:t>10/24/17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41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Post-RRB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82904" y="1317058"/>
            <a:ext cx="8456296" cy="4862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next major milestone for the consortia will be completing the Technical Proposal by April, 2018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Technical proposal will include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Written description of proposed subsystems and any alternatives under consideration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WBS and associated list of institutional interests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subsystem cost estimates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draft of schedule for construction activities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Will need to start planning in early November for how to accomplish this in the six months available 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06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WBS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5470"/>
            <a:ext cx="8229600" cy="58625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have received WBS updates from all the working groups--  Thank you!</a:t>
            </a:r>
          </a:p>
          <a:p>
            <a:r>
              <a:rPr lang="en-US" dirty="0" smtClean="0"/>
              <a:t>Leon and I are working to integrate them into the draft unified WBS today</a:t>
            </a:r>
          </a:p>
          <a:p>
            <a:pPr lvl="1"/>
            <a:r>
              <a:rPr lang="en-US" dirty="0" smtClean="0"/>
              <a:t>New WBS draft must be sent to TB by the end of today (Tuesday, 10/24/17)</a:t>
            </a:r>
          </a:p>
          <a:p>
            <a:r>
              <a:rPr lang="en-US" dirty="0" smtClean="0"/>
              <a:t>A new draft of the WBS will be posted </a:t>
            </a:r>
            <a:r>
              <a:rPr lang="en-US" dirty="0" smtClean="0">
                <a:solidFill>
                  <a:srgbClr val="FF0000"/>
                </a:solidFill>
              </a:rPr>
              <a:t>Wednesday AM 10/25</a:t>
            </a:r>
            <a:r>
              <a:rPr lang="en-US" dirty="0" smtClean="0"/>
              <a:t>.  We will need to have initial interests/aspirational responsibilities appended to it by </a:t>
            </a:r>
            <a:r>
              <a:rPr lang="en-US" dirty="0" smtClean="0">
                <a:solidFill>
                  <a:srgbClr val="FF0000"/>
                </a:solidFill>
              </a:rPr>
              <a:t>FRIDAY 10/27!!!</a:t>
            </a:r>
          </a:p>
          <a:p>
            <a:r>
              <a:rPr lang="en-US" dirty="0" smtClean="0"/>
              <a:t>WBS format was modified at the request of project management</a:t>
            </a:r>
          </a:p>
          <a:p>
            <a:pPr lvl="1"/>
            <a:r>
              <a:rPr lang="en-US" dirty="0" smtClean="0"/>
              <a:t>Integration and photo sensor groups already modified to fit new structure</a:t>
            </a:r>
          </a:p>
        </p:txBody>
      </p:sp>
    </p:spTree>
    <p:extLst>
      <p:ext uri="{BB962C8B-B14F-4D97-AF65-F5344CB8AC3E}">
        <p14:creationId xmlns:p14="http://schemas.microsoft.com/office/powerpoint/2010/main" val="346655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High-Level Structure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382904" y="1317059"/>
            <a:ext cx="2055496" cy="157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L0 (now):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</a:t>
            </a:r>
          </a:p>
          <a:p>
            <a:pPr marL="45720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381000" y="2819400"/>
            <a:ext cx="2362200" cy="270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L0 (future):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SP1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DP1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SP2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DP2</a:t>
            </a:r>
          </a:p>
          <a:p>
            <a:pPr marL="45720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3811904" y="1295400"/>
            <a:ext cx="2055496" cy="45550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L1: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APA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SP-ELE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SP-PDS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CRP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DP-ELE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DP-PDS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HVS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DAQ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SC/CI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2690" y="2819400"/>
            <a:ext cx="23775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PD Consortium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WBS lines start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With 1.3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2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High-Level Structure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5800" y="1371600"/>
            <a:ext cx="7543800" cy="5293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L2: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Management (includes milestones &amp; review dates)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Physics &amp; Simulations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Design, Engineering, and R&amp;D (includes subsystem test facilities &amp; QA)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Production Setup (includes tooling)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Production (includes component production, assembly, testing, &amp; QC)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Integration (contributions to activities at global integration facility) 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Installation (contributions to activities at SURF)</a:t>
            </a:r>
          </a:p>
          <a:p>
            <a:pPr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libri"/>
              </a:rPr>
              <a:t>SO:  FD1 SP </a:t>
            </a:r>
            <a:r>
              <a:rPr lang="en-US" sz="2400" kern="0" dirty="0" err="1" smtClean="0">
                <a:solidFill>
                  <a:srgbClr val="FF0000"/>
                </a:solidFill>
                <a:latin typeface="Calibri"/>
              </a:rPr>
              <a:t>Photosensor</a:t>
            </a:r>
            <a:r>
              <a:rPr lang="en-US" sz="2400" kern="0" dirty="0" smtClean="0">
                <a:solidFill>
                  <a:srgbClr val="FF0000"/>
                </a:solidFill>
                <a:latin typeface="Calibri"/>
              </a:rPr>
              <a:t> Management would be 1.3.1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77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Mid-Level Structure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5800" y="1371600"/>
            <a:ext cx="7543800" cy="52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L3:  Working group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divisions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/>
              </a:rPr>
              <a:t>.1 Light Collector WG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 smtClean="0">
                <a:solidFill>
                  <a:schemeClr val="accent5"/>
                </a:solidFill>
                <a:latin typeface="Calibri"/>
              </a:rPr>
              <a:t>.2 Photo Sensor WG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cs typeface="Arial"/>
              </a:rPr>
              <a:t>.3 Electronics/Cable/Calibration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cs typeface="Arial"/>
              </a:rPr>
              <a:t> WG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 smtClean="0">
                <a:solidFill>
                  <a:schemeClr val="accent3"/>
                </a:solidFill>
                <a:latin typeface="Calibri"/>
                <a:cs typeface="Arial"/>
              </a:rPr>
              <a:t>.4 Integration WG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cs typeface="Arial"/>
              </a:rPr>
              <a:t>.5 Software and Physics WG</a:t>
            </a:r>
            <a:endParaRPr lang="en-US" sz="3600" kern="0" dirty="0">
              <a:latin typeface="Calibri"/>
              <a:cs typeface="Arial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WBS Entries also color-coded for clarity (?)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chemeClr val="accent6"/>
                </a:solidFill>
                <a:latin typeface="Calibri"/>
                <a:cs typeface="Arial"/>
              </a:rPr>
              <a:t>WBS 1.3.1.1 </a:t>
            </a:r>
            <a:r>
              <a:rPr lang="en-US" sz="3600" kern="0" dirty="0" smtClean="0">
                <a:solidFill>
                  <a:srgbClr val="000000"/>
                </a:solidFill>
                <a:latin typeface="Calibri"/>
                <a:cs typeface="Arial"/>
              </a:rPr>
              <a:t>= FD1, Photon Detector, Project Management, Light Collector</a:t>
            </a:r>
            <a:endParaRPr kumimoji="0" lang="en-US" sz="36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169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shot11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4900"/>
            <a:ext cx="9144000" cy="462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66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Institutional Interests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57200" y="1219201"/>
            <a:ext cx="8077200" cy="4924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Once the WBS draft is finalized, the consortia will be asked to attach institutional interests to specific WBS items where appropriate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It’s understood that not every WBS element will have an attached institutional interest at this point in time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Need to have these in place by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Friday, October 27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 the RRB, we will show pie charts that attempt to summarize institutional interests within each consortia (example on next slide)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information contained within the pie charts will be qualitative rather than quantitative, and we will plan to discuss these with each consortia leadership team 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801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4500" y="495242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Example Pie Chart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5" name="Char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902" y="1753573"/>
            <a:ext cx="4572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511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533400"/>
            <a:ext cx="8255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BB5F2B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Other Activities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BB5F2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82904" y="1317059"/>
            <a:ext cx="7846696" cy="4308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B5A77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 still need required consortia R&amp;D activities in 2018/2019 for producing TDRs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 will need to coordinate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3B5A7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prioritize these activities within the consortium and present a coordinated plan to management along with our funding request.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3B5A7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 consortia should be preparing a schedule of activities in 2018/2019--  By Monday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10/30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32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561</Words>
  <Application>Microsoft Macintosh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WBS Update and Upcoming tasks</vt:lpstr>
      <vt:lpstr>WBS Status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WBS Update and Upcoming tasks</dc:title>
  <dc:creator>David Warner</dc:creator>
  <cp:lastModifiedBy>David Warner</cp:lastModifiedBy>
  <cp:revision>11</cp:revision>
  <dcterms:created xsi:type="dcterms:W3CDTF">2017-10-23T23:11:40Z</dcterms:created>
  <dcterms:modified xsi:type="dcterms:W3CDTF">2017-10-24T14:50:00Z</dcterms:modified>
</cp:coreProperties>
</file>