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7"/>
  </p:notesMasterIdLst>
  <p:handoutMasterIdLst>
    <p:handoutMasterId r:id="rId8"/>
  </p:handoutMasterIdLst>
  <p:sldIdLst>
    <p:sldId id="265" r:id="rId3"/>
    <p:sldId id="268" r:id="rId4"/>
    <p:sldId id="269" r:id="rId5"/>
    <p:sldId id="270" r:id="rId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C97"/>
    <a:srgbClr val="404040"/>
    <a:srgbClr val="505050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2" autoAdjust="0"/>
    <p:restoredTop sz="94660"/>
  </p:normalViewPr>
  <p:slideViewPr>
    <p:cSldViewPr snapToGrid="0" snapToObjects="1">
      <p:cViewPr varScale="1">
        <p:scale>
          <a:sx n="129" d="100"/>
          <a:sy n="129" d="100"/>
        </p:scale>
        <p:origin x="27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10/23/2017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10/23/2017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10/23/2017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10/23/2017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10/23/2017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10/23/2017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10/23/2017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10/23/2017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10/23/2017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10/23/2017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10/23/2017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10/23/2017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A2D2 Operational Meeting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Michael Geelhoed</a:t>
            </a:r>
          </a:p>
          <a:p>
            <a:pPr eaLnBrk="1" hangingPunct="1"/>
            <a:endParaRPr lang="en-US" altLang="en-US" dirty="0" smtClean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ESH&amp;Q and Vector </a:t>
            </a:r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Server’s for Sample Tracking </a:t>
            </a: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3994" y="907794"/>
            <a:ext cx="868680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Safety has not complete beam-on rad survey measurements report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Sue has not replied to my request for an Operational RWP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Computing </a:t>
            </a:r>
            <a:r>
              <a:rPr lang="en-US" dirty="0" smtClean="0"/>
              <a:t>Division </a:t>
            </a:r>
            <a:r>
              <a:rPr lang="en-US" dirty="0" smtClean="0"/>
              <a:t>duplicated </a:t>
            </a:r>
            <a:r>
              <a:rPr lang="en-US" dirty="0" smtClean="0"/>
              <a:t>the </a:t>
            </a:r>
            <a:r>
              <a:rPr lang="en-US" dirty="0" smtClean="0"/>
              <a:t>TD server</a:t>
            </a:r>
            <a:endParaRPr lang="en-US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I </a:t>
            </a:r>
            <a:r>
              <a:rPr lang="en-US" strike="sngStrike" dirty="0" smtClean="0">
                <a:solidFill>
                  <a:schemeClr val="accent4"/>
                </a:solidFill>
              </a:rPr>
              <a:t>don’t</a:t>
            </a:r>
            <a:r>
              <a:rPr lang="en-US" dirty="0" smtClean="0"/>
              <a:t> have </a:t>
            </a:r>
            <a:r>
              <a:rPr lang="en-US" dirty="0" smtClean="0"/>
              <a:t>access, </a:t>
            </a:r>
            <a:r>
              <a:rPr lang="en-US" dirty="0" smtClean="0"/>
              <a:t>need service desk help for this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Talked with Jan Szal, he indicates </a:t>
            </a:r>
            <a:r>
              <a:rPr lang="en-US" dirty="0" smtClean="0"/>
              <a:t>there is still more work to be done</a:t>
            </a:r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1732" y="3345365"/>
            <a:ext cx="4577946" cy="2861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911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Table Positioning </a:t>
            </a: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4298" y="1308410"/>
            <a:ext cx="89154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Started to construct the 80-20 frame to house the moveable </a:t>
            </a:r>
            <a:r>
              <a:rPr lang="en-US" dirty="0" smtClean="0"/>
              <a:t>table Tom has </a:t>
            </a:r>
            <a:r>
              <a:rPr lang="en-US" dirty="0" smtClean="0"/>
              <a:t>re-ordered</a:t>
            </a:r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8463" y="3398806"/>
            <a:ext cx="2422333" cy="242233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4151" y="2365326"/>
            <a:ext cx="3529512" cy="224464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97" t="10956" r="32118" b="11258"/>
          <a:stretch/>
        </p:blipFill>
        <p:spPr>
          <a:xfrm>
            <a:off x="1068099" y="3510951"/>
            <a:ext cx="2209938" cy="2627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7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Upcoming Samples</a:t>
            </a:r>
            <a:endParaRPr lang="en-US" altLang="en-US" dirty="0" smtClean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4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4299" y="892911"/>
            <a:ext cx="89154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Started to construct the hydraulic floor press at HAB in Tech Shop</a:t>
            </a:r>
          </a:p>
          <a:p>
            <a:r>
              <a:rPr lang="en-US" dirty="0" smtClean="0"/>
              <a:t>Need to know the size of the ERDC samples and others</a:t>
            </a:r>
          </a:p>
          <a:p>
            <a:r>
              <a:rPr lang="en-US" dirty="0" smtClean="0"/>
              <a:t>Estimated </a:t>
            </a:r>
            <a:r>
              <a:rPr lang="en-US" smtClean="0"/>
              <a:t>receiving time…?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85723646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60</TotalTime>
  <Words>112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MS PGothic</vt:lpstr>
      <vt:lpstr>MS PGothic</vt:lpstr>
      <vt:lpstr>Arial</vt:lpstr>
      <vt:lpstr>Calibri</vt:lpstr>
      <vt:lpstr>Geneva</vt:lpstr>
      <vt:lpstr>Helvetica</vt:lpstr>
      <vt:lpstr>FNAL_TemplateMac_060514</vt:lpstr>
      <vt:lpstr>Fermilab: Footer Only</vt:lpstr>
      <vt:lpstr>A2D2 Operational Meeting</vt:lpstr>
      <vt:lpstr>ESH&amp;Q and Vector Server’s for Sample Tracking </vt:lpstr>
      <vt:lpstr>Table Positioning </vt:lpstr>
      <vt:lpstr>Upcoming Samples</vt:lpstr>
    </vt:vector>
  </TitlesOfParts>
  <Company>Sandbox Studio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A2D2 water Depth</dc:title>
  <dc:creator>Mike Geelhoed x4829 14409N</dc:creator>
  <cp:lastModifiedBy>Mike Geelhoed x4829 14409N</cp:lastModifiedBy>
  <cp:revision>12</cp:revision>
  <cp:lastPrinted>2014-01-20T19:40:21Z</cp:lastPrinted>
  <dcterms:created xsi:type="dcterms:W3CDTF">2017-09-14T13:29:21Z</dcterms:created>
  <dcterms:modified xsi:type="dcterms:W3CDTF">2017-10-23T18:00:23Z</dcterms:modified>
</cp:coreProperties>
</file>