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2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10/23/2017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10/23/2017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10/23/2017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10/23/2017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10/23/2017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10/23/2017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10/23/2017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10/23/2017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10/23/2017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10/23/2017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10/23/2017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10/23/2017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A2D2 Operational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Michael Geelhoed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ESH&amp;Q and Vector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Server’s for Sample Tracking 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994" y="907794"/>
            <a:ext cx="86868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Safety has not complete beam-on rad survey measurements 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Sue has not replied to my request for an Operational RWP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Computing </a:t>
            </a:r>
            <a:r>
              <a:rPr lang="en-US" dirty="0" smtClean="0"/>
              <a:t>Division </a:t>
            </a:r>
            <a:r>
              <a:rPr lang="en-US" dirty="0" smtClean="0"/>
              <a:t>duplicated </a:t>
            </a:r>
            <a:r>
              <a:rPr lang="en-US" dirty="0" smtClean="0"/>
              <a:t>the </a:t>
            </a:r>
            <a:r>
              <a:rPr lang="en-US" dirty="0" smtClean="0"/>
              <a:t>TD server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 </a:t>
            </a:r>
            <a:r>
              <a:rPr lang="en-US" strike="sngStrike" dirty="0" smtClean="0">
                <a:solidFill>
                  <a:schemeClr val="accent4"/>
                </a:solidFill>
              </a:rPr>
              <a:t>don’t</a:t>
            </a:r>
            <a:r>
              <a:rPr lang="en-US" dirty="0" smtClean="0"/>
              <a:t> have </a:t>
            </a:r>
            <a:r>
              <a:rPr lang="en-US" dirty="0" smtClean="0"/>
              <a:t>access, </a:t>
            </a:r>
            <a:r>
              <a:rPr lang="en-US" dirty="0" smtClean="0"/>
              <a:t>need service desk help for this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Talked with Jan Szal, he indicates </a:t>
            </a:r>
            <a:r>
              <a:rPr lang="en-US" dirty="0" smtClean="0"/>
              <a:t>there is still more work to be done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32" y="3345365"/>
            <a:ext cx="4577946" cy="286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91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Table Positioning 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8" y="1308410"/>
            <a:ext cx="8915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Started to construct the 80-20 frame to house the moveable </a:t>
            </a:r>
            <a:r>
              <a:rPr lang="en-US" dirty="0" smtClean="0"/>
              <a:t>table Tom has </a:t>
            </a:r>
            <a:r>
              <a:rPr lang="en-US" dirty="0" smtClean="0"/>
              <a:t>re-ordered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463" y="3398806"/>
            <a:ext cx="2422333" cy="2422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151" y="2365326"/>
            <a:ext cx="3529512" cy="22446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7" t="10956" r="32118" b="11258"/>
          <a:stretch/>
        </p:blipFill>
        <p:spPr>
          <a:xfrm>
            <a:off x="1068099" y="3510951"/>
            <a:ext cx="2209938" cy="262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Upcoming Samples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9" y="892911"/>
            <a:ext cx="8915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Started to construct the hydraulic floor press at HAB in Tech Shop</a:t>
            </a:r>
          </a:p>
          <a:p>
            <a:r>
              <a:rPr lang="en-US" dirty="0" smtClean="0"/>
              <a:t>Need to know the size of the ERDC samples and others</a:t>
            </a:r>
          </a:p>
          <a:p>
            <a:r>
              <a:rPr lang="en-US" dirty="0" smtClean="0"/>
              <a:t>Estimated </a:t>
            </a:r>
            <a:r>
              <a:rPr lang="en-US" smtClean="0"/>
              <a:t>receiving time…?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5723646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60</TotalTime>
  <Words>112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A2D2 Operational Meeting</vt:lpstr>
      <vt:lpstr>ESH&amp;Q and Vector Server’s for Sample Tracking </vt:lpstr>
      <vt:lpstr>Table Positioning </vt:lpstr>
      <vt:lpstr>Upcoming Samples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A2D2 water Depth</dc:title>
  <dc:creator>Mike Geelhoed x4829 14409N</dc:creator>
  <cp:lastModifiedBy>Mike Geelhoed x4829 14409N</cp:lastModifiedBy>
  <cp:revision>12</cp:revision>
  <cp:lastPrinted>2014-01-20T19:40:21Z</cp:lastPrinted>
  <dcterms:created xsi:type="dcterms:W3CDTF">2017-09-14T13:29:21Z</dcterms:created>
  <dcterms:modified xsi:type="dcterms:W3CDTF">2017-10-23T18:00:23Z</dcterms:modified>
</cp:coreProperties>
</file>