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3" r:id="rId2"/>
    <p:sldId id="301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3060"/>
  </p:normalViewPr>
  <p:slideViewPr>
    <p:cSldViewPr snapToGrid="0" snapToObjects="1" showGuides="1">
      <p:cViewPr>
        <p:scale>
          <a:sx n="85" d="100"/>
          <a:sy n="85" d="100"/>
        </p:scale>
        <p:origin x="1072" y="2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11/6/17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5103341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fifemon.fnal.gov/monitor/dashboard/db/scd</a:t>
            </a:r>
            <a:r>
              <a:rPr lang="en-US" sz="1200" smtClean="0">
                <a:hlinkClick r:id="rId3"/>
              </a:rPr>
              <a:t>-summary-fife</a:t>
            </a:r>
            <a:endParaRPr lang="en-US" sz="1200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 (combined offsite and onsite)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11/6/17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9" b="13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11/6/17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4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38991</TotalTime>
  <Words>28</Words>
  <Application>Microsoft Macintosh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Geneva</vt:lpstr>
      <vt:lpstr>Helvetica</vt:lpstr>
      <vt:lpstr>ＭＳ Ｐゴシック</vt:lpstr>
      <vt:lpstr>Fermilab_PPT_090815</vt:lpstr>
      <vt:lpstr>FIFE Operations (combined offsite and onsite)</vt:lpstr>
      <vt:lpstr>CMS Operations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93</cp:revision>
  <cp:lastPrinted>2014-01-20T19:40:21Z</cp:lastPrinted>
  <dcterms:created xsi:type="dcterms:W3CDTF">2016-11-14T19:42:34Z</dcterms:created>
  <dcterms:modified xsi:type="dcterms:W3CDTF">2017-11-06T21:05:11Z</dcterms:modified>
</cp:coreProperties>
</file>