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  <p:sldMasterId id="2147483668" r:id="rId2"/>
    <p:sldMasterId id="2147483910" r:id="rId3"/>
  </p:sldMasterIdLst>
  <p:notesMasterIdLst>
    <p:notesMasterId r:id="rId10"/>
  </p:notesMasterIdLst>
  <p:sldIdLst>
    <p:sldId id="668" r:id="rId4"/>
    <p:sldId id="1015" r:id="rId5"/>
    <p:sldId id="1009" r:id="rId6"/>
    <p:sldId id="1013" r:id="rId7"/>
    <p:sldId id="1016" r:id="rId8"/>
    <p:sldId id="1017" r:id="rId9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4309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53" autoAdjust="0"/>
    <p:restoredTop sz="94624" autoAdjust="0"/>
  </p:normalViewPr>
  <p:slideViewPr>
    <p:cSldViewPr>
      <p:cViewPr varScale="1">
        <p:scale>
          <a:sx n="84" d="100"/>
          <a:sy n="84" d="100"/>
        </p:scale>
        <p:origin x="1392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58"/>
    </p:cViewPr>
  </p:sorterViewPr>
  <p:notesViewPr>
    <p:cSldViewPr>
      <p:cViewPr varScale="1">
        <p:scale>
          <a:sx n="58" d="100"/>
          <a:sy n="58" d="100"/>
        </p:scale>
        <p:origin x="-205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36DA45E-D0DF-4844-A677-50A97EDA7D6B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88CF13CB-7F00-4EDC-80F0-4A19D6B271D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074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BC5F2B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BC5F2B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2631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53B08-DED5-4A8D-8526-CCE212BE1999}" type="datetime1">
              <a:rPr lang="fr-FR" altLang="fr-FR"/>
              <a:pPr>
                <a:defRPr/>
              </a:pPr>
              <a:t>09/11/2017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03CE1-A580-4F9B-B93B-58CE515FB18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84428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BE4F2-672E-4993-A486-4FEE5E320AD5}" type="datetime1">
              <a:rPr lang="fr-FR" altLang="fr-FR"/>
              <a:pPr>
                <a:defRPr/>
              </a:pPr>
              <a:t>09/11/2017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C0157-057A-4796-9F88-42C659BB022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94128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E9902-5A35-4F3D-8054-9DC515B70ABF}" type="datetime1">
              <a:rPr lang="fr-FR" altLang="fr-FR"/>
              <a:pPr>
                <a:defRPr/>
              </a:pPr>
              <a:t>09/11/2017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219E7-5EFF-413F-B1EC-F151194DAD0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88980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AB105-28A9-4F9F-B428-4B86FC9584EA}" type="datetime1">
              <a:rPr lang="fr-FR" altLang="fr-FR"/>
              <a:pPr>
                <a:defRPr/>
              </a:pPr>
              <a:t>09/11/2017</a:t>
            </a:fld>
            <a:endParaRPr lang="fr-FR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A56BB-2C8F-4CBB-8229-EC8256C82F9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784914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8037086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606624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>
                <a:latin typeface="Helvetica"/>
                <a:cs typeface="Helvetica"/>
              </a:rPr>
              <a:t>22/3/2017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606624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/>
              <a:t>Mark Thomson | protoDUNE-DP Meeting (CERN)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606624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84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0F418-F51B-42C8-A4D6-6F73EBB734F3}" type="datetime1">
              <a:rPr lang="fr-FR" altLang="fr-FR"/>
              <a:pPr>
                <a:defRPr/>
              </a:pPr>
              <a:t>09/11/2017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23434-AB14-48DA-9AC8-0913C8AD144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74066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870BF-DF36-4771-A7B6-122BCFEBACE7}" type="datetime1">
              <a:rPr lang="fr-FR" altLang="fr-FR"/>
              <a:pPr>
                <a:defRPr/>
              </a:pPr>
              <a:t>09/11/2017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90A5C-22B1-4762-AF27-55E604E619A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2548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612F9-C2C8-4215-8A69-C8A5B2FB1ECD}" type="datetime1">
              <a:rPr lang="fr-FR" altLang="fr-FR"/>
              <a:pPr>
                <a:defRPr/>
              </a:pPr>
              <a:t>09/11/2017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3517E-9F8C-4C33-865B-6EA093FEED7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13821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58F7E-504A-4926-B021-4763CB438002}" type="datetime1">
              <a:rPr lang="fr-FR" altLang="fr-FR"/>
              <a:pPr>
                <a:defRPr/>
              </a:pPr>
              <a:t>09/11/2017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64C0F-AAD4-4BED-900F-7564221B9EB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31912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27D74-51BB-4AF2-A426-620323CD447A}" type="datetime1">
              <a:rPr lang="fr-FR" altLang="fr-FR"/>
              <a:pPr>
                <a:defRPr/>
              </a:pPr>
              <a:t>09/11/2017</a:t>
            </a:fld>
            <a:endParaRPr lang="fr-FR" alt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48E7A-47B3-4F87-A320-B186DF23A08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3635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D218C-16A7-4A61-8807-CAB7A3A0D7D8}" type="datetime1">
              <a:rPr lang="fr-FR" altLang="fr-FR"/>
              <a:pPr>
                <a:defRPr/>
              </a:pPr>
              <a:t>09/11/2017</a:t>
            </a:fld>
            <a:endParaRPr lang="fr-FR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381FC-88F9-4B3A-975C-369C7F06909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39282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5"/>
          <p:cNvSpPr txBox="1">
            <a:spLocks noGrp="1"/>
          </p:cNvSpPr>
          <p:nvPr userDrawn="1"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0998D5C1-46A9-47AE-901E-04C49029E071}" type="slidenum">
              <a:rPr lang="fr-FR" altLang="fr-FR" sz="1200" smtClean="0">
                <a:solidFill>
                  <a:srgbClr val="898989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 sz="1200">
              <a:solidFill>
                <a:srgbClr val="898989"/>
              </a:solidFill>
            </a:endParaRPr>
          </a:p>
        </p:txBody>
      </p:sp>
      <p:cxnSp>
        <p:nvCxnSpPr>
          <p:cNvPr id="4" name="Connecteur droit 3"/>
          <p:cNvCxnSpPr/>
          <p:nvPr userDrawn="1"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804697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8EB30-2CD1-4C91-B545-4F2553594FC2}" type="datetime1">
              <a:rPr lang="fr-FR" altLang="fr-FR"/>
              <a:pPr>
                <a:defRPr/>
              </a:pPr>
              <a:t>09/11/2017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94C6B-EF0B-4586-AA47-B40D8BEBF28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53923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7200" y="5760720"/>
            <a:ext cx="8229600" cy="0"/>
          </a:xfrm>
          <a:prstGeom prst="line">
            <a:avLst/>
          </a:prstGeom>
          <a:ln>
            <a:solidFill>
              <a:srgbClr val="BC5F2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BC5F2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DUNElogoFINAL5.6.15_type-0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243" y="212150"/>
            <a:ext cx="3598105" cy="214097"/>
          </a:xfrm>
          <a:prstGeom prst="rect">
            <a:avLst/>
          </a:prstGeom>
        </p:spPr>
      </p:pic>
      <p:pic>
        <p:nvPicPr>
          <p:cNvPr id="5" name="Picture 4" descr="DUNElogoFINAL5.6.15_noType-01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6733" y="5974039"/>
            <a:ext cx="1370067" cy="557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059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36B50E-3DFA-4FC7-9C02-77088F1C7635}" type="datetime1">
              <a:rPr lang="fr-FR" altLang="fr-FR">
                <a:latin typeface="Verdana" pitchFamily="34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09/11/2017</a:t>
            </a:fld>
            <a:endParaRPr lang="fr-FR" altLang="fr-FR"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26C9DC-C0A4-4F31-B23F-CB62344617D7}" type="slidenum">
              <a:rPr lang="fr-FR" altLang="fr-FR">
                <a:latin typeface="Verdana" pitchFamily="34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3574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606624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r>
              <a:rPr lang="en-GB">
                <a:latin typeface="Helvetica"/>
                <a:cs typeface="Helvetica"/>
              </a:rPr>
              <a:t>22/3/2017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606624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 defTabSz="457200">
              <a:defRPr/>
            </a:pPr>
            <a:r>
              <a:rPr lang="en-GB"/>
              <a:t>Mark Thomson | protoDUNE-DP Meeting (CERN)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606624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 defTabSz="457200">
              <a:defRPr/>
            </a:pPr>
            <a:fld id="{0C39C72E-2A13-EB4D-AD45-6D4E6ACAED8D}" type="slidenum">
              <a:rPr lang="en-US"/>
              <a:pPr defTabSz="457200">
                <a:defRPr/>
              </a:pPr>
              <a:t>‹N°›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50032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282" y="6514034"/>
            <a:ext cx="772868" cy="326075"/>
          </a:xfrm>
          <a:prstGeom prst="rect">
            <a:avLst/>
          </a:prstGeom>
        </p:spPr>
      </p:pic>
      <p:pic>
        <p:nvPicPr>
          <p:cNvPr id="9" name="Picture 8" descr="Colour logo RGB_DM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629" y="6592354"/>
            <a:ext cx="1082998" cy="22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02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fnal.gov/event/15615/" TargetMode="External"/><Relationship Id="rId2" Type="http://schemas.openxmlformats.org/officeDocument/2006/relationships/hyperlink" Target="https://indico.fnal.gov/event/15690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fnal.gov/event/15366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218488" cy="1143000"/>
          </a:xfrm>
        </p:spPr>
        <p:txBody>
          <a:bodyPr/>
          <a:lstStyle/>
          <a:p>
            <a:r>
              <a:rPr lang="en-US" dirty="0"/>
              <a:t>Dual Phase Electronics Consortium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5496" y="2060848"/>
            <a:ext cx="8221663" cy="1721069"/>
          </a:xfrm>
        </p:spPr>
        <p:txBody>
          <a:bodyPr/>
          <a:lstStyle/>
          <a:p>
            <a:r>
              <a:rPr lang="en-US" dirty="0"/>
              <a:t>Dario Autiero (IPNL Lyon</a:t>
            </a:r>
            <a:r>
              <a:rPr lang="en-US" dirty="0" smtClean="0"/>
              <a:t>) and Takuya Hasegawa (KEK) </a:t>
            </a:r>
            <a:endParaRPr lang="en-US" dirty="0"/>
          </a:p>
          <a:p>
            <a:r>
              <a:rPr lang="en-US" dirty="0" smtClean="0"/>
              <a:t>November 9, </a:t>
            </a:r>
            <a:r>
              <a:rPr lang="en-US" dirty="0"/>
              <a:t>2017</a:t>
            </a:r>
          </a:p>
        </p:txBody>
      </p:sp>
      <p:sp>
        <p:nvSpPr>
          <p:cNvPr id="4" name="AutoShape 2" descr="https://mmm.cern.ch/owa/attachment.ashx?id=RgAAAAA9BqUaArYwRKxA%2bMvNYu3gBwCTgR0NacwbRZ5jcPhXbfxOAAAACnTGAAC5tCE5yaZqRK4JI5vhMWQ1AADsLQzwAAAJ&amp;attcnt=1&amp;attid0=BAAAAAAA&amp;attcid0=EFF81891-0B92-44BF-9F9C-256B75BD6233%40guest-network.net"/>
          <p:cNvSpPr>
            <a:spLocks noChangeAspect="1" noChangeArrowheads="1"/>
          </p:cNvSpPr>
          <p:nvPr/>
        </p:nvSpPr>
        <p:spPr bwMode="auto">
          <a:xfrm>
            <a:off x="63500" y="-136525"/>
            <a:ext cx="7820025" cy="440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353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692696"/>
            <a:ext cx="6226721" cy="5512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784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630CE81-36B8-410B-B549-800FB177BB64}"/>
              </a:ext>
            </a:extLst>
          </p:cNvPr>
          <p:cNvSpPr txBox="1"/>
          <p:nvPr/>
        </p:nvSpPr>
        <p:spPr>
          <a:xfrm>
            <a:off x="203640" y="476672"/>
            <a:ext cx="892899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No new TB meetings dedicated to general consortia organization since last DP-electronics</a:t>
            </a:r>
          </a:p>
          <a:p>
            <a:r>
              <a:rPr lang="en-US" sz="1600" dirty="0" smtClean="0"/>
              <a:t>Consortium meeting. A new TB meeting is scheduled for today to start with the TDR editing organization:</a:t>
            </a:r>
          </a:p>
          <a:p>
            <a:endParaRPr lang="en-US" sz="1600" dirty="0" smtClean="0"/>
          </a:p>
          <a:p>
            <a:r>
              <a:rPr lang="en-US" sz="1600" dirty="0"/>
              <a:t>9/11 </a:t>
            </a:r>
            <a:r>
              <a:rPr lang="en-US" sz="1600" dirty="0">
                <a:hlinkClick r:id="rId2"/>
              </a:rPr>
              <a:t>https://indico.fnal.gov/event/15690</a:t>
            </a:r>
            <a:r>
              <a:rPr lang="en-US" sz="1600" dirty="0" smtClean="0">
                <a:hlinkClick r:id="rId2"/>
              </a:rPr>
              <a:t>/</a:t>
            </a:r>
            <a:r>
              <a:rPr lang="en-US" sz="1600" dirty="0" smtClean="0"/>
              <a:t>  (TDR)</a:t>
            </a:r>
          </a:p>
          <a:p>
            <a:endParaRPr lang="en-US" sz="1600" dirty="0"/>
          </a:p>
          <a:p>
            <a:r>
              <a:rPr lang="en-US" sz="1600" dirty="0" smtClean="0"/>
              <a:t>Mark Thomson gave already an introductory talk on the planning towards the TDR at the “TDR kick off meeting” on November 1st:</a:t>
            </a:r>
          </a:p>
          <a:p>
            <a:r>
              <a:rPr lang="en-US" sz="1600" dirty="0">
                <a:hlinkClick r:id="rId3"/>
              </a:rPr>
              <a:t>https://indico.fnal.gov/event/15615</a:t>
            </a:r>
            <a:r>
              <a:rPr lang="en-US" sz="1600" dirty="0" smtClean="0">
                <a:hlinkClick r:id="rId3"/>
              </a:rPr>
              <a:t>/</a:t>
            </a:r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Mark’s slides which are quite complete and self-explanatory are attached also to this INDICO page. </a:t>
            </a:r>
          </a:p>
          <a:p>
            <a:endParaRPr lang="en-US" sz="1600" dirty="0"/>
          </a:p>
          <a:p>
            <a:r>
              <a:rPr lang="en-US" sz="1400" dirty="0" smtClean="0"/>
              <a:t>Slides summary:</a:t>
            </a:r>
          </a:p>
          <a:p>
            <a:r>
              <a:rPr lang="en-US" sz="1400" dirty="0" smtClean="0"/>
              <a:t>4 Volumes: Summary, Physics, SP, DP + Software and Computing CDR</a:t>
            </a:r>
          </a:p>
          <a:p>
            <a:r>
              <a:rPr lang="en-US" sz="1400" dirty="0" smtClean="0"/>
              <a:t>Volume 4: DP Overview + sub-volumes </a:t>
            </a:r>
            <a:r>
              <a:rPr lang="en-US" sz="1400" dirty="0" smtClean="0">
                <a:sym typeface="Wingdings" panose="05000000000000000000" pitchFamily="2" charset="2"/>
              </a:rPr>
              <a:t> 3C Electronics, 3E DAQ (some repeated info for SP)</a:t>
            </a:r>
            <a:endParaRPr lang="en-US" sz="1400" dirty="0" smtClean="0"/>
          </a:p>
          <a:p>
            <a:r>
              <a:rPr lang="en-US" sz="1400" dirty="0" smtClean="0"/>
              <a:t>Volume 3C: Example of chapter structure given for APA volume 150-200 pages</a:t>
            </a:r>
          </a:p>
          <a:p>
            <a:r>
              <a:rPr lang="en-US" sz="1400" dirty="0" smtClean="0"/>
              <a:t>Overview, Design, Production and Assembly, Interfaces, Installation/Commissioning, QA, Safety, Organization</a:t>
            </a:r>
          </a:p>
          <a:p>
            <a:r>
              <a:rPr lang="en-US" sz="1400" dirty="0" smtClean="0"/>
              <a:t>+ additional documents, WBS, </a:t>
            </a:r>
            <a:r>
              <a:rPr lang="en-US" sz="1400" dirty="0" err="1" smtClean="0"/>
              <a:t>etc</a:t>
            </a:r>
            <a:r>
              <a:rPr lang="en-US" sz="1400" dirty="0" smtClean="0"/>
              <a:t> … Most important: </a:t>
            </a:r>
            <a:r>
              <a:rPr lang="en-US" sz="1400" b="1" dirty="0" smtClean="0"/>
              <a:t>cost-book</a:t>
            </a:r>
          </a:p>
          <a:p>
            <a:r>
              <a:rPr lang="en-US" sz="1400" dirty="0" smtClean="0"/>
              <a:t>Central editing team: two editors + technical editor (to be appointed)</a:t>
            </a:r>
          </a:p>
          <a:p>
            <a:r>
              <a:rPr lang="en-US" sz="1400" dirty="0" smtClean="0"/>
              <a:t>Subsystems volumes (3C) editor(s) to be nominated by Consortium</a:t>
            </a:r>
          </a:p>
          <a:p>
            <a:r>
              <a:rPr lang="en-US" sz="1400" dirty="0" smtClean="0"/>
              <a:t>Other volumes </a:t>
            </a:r>
            <a:r>
              <a:rPr lang="en-US" sz="1400" dirty="0" smtClean="0"/>
              <a:t>handled </a:t>
            </a:r>
            <a:r>
              <a:rPr lang="en-US" sz="1400" dirty="0" smtClean="0"/>
              <a:t>by central editors</a:t>
            </a:r>
          </a:p>
          <a:p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95520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92696"/>
            <a:ext cx="8208912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Technical Proposal (subset with less details) to be written by April </a:t>
            </a:r>
            <a:r>
              <a:rPr lang="en-US" sz="1600" dirty="0" smtClean="0"/>
              <a:t>2018,</a:t>
            </a:r>
            <a:endParaRPr lang="en-US" sz="1600" dirty="0" smtClean="0"/>
          </a:p>
          <a:p>
            <a:r>
              <a:rPr lang="en-US" sz="1600" dirty="0" smtClean="0"/>
              <a:t>TDR May 2018-April 2019</a:t>
            </a:r>
          </a:p>
          <a:p>
            <a:endParaRPr lang="en-US" sz="1600" dirty="0"/>
          </a:p>
          <a:p>
            <a:r>
              <a:rPr lang="en-US" sz="1600" dirty="0" smtClean="0"/>
              <a:t>“</a:t>
            </a:r>
            <a:r>
              <a:rPr lang="en-US" i="1" dirty="0" smtClean="0"/>
              <a:t>The </a:t>
            </a:r>
            <a:r>
              <a:rPr lang="en-US" i="1" dirty="0"/>
              <a:t>technical proposal will broadly follow the structure of </a:t>
            </a:r>
            <a:r>
              <a:rPr lang="en-US" i="1" dirty="0" smtClean="0"/>
              <a:t> the </a:t>
            </a:r>
            <a:r>
              <a:rPr lang="en-US" i="1" dirty="0"/>
              <a:t>TDR, with almost identical chapter/section headings, </a:t>
            </a:r>
            <a:r>
              <a:rPr lang="en-US" i="1" dirty="0" smtClean="0"/>
              <a:t> but </a:t>
            </a:r>
            <a:r>
              <a:rPr lang="en-US" i="1" dirty="0"/>
              <a:t>the information will be in a compressed form. Plan for </a:t>
            </a:r>
            <a:r>
              <a:rPr lang="en-US" i="1" dirty="0" smtClean="0"/>
              <a:t> that </a:t>
            </a:r>
            <a:r>
              <a:rPr lang="en-US" i="1" dirty="0"/>
              <a:t>TP sections will be approximately five times shorter </a:t>
            </a:r>
            <a:r>
              <a:rPr lang="en-US" i="1" dirty="0" smtClean="0"/>
              <a:t> than </a:t>
            </a:r>
            <a:r>
              <a:rPr lang="en-US" i="1" dirty="0"/>
              <a:t>the corresponding TDR section</a:t>
            </a:r>
            <a:r>
              <a:rPr lang="en-US" i="1" dirty="0" smtClean="0"/>
              <a:t>.”</a:t>
            </a:r>
          </a:p>
          <a:p>
            <a:endParaRPr lang="en-US" i="1" dirty="0"/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i="1" dirty="0" smtClean="0">
                <a:sym typeface="Wingdings" panose="05000000000000000000" pitchFamily="2" charset="2"/>
              </a:rPr>
              <a:t>DP TP volume includes among others, </a:t>
            </a:r>
            <a:r>
              <a:rPr lang="en-US" b="1" i="1" dirty="0" smtClean="0">
                <a:sym typeface="Wingdings" panose="05000000000000000000" pitchFamily="2" charset="2"/>
              </a:rPr>
              <a:t>30 Pages on Electronics + 30 pages on DAQ</a:t>
            </a:r>
          </a:p>
          <a:p>
            <a:endParaRPr lang="en-US" b="1" i="1" dirty="0"/>
          </a:p>
          <a:p>
            <a:r>
              <a:rPr lang="en-US" sz="1600" dirty="0" smtClean="0"/>
              <a:t>TP structure: Summary volume, SP, DP, Software and computing (no Physics volume)</a:t>
            </a:r>
          </a:p>
          <a:p>
            <a:endParaRPr lang="en-US" sz="1600" dirty="0" smtClean="0"/>
          </a:p>
          <a:p>
            <a:r>
              <a:rPr lang="en-US" sz="1600" b="1" dirty="0" smtClean="0"/>
              <a:t>TOC for TDR and TP expected by </a:t>
            </a:r>
            <a:r>
              <a:rPr lang="en-US" sz="1600" b="1" dirty="0" smtClean="0"/>
              <a:t>December 2017</a:t>
            </a:r>
            <a:endParaRPr lang="en-US" sz="1600" b="1" dirty="0" smtClean="0"/>
          </a:p>
          <a:p>
            <a:endParaRPr lang="en-US" sz="16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19186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908720"/>
            <a:ext cx="83529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The WBS of the consortia were put together in a global WBS </a:t>
            </a:r>
            <a:r>
              <a:rPr lang="en-US" sz="1600" dirty="0" smtClean="0"/>
              <a:t>(attached to this INDICO) discussed </a:t>
            </a:r>
            <a:r>
              <a:rPr lang="en-US" sz="1600" dirty="0"/>
              <a:t>at the RRB meeting on November 2nd, positive feedback by Eric:</a:t>
            </a:r>
          </a:p>
          <a:p>
            <a:endParaRPr lang="en-US" sz="1600" dirty="0"/>
          </a:p>
          <a:p>
            <a:r>
              <a:rPr lang="en-US" dirty="0"/>
              <a:t>“</a:t>
            </a:r>
            <a:r>
              <a:rPr lang="en-US" i="1" dirty="0"/>
              <a:t>Thanks again to everyone for their efforts towards putting together the first draft of the global WBS and in making the first assignments of institutional interests to the lowest-level WBS elements.  This information was well-received by the Resource Review Board (RRB) members during their meeting, which took place over the past two days here at </a:t>
            </a:r>
            <a:r>
              <a:rPr lang="en-US" i="1" dirty="0" err="1"/>
              <a:t>Fermilab</a:t>
            </a:r>
            <a:r>
              <a:rPr lang="en-US" i="1" dirty="0"/>
              <a:t>.  With this task behind us, we now need to target our next major deliverable, the Technical Proposal, which will need to be submitted to the LBNC in April, 2018</a:t>
            </a:r>
            <a:r>
              <a:rPr lang="en-US" dirty="0"/>
              <a:t>.”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168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95537" y="908720"/>
            <a:ext cx="8352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Two days DAQ design workshop at Columbia:</a:t>
            </a:r>
          </a:p>
          <a:p>
            <a:r>
              <a:rPr lang="en-US" dirty="0" smtClean="0">
                <a:hlinkClick r:id="rId2"/>
              </a:rPr>
              <a:t>https://indico.fnal.gov/event/15366/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Attended by several people from DP-electronics consortium: Takuya, Dario, Slavic, </a:t>
            </a:r>
            <a:r>
              <a:rPr lang="en-US" dirty="0" err="1" smtClean="0"/>
              <a:t>Elisabetta</a:t>
            </a:r>
            <a:r>
              <a:rPr lang="en-US" dirty="0" smtClean="0"/>
              <a:t>, Jamie, </a:t>
            </a:r>
            <a:r>
              <a:rPr lang="en-US" dirty="0" err="1" smtClean="0"/>
              <a:t>Cayetano</a:t>
            </a:r>
            <a:r>
              <a:rPr lang="en-US" dirty="0" smtClean="0"/>
              <a:t>, …</a:t>
            </a:r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Complete document describing DP electronics + interface aspects and DAQ requirement provided (in attachment on this INDICO page)</a:t>
            </a:r>
          </a:p>
          <a:p>
            <a:r>
              <a:rPr lang="en-US" dirty="0" smtClean="0"/>
              <a:t>Tried to put as much information as possible on the first version. This is an </a:t>
            </a:r>
            <a:r>
              <a:rPr lang="en-US" dirty="0" err="1" smtClean="0"/>
              <a:t>evolutive</a:t>
            </a:r>
            <a:r>
              <a:rPr lang="en-US" dirty="0" smtClean="0"/>
              <a:t> document which we expect to update and enrich</a:t>
            </a:r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Presentation describing the document and possible DAQ schemes evolving from PD-DP design by Dario (file in attachment on INDICO)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Presentation on LRO electronics by </a:t>
            </a:r>
            <a:r>
              <a:rPr lang="en-US" dirty="0" err="1" smtClean="0"/>
              <a:t>Cayetano</a:t>
            </a:r>
            <a:r>
              <a:rPr lang="en-US" dirty="0" smtClean="0"/>
              <a:t> (file in attachment on INDICO)</a:t>
            </a:r>
          </a:p>
          <a:p>
            <a:endParaRPr lang="en-US" dirty="0" smtClean="0"/>
          </a:p>
          <a:p>
            <a:r>
              <a:rPr lang="en-US" dirty="0" smtClean="0"/>
              <a:t>Discussion on some aspects today  </a:t>
            </a:r>
          </a:p>
        </p:txBody>
      </p:sp>
    </p:spTree>
    <p:extLst>
      <p:ext uri="{BB962C8B-B14F-4D97-AF65-F5344CB8AC3E}">
        <p14:creationId xmlns:p14="http://schemas.microsoft.com/office/powerpoint/2010/main" val="2272228488"/>
      </p:ext>
    </p:extLst>
  </p:cSld>
  <p:clrMapOvr>
    <a:masterClrMapping/>
  </p:clrMapOvr>
</p:sld>
</file>

<file path=ppt/theme/theme1.xml><?xml version="1.0" encoding="utf-8"?>
<a:theme xmlns:a="http://schemas.openxmlformats.org/drawingml/2006/main" name="Dune Template_051215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20430</TotalTime>
  <Words>506</Words>
  <Application>Microsoft Office PowerPoint</Application>
  <PresentationFormat>Affichage à l'écran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6</vt:i4>
      </vt:variant>
    </vt:vector>
  </HeadingPairs>
  <TitlesOfParts>
    <vt:vector size="17" baseType="lpstr">
      <vt:lpstr>ＭＳ Ｐゴシック</vt:lpstr>
      <vt:lpstr>Arial</vt:lpstr>
      <vt:lpstr>Calibri</vt:lpstr>
      <vt:lpstr>Geneva</vt:lpstr>
      <vt:lpstr>Helvetica</vt:lpstr>
      <vt:lpstr>Lucida Grande</vt:lpstr>
      <vt:lpstr>Verdana</vt:lpstr>
      <vt:lpstr>Wingdings</vt:lpstr>
      <vt:lpstr>Dune Template_051215</vt:lpstr>
      <vt:lpstr>Conception personnalisée</vt:lpstr>
      <vt:lpstr>LBNF Content-Footer Theme</vt:lpstr>
      <vt:lpstr>Dual Phase Electronics Consortium 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Dario Autiero</dc:creator>
  <cp:lastModifiedBy>Dario Autiero</cp:lastModifiedBy>
  <cp:revision>934</cp:revision>
  <cp:lastPrinted>2015-04-13T16:10:31Z</cp:lastPrinted>
  <dcterms:created xsi:type="dcterms:W3CDTF">2012-12-10T15:55:54Z</dcterms:created>
  <dcterms:modified xsi:type="dcterms:W3CDTF">2017-11-09T12:49:24Z</dcterms:modified>
</cp:coreProperties>
</file>