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910" r:id="rId2"/>
  </p:sldMasterIdLst>
  <p:notesMasterIdLst>
    <p:notesMasterId r:id="rId5"/>
  </p:notesMasterIdLst>
  <p:sldIdLst>
    <p:sldId id="1041" r:id="rId3"/>
    <p:sldId id="1042" r:id="rId4"/>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430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3" autoAdjust="0"/>
    <p:restoredTop sz="94624" autoAdjust="0"/>
  </p:normalViewPr>
  <p:slideViewPr>
    <p:cSldViewPr>
      <p:cViewPr varScale="1">
        <p:scale>
          <a:sx n="84" d="100"/>
          <a:sy n="84" d="100"/>
        </p:scale>
        <p:origin x="13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58"/>
    </p:cViewPr>
  </p:sorterViewPr>
  <p:notesViewPr>
    <p:cSldViewPr>
      <p:cViewPr varScale="1">
        <p:scale>
          <a:sx n="58" d="100"/>
          <a:sy n="58" d="100"/>
        </p:scale>
        <p:origin x="-2052"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9"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736DA45E-D0DF-4844-A677-50A97EDA7D6B}" type="datetimeFigureOut">
              <a:rPr lang="en-US" smtClean="0"/>
              <a:t>11/9/2017</a:t>
            </a:fld>
            <a:endParaRPr lang="en-US"/>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8CF13CB-7F00-4EDC-80F0-4A19D6B271DD}" type="slidenum">
              <a:rPr lang="en-US" smtClean="0"/>
              <a:t>‹N°›</a:t>
            </a:fld>
            <a:endParaRPr lang="en-US"/>
          </a:p>
        </p:txBody>
      </p:sp>
    </p:spTree>
    <p:extLst>
      <p:ext uri="{BB962C8B-B14F-4D97-AF65-F5344CB8AC3E}">
        <p14:creationId xmlns:p14="http://schemas.microsoft.com/office/powerpoint/2010/main" val="177407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EB0F418-F51B-42C8-A4D6-6F73EBB734F3}" type="datetime1">
              <a:rPr lang="fr-FR" altLang="fr-FR"/>
              <a:pPr>
                <a:defRPr/>
              </a:pPr>
              <a:t>09/11/2017</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en-US" altLang="en-US"/>
          </a:p>
        </p:txBody>
      </p:sp>
      <p:sp>
        <p:nvSpPr>
          <p:cNvPr id="6" name="Espace réservé du numéro de diapositive 5"/>
          <p:cNvSpPr>
            <a:spLocks noGrp="1"/>
          </p:cNvSpPr>
          <p:nvPr>
            <p:ph type="sldNum" sz="quarter" idx="12"/>
          </p:nvPr>
        </p:nvSpPr>
        <p:spPr/>
        <p:txBody>
          <a:bodyPr/>
          <a:lstStyle>
            <a:lvl1pPr>
              <a:defRPr/>
            </a:lvl1pPr>
          </a:lstStyle>
          <a:p>
            <a:pPr>
              <a:defRPr/>
            </a:pPr>
            <a:fld id="{F6E23434-AB14-48DA-9AC8-0913C8AD1444}" type="slidenum">
              <a:rPr lang="fr-FR" altLang="fr-FR"/>
              <a:pPr>
                <a:defRPr/>
              </a:pPr>
              <a:t>‹N°›</a:t>
            </a:fld>
            <a:endParaRPr lang="fr-FR" altLang="fr-FR"/>
          </a:p>
        </p:txBody>
      </p:sp>
    </p:spTree>
    <p:extLst>
      <p:ext uri="{BB962C8B-B14F-4D97-AF65-F5344CB8AC3E}">
        <p14:creationId xmlns:p14="http://schemas.microsoft.com/office/powerpoint/2010/main" val="3274066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2E5BE4F2-672E-4993-A486-4FEE5E320AD5}" type="datetime1">
              <a:rPr lang="fr-FR" altLang="fr-FR"/>
              <a:pPr>
                <a:defRPr/>
              </a:pPr>
              <a:t>09/11/2017</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en-US" altLang="en-US"/>
          </a:p>
        </p:txBody>
      </p:sp>
      <p:sp>
        <p:nvSpPr>
          <p:cNvPr id="6" name="Espace réservé du numéro de diapositive 5"/>
          <p:cNvSpPr>
            <a:spLocks noGrp="1"/>
          </p:cNvSpPr>
          <p:nvPr>
            <p:ph type="sldNum" sz="quarter" idx="12"/>
          </p:nvPr>
        </p:nvSpPr>
        <p:spPr/>
        <p:txBody>
          <a:bodyPr/>
          <a:lstStyle>
            <a:lvl1pPr>
              <a:defRPr/>
            </a:lvl1pPr>
          </a:lstStyle>
          <a:p>
            <a:pPr>
              <a:defRPr/>
            </a:pPr>
            <a:fld id="{098C0157-057A-4796-9F88-42C659BB022D}" type="slidenum">
              <a:rPr lang="fr-FR" altLang="fr-FR"/>
              <a:pPr>
                <a:defRPr/>
              </a:pPr>
              <a:t>‹N°›</a:t>
            </a:fld>
            <a:endParaRPr lang="fr-FR" altLang="fr-FR"/>
          </a:p>
        </p:txBody>
      </p:sp>
    </p:spTree>
    <p:extLst>
      <p:ext uri="{BB962C8B-B14F-4D97-AF65-F5344CB8AC3E}">
        <p14:creationId xmlns:p14="http://schemas.microsoft.com/office/powerpoint/2010/main" val="1594128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1E9902-5A35-4F3D-8054-9DC515B70ABF}" type="datetime1">
              <a:rPr lang="fr-FR" altLang="fr-FR"/>
              <a:pPr>
                <a:defRPr/>
              </a:pPr>
              <a:t>09/11/2017</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en-US" altLang="en-US"/>
          </a:p>
        </p:txBody>
      </p:sp>
      <p:sp>
        <p:nvSpPr>
          <p:cNvPr id="6" name="Espace réservé du numéro de diapositive 5"/>
          <p:cNvSpPr>
            <a:spLocks noGrp="1"/>
          </p:cNvSpPr>
          <p:nvPr>
            <p:ph type="sldNum" sz="quarter" idx="12"/>
          </p:nvPr>
        </p:nvSpPr>
        <p:spPr/>
        <p:txBody>
          <a:bodyPr/>
          <a:lstStyle>
            <a:lvl1pPr>
              <a:defRPr/>
            </a:lvl1pPr>
          </a:lstStyle>
          <a:p>
            <a:pPr>
              <a:defRPr/>
            </a:pPr>
            <a:fld id="{FA1219E7-5EFF-413F-B1EC-F151194DAD04}" type="slidenum">
              <a:rPr lang="fr-FR" altLang="fr-FR"/>
              <a:pPr>
                <a:defRPr/>
              </a:pPr>
              <a:t>‹N°›</a:t>
            </a:fld>
            <a:endParaRPr lang="fr-FR" altLang="fr-FR"/>
          </a:p>
        </p:txBody>
      </p:sp>
    </p:spTree>
    <p:extLst>
      <p:ext uri="{BB962C8B-B14F-4D97-AF65-F5344CB8AC3E}">
        <p14:creationId xmlns:p14="http://schemas.microsoft.com/office/powerpoint/2010/main" val="1888980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54BAB105-28A9-4F9F-B428-4B86FC9584EA}" type="datetime1">
              <a:rPr lang="fr-FR" altLang="fr-FR"/>
              <a:pPr>
                <a:defRPr/>
              </a:pPr>
              <a:t>09/11/2017</a:t>
            </a:fld>
            <a:endParaRPr lang="fr-FR" altLang="fr-FR"/>
          </a:p>
        </p:txBody>
      </p:sp>
      <p:sp>
        <p:nvSpPr>
          <p:cNvPr id="4" name="Espace réservé du pied de page 4"/>
          <p:cNvSpPr>
            <a:spLocks noGrp="1"/>
          </p:cNvSpPr>
          <p:nvPr>
            <p:ph type="ftr" sz="quarter" idx="11"/>
          </p:nvPr>
        </p:nvSpPr>
        <p:spPr/>
        <p:txBody>
          <a:bodyPr/>
          <a:lstStyle>
            <a:lvl1pPr>
              <a:defRPr/>
            </a:lvl1pPr>
          </a:lstStyle>
          <a:p>
            <a:pPr>
              <a:defRPr/>
            </a:pPr>
            <a:endParaRPr lang="en-US" altLang="en-US"/>
          </a:p>
        </p:txBody>
      </p:sp>
      <p:sp>
        <p:nvSpPr>
          <p:cNvPr id="5" name="Espace réservé du numéro de diapositive 5"/>
          <p:cNvSpPr>
            <a:spLocks noGrp="1"/>
          </p:cNvSpPr>
          <p:nvPr>
            <p:ph type="sldNum" sz="quarter" idx="12"/>
          </p:nvPr>
        </p:nvSpPr>
        <p:spPr/>
        <p:txBody>
          <a:bodyPr/>
          <a:lstStyle>
            <a:lvl1pPr>
              <a:defRPr/>
            </a:lvl1pPr>
          </a:lstStyle>
          <a:p>
            <a:pPr>
              <a:defRPr/>
            </a:pPr>
            <a:fld id="{421A56BB-2C8F-4CBB-8229-EC8256C82F99}" type="slidenum">
              <a:rPr lang="fr-FR" altLang="fr-FR"/>
              <a:pPr>
                <a:defRPr/>
              </a:pPr>
              <a:t>‹N°›</a:t>
            </a:fld>
            <a:endParaRPr lang="fr-FR" altLang="fr-FR"/>
          </a:p>
        </p:txBody>
      </p:sp>
    </p:spTree>
    <p:extLst>
      <p:ext uri="{BB962C8B-B14F-4D97-AF65-F5344CB8AC3E}">
        <p14:creationId xmlns:p14="http://schemas.microsoft.com/office/powerpoint/2010/main" val="3178491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E987AFC3-497B-4D8A-82F7-118FB0A7D435}" type="datetime1">
              <a:rPr lang="fr-FR"/>
              <a:pPr>
                <a:defRPr/>
              </a:pPr>
              <a:t>09/11/2017</a:t>
            </a:fld>
            <a:endParaRPr lang="fr-BE"/>
          </a:p>
        </p:txBody>
      </p:sp>
      <p:sp>
        <p:nvSpPr>
          <p:cNvPr id="3" name="Espace réservé du pied de page 2"/>
          <p:cNvSpPr>
            <a:spLocks noGrp="1"/>
          </p:cNvSpPr>
          <p:nvPr>
            <p:ph type="ftr" sz="quarter" idx="11"/>
          </p:nvPr>
        </p:nvSpPr>
        <p:spPr/>
        <p:txBody>
          <a:bodyPr/>
          <a:lstStyle>
            <a:lvl1pPr>
              <a:defRPr/>
            </a:lvl1pPr>
          </a:lstStyle>
          <a:p>
            <a:pPr>
              <a:defRPr/>
            </a:pPr>
            <a:endParaRPr lang="fr-BE"/>
          </a:p>
        </p:txBody>
      </p:sp>
      <p:sp>
        <p:nvSpPr>
          <p:cNvPr id="4" name="Espace réservé du numéro de diapositive 3"/>
          <p:cNvSpPr>
            <a:spLocks noGrp="1"/>
          </p:cNvSpPr>
          <p:nvPr>
            <p:ph type="sldNum" sz="quarter" idx="12"/>
          </p:nvPr>
        </p:nvSpPr>
        <p:spPr/>
        <p:txBody>
          <a:bodyPr/>
          <a:lstStyle>
            <a:lvl1pPr>
              <a:defRPr/>
            </a:lvl1pPr>
          </a:lstStyle>
          <a:p>
            <a:pPr>
              <a:defRPr/>
            </a:pPr>
            <a:fld id="{04D63576-D99D-4F5A-9303-254015D0EE0C}" type="slidenum">
              <a:rPr lang="fr-BE"/>
              <a:pPr>
                <a:defRPr/>
              </a:pPr>
              <a:t>‹N°›</a:t>
            </a:fld>
            <a:endParaRPr lang="fr-BE"/>
          </a:p>
        </p:txBody>
      </p:sp>
    </p:spTree>
    <p:extLst>
      <p:ext uri="{BB962C8B-B14F-4D97-AF65-F5344CB8AC3E}">
        <p14:creationId xmlns:p14="http://schemas.microsoft.com/office/powerpoint/2010/main" val="1142414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12" name="Content Placeholder 2"/>
          <p:cNvSpPr>
            <a:spLocks noGrp="1"/>
          </p:cNvSpPr>
          <p:nvPr>
            <p:ph idx="11"/>
          </p:nvPr>
        </p:nvSpPr>
        <p:spPr>
          <a:xfrm>
            <a:off x="454026" y="1207770"/>
            <a:ext cx="8037086"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2"/>
          </p:nvPr>
        </p:nvSpPr>
        <p:spPr>
          <a:xfrm>
            <a:off x="879219" y="6606624"/>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GB">
                <a:latin typeface="Helvetica"/>
                <a:cs typeface="Helvetica"/>
              </a:rPr>
              <a:t>22/3/2017</a:t>
            </a:r>
            <a:endParaRPr lang="en-US">
              <a:latin typeface="Helvetica"/>
              <a:cs typeface="Helvetica"/>
            </a:endParaRPr>
          </a:p>
        </p:txBody>
      </p:sp>
      <p:sp>
        <p:nvSpPr>
          <p:cNvPr id="13" name="Footer Placeholder 4"/>
          <p:cNvSpPr>
            <a:spLocks noGrp="1"/>
          </p:cNvSpPr>
          <p:nvPr>
            <p:ph type="ftr" sz="quarter" idx="3"/>
          </p:nvPr>
        </p:nvSpPr>
        <p:spPr>
          <a:xfrm>
            <a:off x="1877785" y="6606624"/>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GB"/>
              <a:t>Mark Thomson | protoDUNE-DP Meeting (CERN)</a:t>
            </a:r>
          </a:p>
        </p:txBody>
      </p:sp>
      <p:sp>
        <p:nvSpPr>
          <p:cNvPr id="15" name="Slide Number Placeholder 5"/>
          <p:cNvSpPr>
            <a:spLocks noGrp="1"/>
          </p:cNvSpPr>
          <p:nvPr>
            <p:ph type="sldNum" sz="quarter" idx="4"/>
          </p:nvPr>
        </p:nvSpPr>
        <p:spPr>
          <a:xfrm>
            <a:off x="454026" y="6606624"/>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‹N°›</a:t>
            </a:fld>
            <a:endParaRPr lang="en-US"/>
          </a:p>
        </p:txBody>
      </p:sp>
    </p:spTree>
    <p:extLst>
      <p:ext uri="{BB962C8B-B14F-4D97-AF65-F5344CB8AC3E}">
        <p14:creationId xmlns:p14="http://schemas.microsoft.com/office/powerpoint/2010/main" val="418984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0B7870BF-DF36-4771-A7B6-122BCFEBACE7}" type="datetime1">
              <a:rPr lang="fr-FR" altLang="fr-FR"/>
              <a:pPr>
                <a:defRPr/>
              </a:pPr>
              <a:t>09/11/2017</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en-US" altLang="en-US"/>
          </a:p>
        </p:txBody>
      </p:sp>
      <p:sp>
        <p:nvSpPr>
          <p:cNvPr id="6" name="Espace réservé du numéro de diapositive 5"/>
          <p:cNvSpPr>
            <a:spLocks noGrp="1"/>
          </p:cNvSpPr>
          <p:nvPr>
            <p:ph type="sldNum" sz="quarter" idx="12"/>
          </p:nvPr>
        </p:nvSpPr>
        <p:spPr/>
        <p:txBody>
          <a:bodyPr/>
          <a:lstStyle>
            <a:lvl1pPr>
              <a:defRPr/>
            </a:lvl1pPr>
          </a:lstStyle>
          <a:p>
            <a:pPr>
              <a:defRPr/>
            </a:pPr>
            <a:fld id="{2E890A5C-22B1-4762-AF27-55E604E619AC}" type="slidenum">
              <a:rPr lang="fr-FR" altLang="fr-FR"/>
              <a:pPr>
                <a:defRPr/>
              </a:pPr>
              <a:t>‹N°›</a:t>
            </a:fld>
            <a:endParaRPr lang="fr-FR" altLang="fr-FR"/>
          </a:p>
        </p:txBody>
      </p:sp>
    </p:spTree>
    <p:extLst>
      <p:ext uri="{BB962C8B-B14F-4D97-AF65-F5344CB8AC3E}">
        <p14:creationId xmlns:p14="http://schemas.microsoft.com/office/powerpoint/2010/main" val="8254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04612F9-C2C8-4215-8A69-C8A5B2FB1ECD}" type="datetime1">
              <a:rPr lang="fr-FR" altLang="fr-FR"/>
              <a:pPr>
                <a:defRPr/>
              </a:pPr>
              <a:t>09/11/2017</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en-US" altLang="en-US"/>
          </a:p>
        </p:txBody>
      </p:sp>
      <p:sp>
        <p:nvSpPr>
          <p:cNvPr id="6" name="Espace réservé du numéro de diapositive 5"/>
          <p:cNvSpPr>
            <a:spLocks noGrp="1"/>
          </p:cNvSpPr>
          <p:nvPr>
            <p:ph type="sldNum" sz="quarter" idx="12"/>
          </p:nvPr>
        </p:nvSpPr>
        <p:spPr/>
        <p:txBody>
          <a:bodyPr/>
          <a:lstStyle>
            <a:lvl1pPr>
              <a:defRPr/>
            </a:lvl1pPr>
          </a:lstStyle>
          <a:p>
            <a:pPr>
              <a:defRPr/>
            </a:pPr>
            <a:fld id="{A863517E-9F8C-4C33-865B-6EA093FEED76}" type="slidenum">
              <a:rPr lang="fr-FR" altLang="fr-FR"/>
              <a:pPr>
                <a:defRPr/>
              </a:pPr>
              <a:t>‹N°›</a:t>
            </a:fld>
            <a:endParaRPr lang="fr-FR" altLang="fr-FR"/>
          </a:p>
        </p:txBody>
      </p:sp>
    </p:spTree>
    <p:extLst>
      <p:ext uri="{BB962C8B-B14F-4D97-AF65-F5344CB8AC3E}">
        <p14:creationId xmlns:p14="http://schemas.microsoft.com/office/powerpoint/2010/main" val="3913821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33C58F7E-504A-4926-B021-4763CB438002}" type="datetime1">
              <a:rPr lang="fr-FR" altLang="fr-FR"/>
              <a:pPr>
                <a:defRPr/>
              </a:pPr>
              <a:t>09/11/2017</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en-US" altLang="en-US"/>
          </a:p>
        </p:txBody>
      </p:sp>
      <p:sp>
        <p:nvSpPr>
          <p:cNvPr id="7" name="Espace réservé du numéro de diapositive 5"/>
          <p:cNvSpPr>
            <a:spLocks noGrp="1"/>
          </p:cNvSpPr>
          <p:nvPr>
            <p:ph type="sldNum" sz="quarter" idx="12"/>
          </p:nvPr>
        </p:nvSpPr>
        <p:spPr/>
        <p:txBody>
          <a:bodyPr/>
          <a:lstStyle>
            <a:lvl1pPr>
              <a:defRPr/>
            </a:lvl1pPr>
          </a:lstStyle>
          <a:p>
            <a:pPr>
              <a:defRPr/>
            </a:pPr>
            <a:fld id="{6EE64C0F-AAD4-4BED-900F-7564221B9EBC}" type="slidenum">
              <a:rPr lang="fr-FR" altLang="fr-FR"/>
              <a:pPr>
                <a:defRPr/>
              </a:pPr>
              <a:t>‹N°›</a:t>
            </a:fld>
            <a:endParaRPr lang="fr-FR" altLang="fr-FR"/>
          </a:p>
        </p:txBody>
      </p:sp>
    </p:spTree>
    <p:extLst>
      <p:ext uri="{BB962C8B-B14F-4D97-AF65-F5344CB8AC3E}">
        <p14:creationId xmlns:p14="http://schemas.microsoft.com/office/powerpoint/2010/main" val="3331912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FD027D74-51BB-4AF2-A426-620323CD447A}" type="datetime1">
              <a:rPr lang="fr-FR" altLang="fr-FR"/>
              <a:pPr>
                <a:defRPr/>
              </a:pPr>
              <a:t>09/11/2017</a:t>
            </a:fld>
            <a:endParaRPr lang="fr-FR" altLang="fr-FR"/>
          </a:p>
        </p:txBody>
      </p:sp>
      <p:sp>
        <p:nvSpPr>
          <p:cNvPr id="8" name="Espace réservé du pied de page 4"/>
          <p:cNvSpPr>
            <a:spLocks noGrp="1"/>
          </p:cNvSpPr>
          <p:nvPr>
            <p:ph type="ftr" sz="quarter" idx="11"/>
          </p:nvPr>
        </p:nvSpPr>
        <p:spPr/>
        <p:txBody>
          <a:bodyPr/>
          <a:lstStyle>
            <a:lvl1pPr>
              <a:defRPr/>
            </a:lvl1pPr>
          </a:lstStyle>
          <a:p>
            <a:pPr>
              <a:defRPr/>
            </a:pPr>
            <a:endParaRPr lang="en-US" altLang="en-US"/>
          </a:p>
        </p:txBody>
      </p:sp>
      <p:sp>
        <p:nvSpPr>
          <p:cNvPr id="9" name="Espace réservé du numéro de diapositive 5"/>
          <p:cNvSpPr>
            <a:spLocks noGrp="1"/>
          </p:cNvSpPr>
          <p:nvPr>
            <p:ph type="sldNum" sz="quarter" idx="12"/>
          </p:nvPr>
        </p:nvSpPr>
        <p:spPr/>
        <p:txBody>
          <a:bodyPr/>
          <a:lstStyle>
            <a:lvl1pPr>
              <a:defRPr/>
            </a:lvl1pPr>
          </a:lstStyle>
          <a:p>
            <a:pPr>
              <a:defRPr/>
            </a:pPr>
            <a:fld id="{77C48E7A-47B3-4F87-A320-B186DF23A08A}" type="slidenum">
              <a:rPr lang="fr-FR" altLang="fr-FR"/>
              <a:pPr>
                <a:defRPr/>
              </a:pPr>
              <a:t>‹N°›</a:t>
            </a:fld>
            <a:endParaRPr lang="fr-FR" altLang="fr-FR"/>
          </a:p>
        </p:txBody>
      </p:sp>
    </p:spTree>
    <p:extLst>
      <p:ext uri="{BB962C8B-B14F-4D97-AF65-F5344CB8AC3E}">
        <p14:creationId xmlns:p14="http://schemas.microsoft.com/office/powerpoint/2010/main" val="213635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D8DD218C-16A7-4A61-8807-CAB7A3A0D7D8}" type="datetime1">
              <a:rPr lang="fr-FR" altLang="fr-FR"/>
              <a:pPr>
                <a:defRPr/>
              </a:pPr>
              <a:t>09/11/2017</a:t>
            </a:fld>
            <a:endParaRPr lang="fr-FR" altLang="fr-FR"/>
          </a:p>
        </p:txBody>
      </p:sp>
      <p:sp>
        <p:nvSpPr>
          <p:cNvPr id="4" name="Espace réservé du pied de page 4"/>
          <p:cNvSpPr>
            <a:spLocks noGrp="1"/>
          </p:cNvSpPr>
          <p:nvPr>
            <p:ph type="ftr" sz="quarter" idx="11"/>
          </p:nvPr>
        </p:nvSpPr>
        <p:spPr/>
        <p:txBody>
          <a:bodyPr/>
          <a:lstStyle>
            <a:lvl1pPr>
              <a:defRPr/>
            </a:lvl1pPr>
          </a:lstStyle>
          <a:p>
            <a:pPr>
              <a:defRPr/>
            </a:pPr>
            <a:endParaRPr lang="en-US" altLang="en-US"/>
          </a:p>
        </p:txBody>
      </p:sp>
      <p:sp>
        <p:nvSpPr>
          <p:cNvPr id="5" name="Espace réservé du numéro de diapositive 5"/>
          <p:cNvSpPr>
            <a:spLocks noGrp="1"/>
          </p:cNvSpPr>
          <p:nvPr>
            <p:ph type="sldNum" sz="quarter" idx="12"/>
          </p:nvPr>
        </p:nvSpPr>
        <p:spPr/>
        <p:txBody>
          <a:bodyPr/>
          <a:lstStyle>
            <a:lvl1pPr>
              <a:defRPr/>
            </a:lvl1pPr>
          </a:lstStyle>
          <a:p>
            <a:pPr>
              <a:defRPr/>
            </a:pPr>
            <a:fld id="{170381FC-88F9-4B3A-975C-369C7F069094}" type="slidenum">
              <a:rPr lang="fr-FR" altLang="fr-FR"/>
              <a:pPr>
                <a:defRPr/>
              </a:pPr>
              <a:t>‹N°›</a:t>
            </a:fld>
            <a:endParaRPr lang="fr-FR" altLang="fr-FR"/>
          </a:p>
        </p:txBody>
      </p:sp>
    </p:spTree>
    <p:extLst>
      <p:ext uri="{BB962C8B-B14F-4D97-AF65-F5344CB8AC3E}">
        <p14:creationId xmlns:p14="http://schemas.microsoft.com/office/powerpoint/2010/main" val="103928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Espace réservé du numéro de diapositive 5"/>
          <p:cNvSpPr txBox="1">
            <a:spLocks noGrp="1"/>
          </p:cNvSpPr>
          <p:nvPr userDrawn="1"/>
        </p:nvSpPr>
        <p:spPr bwMode="auto">
          <a:xfrm>
            <a:off x="687705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r" eaLnBrk="1" fontAlgn="base" hangingPunct="1">
              <a:spcBef>
                <a:spcPct val="0"/>
              </a:spcBef>
              <a:spcAft>
                <a:spcPct val="0"/>
              </a:spcAft>
              <a:defRPr/>
            </a:pPr>
            <a:fld id="{0998D5C1-46A9-47AE-901E-04C49029E071}" type="slidenum">
              <a:rPr lang="fr-FR" altLang="fr-FR" sz="1200" smtClean="0">
                <a:solidFill>
                  <a:srgbClr val="898989"/>
                </a:solidFill>
              </a:rPr>
              <a:pPr algn="r" eaLnBrk="1" fontAlgn="base" hangingPunct="1">
                <a:spcBef>
                  <a:spcPct val="0"/>
                </a:spcBef>
                <a:spcAft>
                  <a:spcPct val="0"/>
                </a:spcAft>
                <a:defRPr/>
              </a:pPr>
              <a:t>‹N°›</a:t>
            </a:fld>
            <a:endParaRPr lang="fr-FR" altLang="fr-FR" sz="1200">
              <a:solidFill>
                <a:srgbClr val="898989"/>
              </a:solidFill>
            </a:endParaRPr>
          </a:p>
        </p:txBody>
      </p:sp>
      <p:cxnSp>
        <p:nvCxnSpPr>
          <p:cNvPr id="4" name="Connecteur droit 3"/>
          <p:cNvCxnSpPr/>
          <p:nvPr userDrawn="1"/>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idx="4294967295"/>
          </p:nvPr>
        </p:nvSpPr>
        <p:spPr>
          <a:xfrm>
            <a:off x="0" y="0"/>
            <a:ext cx="9144000" cy="692150"/>
          </a:xfrm>
        </p:spPr>
        <p:txBody>
          <a:bodyPr/>
          <a:lstStyle/>
          <a:p>
            <a:endParaRPr lang="fr-FR" altLang="fr-FR" dirty="0"/>
          </a:p>
        </p:txBody>
      </p:sp>
    </p:spTree>
    <p:extLst>
      <p:ext uri="{BB962C8B-B14F-4D97-AF65-F5344CB8AC3E}">
        <p14:creationId xmlns:p14="http://schemas.microsoft.com/office/powerpoint/2010/main" val="280469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CE8EB30-2CD1-4C91-B545-4F2553594FC2}" type="datetime1">
              <a:rPr lang="fr-FR" altLang="fr-FR"/>
              <a:pPr>
                <a:defRPr/>
              </a:pPr>
              <a:t>09/11/2017</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en-US" altLang="en-US"/>
          </a:p>
        </p:txBody>
      </p:sp>
      <p:sp>
        <p:nvSpPr>
          <p:cNvPr id="7" name="Espace réservé du numéro de diapositive 5"/>
          <p:cNvSpPr>
            <a:spLocks noGrp="1"/>
          </p:cNvSpPr>
          <p:nvPr>
            <p:ph type="sldNum" sz="quarter" idx="12"/>
          </p:nvPr>
        </p:nvSpPr>
        <p:spPr/>
        <p:txBody>
          <a:bodyPr/>
          <a:lstStyle>
            <a:lvl1pPr>
              <a:defRPr/>
            </a:lvl1pPr>
          </a:lstStyle>
          <a:p>
            <a:pPr>
              <a:defRPr/>
            </a:pPr>
            <a:fld id="{5B894C6B-EF0B-4586-AA47-B40D8BEBF28E}" type="slidenum">
              <a:rPr lang="fr-FR" altLang="fr-FR"/>
              <a:pPr>
                <a:defRPr/>
              </a:pPr>
              <a:t>‹N°›</a:t>
            </a:fld>
            <a:endParaRPr lang="fr-FR" altLang="fr-FR"/>
          </a:p>
        </p:txBody>
      </p:sp>
    </p:spTree>
    <p:extLst>
      <p:ext uri="{BB962C8B-B14F-4D97-AF65-F5344CB8AC3E}">
        <p14:creationId xmlns:p14="http://schemas.microsoft.com/office/powerpoint/2010/main" val="245392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E53B08-DED5-4A8D-8526-CCE212BE1999}" type="datetime1">
              <a:rPr lang="fr-FR" altLang="fr-FR"/>
              <a:pPr>
                <a:defRPr/>
              </a:pPr>
              <a:t>09/11/2017</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en-US" altLang="en-US"/>
          </a:p>
        </p:txBody>
      </p:sp>
      <p:sp>
        <p:nvSpPr>
          <p:cNvPr id="7" name="Espace réservé du numéro de diapositive 5"/>
          <p:cNvSpPr>
            <a:spLocks noGrp="1"/>
          </p:cNvSpPr>
          <p:nvPr>
            <p:ph type="sldNum" sz="quarter" idx="12"/>
          </p:nvPr>
        </p:nvSpPr>
        <p:spPr/>
        <p:txBody>
          <a:bodyPr/>
          <a:lstStyle>
            <a:lvl1pPr>
              <a:defRPr/>
            </a:lvl1pPr>
          </a:lstStyle>
          <a:p>
            <a:pPr>
              <a:defRPr/>
            </a:pPr>
            <a:fld id="{70E03CE1-A580-4F9B-B93B-58CE515FB184}" type="slidenum">
              <a:rPr lang="fr-FR" altLang="fr-FR"/>
              <a:pPr>
                <a:defRPr/>
              </a:pPr>
              <a:t>‹N°›</a:t>
            </a:fld>
            <a:endParaRPr lang="fr-FR" altLang="fr-FR"/>
          </a:p>
        </p:txBody>
      </p:sp>
    </p:spTree>
    <p:extLst>
      <p:ext uri="{BB962C8B-B14F-4D97-AF65-F5344CB8AC3E}">
        <p14:creationId xmlns:p14="http://schemas.microsoft.com/office/powerpoint/2010/main" val="58442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defRPr/>
            </a:pPr>
            <a:fld id="{AB36B50E-3DFA-4FC7-9C02-77088F1C7635}" type="datetime1">
              <a:rPr lang="fr-FR" altLang="fr-FR">
                <a:latin typeface="Verdana" pitchFamily="34" charset="0"/>
                <a:ea typeface="ＭＳ Ｐゴシック" pitchFamily="34" charset="-128"/>
              </a:rPr>
              <a:pPr fontAlgn="base">
                <a:spcBef>
                  <a:spcPct val="0"/>
                </a:spcBef>
                <a:spcAft>
                  <a:spcPct val="0"/>
                </a:spcAft>
                <a:defRPr/>
              </a:pPr>
              <a:t>09/11/2017</a:t>
            </a:fld>
            <a:endParaRPr lang="fr-FR" altLang="fr-FR">
              <a:latin typeface="Verdana" pitchFamily="34" charset="0"/>
              <a:ea typeface="ＭＳ Ｐゴシック" pitchFamily="34" charset="-128"/>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defRPr/>
            </a:pPr>
            <a:endParaRPr lang="en-US" altLang="en-US">
              <a:latin typeface="Verdana" pitchFamily="34" charset="0"/>
              <a:ea typeface="ＭＳ Ｐゴシック" pitchFamily="34" charset="-128"/>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defRPr/>
            </a:pPr>
            <a:fld id="{B826C9DC-C0A4-4F31-B23F-CB62344617D7}" type="slidenum">
              <a:rPr lang="fr-FR" altLang="fr-FR">
                <a:latin typeface="Verdana" pitchFamily="34" charset="0"/>
                <a:ea typeface="ＭＳ Ｐゴシック" pitchFamily="34" charset="-128"/>
              </a:rPr>
              <a:pPr fontAlgn="base">
                <a:spcBef>
                  <a:spcPct val="0"/>
                </a:spcBef>
                <a:spcAft>
                  <a:spcPct val="0"/>
                </a:spcAft>
                <a:defRPr/>
              </a:pPr>
              <a:t>‹N°›</a:t>
            </a:fld>
            <a:endParaRPr lang="fr-FR" altLang="fr-FR">
              <a:latin typeface="Verdana" pitchFamily="34" charset="0"/>
              <a:ea typeface="ＭＳ Ｐゴシック" pitchFamily="34" charset="-128"/>
            </a:endParaRPr>
          </a:p>
        </p:txBody>
      </p:sp>
    </p:spTree>
    <p:extLst>
      <p:ext uri="{BB962C8B-B14F-4D97-AF65-F5344CB8AC3E}">
        <p14:creationId xmlns:p14="http://schemas.microsoft.com/office/powerpoint/2010/main" val="393357499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9219" y="6606624"/>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GB">
                <a:latin typeface="Helvetica"/>
                <a:cs typeface="Helvetica"/>
              </a:rPr>
              <a:t>22/3/2017</a:t>
            </a:r>
            <a:endParaRPr lang="en-US">
              <a:latin typeface="Helvetica"/>
              <a:cs typeface="Helvetica"/>
            </a:endParaRPr>
          </a:p>
        </p:txBody>
      </p:sp>
      <p:sp>
        <p:nvSpPr>
          <p:cNvPr id="5" name="Footer Placeholder 4"/>
          <p:cNvSpPr>
            <a:spLocks noGrp="1"/>
          </p:cNvSpPr>
          <p:nvPr>
            <p:ph type="ftr" sz="quarter" idx="3"/>
          </p:nvPr>
        </p:nvSpPr>
        <p:spPr>
          <a:xfrm>
            <a:off x="1877785" y="6606624"/>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r>
              <a:rPr lang="en-GB"/>
              <a:t>Mark Thomson | protoDUNE-DP Meeting (CERN)</a:t>
            </a:r>
          </a:p>
        </p:txBody>
      </p:sp>
      <p:sp>
        <p:nvSpPr>
          <p:cNvPr id="6" name="Slide Number Placeholder 5"/>
          <p:cNvSpPr>
            <a:spLocks noGrp="1"/>
          </p:cNvSpPr>
          <p:nvPr>
            <p:ph type="sldNum" sz="quarter" idx="4"/>
          </p:nvPr>
        </p:nvSpPr>
        <p:spPr>
          <a:xfrm>
            <a:off x="454026" y="6606624"/>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defTabSz="457200">
              <a:defRPr/>
            </a:pPr>
            <a:fld id="{0C39C72E-2A13-EB4D-AD45-6D4E6ACAED8D}" type="slidenum">
              <a:rPr lang="en-US"/>
              <a:pPr defTabSz="457200">
                <a:defRPr/>
              </a:pPr>
              <a:t>‹N°›</a:t>
            </a:fld>
            <a:endParaRPr lang="en-US"/>
          </a:p>
        </p:txBody>
      </p:sp>
      <p:cxnSp>
        <p:nvCxnSpPr>
          <p:cNvPr id="7" name="Straight Connector 6"/>
          <p:cNvCxnSpPr/>
          <p:nvPr/>
        </p:nvCxnSpPr>
        <p:spPr>
          <a:xfrm>
            <a:off x="457200" y="650032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920282" y="6514034"/>
            <a:ext cx="772868" cy="326075"/>
          </a:xfrm>
          <a:prstGeom prst="rect">
            <a:avLst/>
          </a:prstGeom>
        </p:spPr>
      </p:pic>
      <p:pic>
        <p:nvPicPr>
          <p:cNvPr id="9" name="Picture 8" descr="Colour logo RGB_DM.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3629" y="6592354"/>
            <a:ext cx="1082998" cy="225127"/>
          </a:xfrm>
          <a:prstGeom prst="rect">
            <a:avLst/>
          </a:prstGeom>
        </p:spPr>
      </p:pic>
    </p:spTree>
    <p:extLst>
      <p:ext uri="{BB962C8B-B14F-4D97-AF65-F5344CB8AC3E}">
        <p14:creationId xmlns:p14="http://schemas.microsoft.com/office/powerpoint/2010/main" val="3731020693"/>
      </p:ext>
    </p:extLst>
  </p:cSld>
  <p:clrMap bg1="lt1" tx1="dk1" bg2="lt2" tx2="dk2" accent1="accent1" accent2="accent2" accent3="accent3" accent4="accent4" accent5="accent5" accent6="accent6" hlink="hlink" folHlink="folHlink"/>
  <p:sldLayoutIdLst>
    <p:sldLayoutId id="2147483911" r:id="rId1"/>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359" y="404664"/>
            <a:ext cx="8984532" cy="4621681"/>
          </a:xfrm>
          <a:prstGeom prst="rect">
            <a:avLst/>
          </a:prstGeom>
        </p:spPr>
      </p:pic>
      <p:sp>
        <p:nvSpPr>
          <p:cNvPr id="3" name="ZoneTexte 2"/>
          <p:cNvSpPr txBox="1"/>
          <p:nvPr/>
        </p:nvSpPr>
        <p:spPr>
          <a:xfrm>
            <a:off x="467545" y="5661248"/>
            <a:ext cx="8424936" cy="648072"/>
          </a:xfrm>
          <a:prstGeom prst="rect">
            <a:avLst/>
          </a:prstGeom>
          <a:noFill/>
        </p:spPr>
        <p:txBody>
          <a:bodyPr wrap="square" rtlCol="0">
            <a:spAutoFit/>
          </a:bodyPr>
          <a:lstStyle/>
          <a:p>
            <a:r>
              <a:rPr lang="en-US" dirty="0" smtClean="0"/>
              <a:t>Light Readout system (example assuming similar photodetectors coverage as in </a:t>
            </a:r>
            <a:r>
              <a:rPr lang="en-US" dirty="0" err="1" smtClean="0"/>
              <a:t>ProtoDUNE</a:t>
            </a:r>
            <a:r>
              <a:rPr lang="en-US" dirty="0" smtClean="0"/>
              <a:t>-DP)</a:t>
            </a:r>
            <a:endParaRPr lang="en-US" dirty="0"/>
          </a:p>
        </p:txBody>
      </p:sp>
    </p:spTree>
    <p:extLst>
      <p:ext uri="{BB962C8B-B14F-4D97-AF65-F5344CB8AC3E}">
        <p14:creationId xmlns:p14="http://schemas.microsoft.com/office/powerpoint/2010/main" val="59463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548680"/>
            <a:ext cx="8568952" cy="4801314"/>
          </a:xfrm>
          <a:prstGeom prst="rect">
            <a:avLst/>
          </a:prstGeom>
          <a:noFill/>
        </p:spPr>
        <p:txBody>
          <a:bodyPr wrap="square" rtlCol="0">
            <a:spAutoFit/>
          </a:bodyPr>
          <a:lstStyle/>
          <a:p>
            <a:r>
              <a:rPr lang="en-US" dirty="0" smtClean="0"/>
              <a:t>A few points of discussion raised at the time of the workshop:</a:t>
            </a:r>
          </a:p>
          <a:p>
            <a:endParaRPr lang="en-US" dirty="0" smtClean="0"/>
          </a:p>
          <a:p>
            <a:pPr marL="285750" indent="-285750">
              <a:buFont typeface="Wingdings" panose="05000000000000000000" pitchFamily="2" charset="2"/>
              <a:buChar char="§"/>
            </a:pPr>
            <a:r>
              <a:rPr lang="en-US" dirty="0" smtClean="0"/>
              <a:t>Number of channels for future cards for 10 </a:t>
            </a:r>
            <a:r>
              <a:rPr lang="en-US" dirty="0" err="1" smtClean="0"/>
              <a:t>kton</a:t>
            </a:r>
            <a:r>
              <a:rPr lang="en-US" dirty="0" smtClean="0"/>
              <a:t> (mail exchange with Cyril: 16</a:t>
            </a:r>
            <a:r>
              <a:rPr lang="en-US" dirty="0" smtClean="0">
                <a:sym typeface="Wingdings" panose="05000000000000000000" pitchFamily="2" charset="2"/>
              </a:rPr>
              <a:t>32 channels)</a:t>
            </a:r>
          </a:p>
          <a:p>
            <a:pPr marL="285750" indent="-285750">
              <a:buFont typeface="Wingdings" panose="05000000000000000000" pitchFamily="2" charset="2"/>
              <a:buChar char="§"/>
            </a:pPr>
            <a:endParaRPr lang="en-US" dirty="0" smtClean="0">
              <a:sym typeface="Wingdings" panose="05000000000000000000" pitchFamily="2" charset="2"/>
            </a:endParaRPr>
          </a:p>
          <a:p>
            <a:r>
              <a:rPr lang="en-US" dirty="0" smtClean="0">
                <a:sym typeface="Wingdings" panose="05000000000000000000" pitchFamily="2" charset="2"/>
              </a:rPr>
              <a:t>Impact:</a:t>
            </a:r>
          </a:p>
          <a:p>
            <a:pPr marL="342900" indent="-342900">
              <a:buAutoNum type="alphaLcParenR"/>
            </a:pPr>
            <a:r>
              <a:rPr lang="en-US" dirty="0" smtClean="0">
                <a:sym typeface="Wingdings" panose="05000000000000000000" pitchFamily="2" charset="2"/>
              </a:rPr>
              <a:t>Bandwidth (with present arrangement shown by Thomas at previous Consortium meeting):</a:t>
            </a:r>
          </a:p>
          <a:p>
            <a:r>
              <a:rPr lang="en-US" dirty="0" smtClean="0"/>
              <a:t>1 link/crate, 9 cards per crate (16 channels/card) </a:t>
            </a:r>
            <a:r>
              <a:rPr lang="en-US" dirty="0" smtClean="0">
                <a:sym typeface="Wingdings" panose="05000000000000000000" pitchFamily="2" charset="2"/>
              </a:rPr>
              <a:t> 144 channels/crate</a:t>
            </a:r>
            <a:endParaRPr lang="en-US" dirty="0" smtClean="0"/>
          </a:p>
          <a:p>
            <a:r>
              <a:rPr lang="en-US" b="1" dirty="0" smtClean="0"/>
              <a:t>14 bits, 2.5 MHz sampling continuous streaming </a:t>
            </a:r>
            <a:r>
              <a:rPr lang="en-US" b="1" dirty="0" smtClean="0">
                <a:sym typeface="Wingdings" panose="05000000000000000000" pitchFamily="2" charset="2"/>
              </a:rPr>
              <a:t> 4.7 </a:t>
            </a:r>
            <a:r>
              <a:rPr lang="en-US" b="1" dirty="0" err="1" smtClean="0">
                <a:sym typeface="Wingdings" panose="05000000000000000000" pitchFamily="2" charset="2"/>
              </a:rPr>
              <a:t>Gbit</a:t>
            </a:r>
            <a:r>
              <a:rPr lang="en-US" b="1" dirty="0" smtClean="0">
                <a:sym typeface="Wingdings" panose="05000000000000000000" pitchFamily="2" charset="2"/>
              </a:rPr>
              <a:t>/s per link</a:t>
            </a:r>
          </a:p>
          <a:p>
            <a:r>
              <a:rPr lang="en-US" b="1" dirty="0" smtClean="0">
                <a:sym typeface="Wingdings" panose="05000000000000000000" pitchFamily="2" charset="2"/>
              </a:rPr>
              <a:t> Close to saturation of 10 </a:t>
            </a:r>
            <a:r>
              <a:rPr lang="en-US" b="1" dirty="0" err="1" smtClean="0">
                <a:sym typeface="Wingdings" panose="05000000000000000000" pitchFamily="2" charset="2"/>
              </a:rPr>
              <a:t>Gbit</a:t>
            </a:r>
            <a:r>
              <a:rPr lang="en-US" b="1" dirty="0" smtClean="0">
                <a:sym typeface="Wingdings" panose="05000000000000000000" pitchFamily="2" charset="2"/>
              </a:rPr>
              <a:t>/s link if 32 channels/card and still </a:t>
            </a:r>
            <a:r>
              <a:rPr lang="en-US" b="1" smtClean="0">
                <a:sym typeface="Wingdings" panose="05000000000000000000" pitchFamily="2" charset="2"/>
              </a:rPr>
              <a:t>9 cards/crate</a:t>
            </a:r>
            <a:endParaRPr lang="en-US" b="1" dirty="0" smtClean="0">
              <a:sym typeface="Wingdings" panose="05000000000000000000" pitchFamily="2" charset="2"/>
            </a:endParaRPr>
          </a:p>
          <a:p>
            <a:r>
              <a:rPr lang="en-US" dirty="0" smtClean="0">
                <a:sym typeface="Wingdings" panose="05000000000000000000" pitchFamily="2" charset="2"/>
              </a:rPr>
              <a:t>b)Layout: mitigation of long cable connections: Past solution shown by Thomas had 5 crates.</a:t>
            </a:r>
            <a:r>
              <a:rPr lang="en-US" dirty="0">
                <a:sym typeface="Wingdings" panose="05000000000000000000" pitchFamily="2" charset="2"/>
              </a:rPr>
              <a:t> </a:t>
            </a:r>
            <a:r>
              <a:rPr lang="en-US" dirty="0" smtClean="0">
                <a:sym typeface="Wingdings" panose="05000000000000000000" pitchFamily="2" charset="2"/>
              </a:rPr>
              <a:t> Is it worth to increase further the concentration of channels ?</a:t>
            </a:r>
          </a:p>
          <a:p>
            <a:endParaRPr lang="en-US" dirty="0" smtClean="0">
              <a:sym typeface="Wingdings" panose="05000000000000000000" pitchFamily="2" charset="2"/>
            </a:endParaRPr>
          </a:p>
          <a:p>
            <a:pPr marL="285750" indent="-285750">
              <a:buFont typeface="Wingdings" panose="05000000000000000000" pitchFamily="2" charset="2"/>
              <a:buChar char="§"/>
            </a:pPr>
            <a:r>
              <a:rPr lang="en-US" dirty="0" smtClean="0">
                <a:sym typeface="Wingdings" panose="05000000000000000000" pitchFamily="2" charset="2"/>
              </a:rPr>
              <a:t>Time resolution to triangulate and localize light emission points for instance for SN neutrino interactions (new concept raised by J. Klein during the workshop). Some considerations about other limiting factors (before electronics) summarized by Slavic</a:t>
            </a:r>
            <a:endParaRPr lang="en-US" dirty="0"/>
          </a:p>
        </p:txBody>
      </p:sp>
    </p:spTree>
    <p:extLst>
      <p:ext uri="{BB962C8B-B14F-4D97-AF65-F5344CB8AC3E}">
        <p14:creationId xmlns:p14="http://schemas.microsoft.com/office/powerpoint/2010/main" val="3754681125"/>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23259</TotalTime>
  <Words>171</Words>
  <Application>Microsoft Office PowerPoint</Application>
  <PresentationFormat>Affichage à l'écran (4:3)</PresentationFormat>
  <Paragraphs>13</Paragraphs>
  <Slides>2</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vt:i4>
      </vt:variant>
    </vt:vector>
  </HeadingPairs>
  <TitlesOfParts>
    <vt:vector size="12" baseType="lpstr">
      <vt:lpstr>ＭＳ Ｐゴシック</vt:lpstr>
      <vt:lpstr>Arial</vt:lpstr>
      <vt:lpstr>Calibri</vt:lpstr>
      <vt:lpstr>Geneva</vt:lpstr>
      <vt:lpstr>Helvetica</vt:lpstr>
      <vt:lpstr>Lucida Grande</vt:lpstr>
      <vt:lpstr>Verdana</vt:lpstr>
      <vt:lpstr>Wingdings</vt:lpstr>
      <vt:lpstr>Conception personnalisée</vt:lpstr>
      <vt:lpstr>LBNF Content-Footer Theme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Dario Autiero</dc:creator>
  <cp:lastModifiedBy>Dario Autiero</cp:lastModifiedBy>
  <cp:revision>952</cp:revision>
  <cp:lastPrinted>2015-04-13T16:10:31Z</cp:lastPrinted>
  <dcterms:created xsi:type="dcterms:W3CDTF">2012-12-10T15:55:54Z</dcterms:created>
  <dcterms:modified xsi:type="dcterms:W3CDTF">2017-11-09T11:33:17Z</dcterms:modified>
</cp:coreProperties>
</file>