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82" r:id="rId2"/>
  </p:sldMasterIdLst>
  <p:notesMasterIdLst>
    <p:notesMasterId r:id="rId13"/>
  </p:notesMasterIdLst>
  <p:handoutMasterIdLst>
    <p:handoutMasterId r:id="rId14"/>
  </p:handoutMasterIdLst>
  <p:sldIdLst>
    <p:sldId id="278" r:id="rId3"/>
    <p:sldId id="277" r:id="rId4"/>
    <p:sldId id="268" r:id="rId5"/>
    <p:sldId id="274" r:id="rId6"/>
    <p:sldId id="275" r:id="rId7"/>
    <p:sldId id="272" r:id="rId8"/>
    <p:sldId id="273" r:id="rId9"/>
    <p:sldId id="276" r:id="rId10"/>
    <p:sldId id="269" r:id="rId11"/>
    <p:sldId id="271" r:id="rId12"/>
  </p:sldIdLst>
  <p:sldSz cx="9144000" cy="6858000" type="screen4x3"/>
  <p:notesSz cx="6985000" cy="9283700"/>
  <p:defaultTextStyle>
    <a:defPPr>
      <a:defRPr lang="en-US"/>
    </a:defPPr>
    <a:lvl1pPr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1pPr>
    <a:lvl2pPr marL="4572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2pPr>
    <a:lvl3pPr marL="9144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3pPr>
    <a:lvl4pPr marL="13716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4pPr>
    <a:lvl5pPr marL="18288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5pPr>
    <a:lvl6pPr marL="2286000" algn="l" defTabSz="914400" rtl="0" eaLnBrk="1" latinLnBrk="0" hangingPunct="1">
      <a:defRPr sz="2400" kern="1200">
        <a:solidFill>
          <a:schemeClr val="tx1"/>
        </a:solidFill>
        <a:latin typeface="Calibri" pitchFamily="34" charset="0"/>
        <a:ea typeface="MS PGothic" pitchFamily="34" charset="-128"/>
        <a:cs typeface="+mn-cs"/>
      </a:defRPr>
    </a:lvl6pPr>
    <a:lvl7pPr marL="2743200" algn="l" defTabSz="914400" rtl="0" eaLnBrk="1" latinLnBrk="0" hangingPunct="1">
      <a:defRPr sz="2400" kern="1200">
        <a:solidFill>
          <a:schemeClr val="tx1"/>
        </a:solidFill>
        <a:latin typeface="Calibri" pitchFamily="34" charset="0"/>
        <a:ea typeface="MS PGothic" pitchFamily="34" charset="-128"/>
        <a:cs typeface="+mn-cs"/>
      </a:defRPr>
    </a:lvl7pPr>
    <a:lvl8pPr marL="3200400" algn="l" defTabSz="914400" rtl="0" eaLnBrk="1" latinLnBrk="0" hangingPunct="1">
      <a:defRPr sz="2400" kern="1200">
        <a:solidFill>
          <a:schemeClr val="tx1"/>
        </a:solidFill>
        <a:latin typeface="Calibri" pitchFamily="34" charset="0"/>
        <a:ea typeface="MS PGothic" pitchFamily="34" charset="-128"/>
        <a:cs typeface="+mn-cs"/>
      </a:defRPr>
    </a:lvl8pPr>
    <a:lvl9pPr marL="3657600" algn="l" defTabSz="914400" rtl="0" eaLnBrk="1" latinLnBrk="0" hangingPunct="1">
      <a:defRPr sz="2400" kern="1200">
        <a:solidFill>
          <a:schemeClr val="tx1"/>
        </a:solidFill>
        <a:latin typeface="Calibri"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404040"/>
    <a:srgbClr val="505050"/>
    <a:srgbClr val="004C97"/>
    <a:srgbClr val="63666A"/>
    <a:srgbClr val="A7A8AA"/>
    <a:srgbClr val="003087"/>
    <a:srgbClr val="0F2D62"/>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5" d="100"/>
          <a:sy n="105" d="100"/>
        </p:scale>
        <p:origin x="1092" y="114"/>
      </p:cViewPr>
      <p:guideLst>
        <p:guide orient="horz" pos="2160"/>
        <p:guide pos="2880"/>
      </p:guideLst>
    </p:cSldViewPr>
  </p:slideViewPr>
  <p:notesTextViewPr>
    <p:cViewPr>
      <p:scale>
        <a:sx n="1" d="1"/>
        <a:sy n="1" d="1"/>
      </p:scale>
      <p:origin x="0" y="0"/>
    </p:cViewPr>
  </p:notesText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fontAlgn="auto">
              <a:spcBef>
                <a:spcPts val="0"/>
              </a:spcBef>
              <a:spcAft>
                <a:spcPts val="0"/>
              </a:spcAft>
              <a:defRPr sz="1200">
                <a:latin typeface="Helvetica"/>
                <a:ea typeface="+mn-ea"/>
                <a:cs typeface="+mn-cs"/>
              </a:defRPr>
            </a:lvl1pPr>
          </a:lstStyle>
          <a:p>
            <a:pPr>
              <a:defRPr/>
            </a:pPr>
            <a:endParaRPr lang="en-US" dirty="0"/>
          </a:p>
        </p:txBody>
      </p:sp>
      <p:sp>
        <p:nvSpPr>
          <p:cNvPr id="3" name="Date Placeholder 2"/>
          <p:cNvSpPr>
            <a:spLocks noGrp="1"/>
          </p:cNvSpPr>
          <p:nvPr>
            <p:ph type="dt" sz="quarter" idx="1"/>
          </p:nvPr>
        </p:nvSpPr>
        <p:spPr>
          <a:xfrm>
            <a:off x="3956550" y="0"/>
            <a:ext cx="3026833" cy="464185"/>
          </a:xfrm>
          <a:prstGeom prst="rect">
            <a:avLst/>
          </a:prstGeom>
        </p:spPr>
        <p:txBody>
          <a:bodyPr vert="horz" wrap="square" lIns="92958" tIns="46479" rIns="92958" bIns="46479" numCol="1" anchor="t" anchorCtr="0" compatLnSpc="1">
            <a:prstTxWarp prst="textNoShape">
              <a:avLst/>
            </a:prstTxWarp>
          </a:bodyPr>
          <a:lstStyle>
            <a:lvl1pPr algn="r">
              <a:defRPr sz="1200">
                <a:latin typeface="Helvetica" pitchFamily="34" charset="0"/>
              </a:defRPr>
            </a:lvl1pPr>
          </a:lstStyle>
          <a:p>
            <a:fld id="{ED9035C6-DBE2-45BD-84B7-22B136218175}" type="datetimeFigureOut">
              <a:rPr lang="en-US"/>
              <a:pPr/>
              <a:t>11/17/2017</a:t>
            </a:fld>
            <a:endParaRPr lang="en-US" dirty="0"/>
          </a:p>
        </p:txBody>
      </p:sp>
      <p:sp>
        <p:nvSpPr>
          <p:cNvPr id="4" name="Footer Placeholder 3"/>
          <p:cNvSpPr>
            <a:spLocks noGrp="1"/>
          </p:cNvSpPr>
          <p:nvPr>
            <p:ph type="ftr" sz="quarter" idx="2"/>
          </p:nvPr>
        </p:nvSpPr>
        <p:spPr>
          <a:xfrm>
            <a:off x="0" y="8817904"/>
            <a:ext cx="3026833" cy="464185"/>
          </a:xfrm>
          <a:prstGeom prst="rect">
            <a:avLst/>
          </a:prstGeom>
        </p:spPr>
        <p:txBody>
          <a:bodyPr vert="horz" lIns="92958" tIns="46479" rIns="92958" bIns="46479" rtlCol="0" anchor="b"/>
          <a:lstStyle>
            <a:lvl1pPr algn="l" fontAlgn="auto">
              <a:spcBef>
                <a:spcPts val="0"/>
              </a:spcBef>
              <a:spcAft>
                <a:spcPts val="0"/>
              </a:spcAft>
              <a:defRPr sz="1200">
                <a:latin typeface="Helvetica"/>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956550" y="8817904"/>
            <a:ext cx="3026833" cy="464185"/>
          </a:xfrm>
          <a:prstGeom prst="rect">
            <a:avLst/>
          </a:prstGeom>
        </p:spPr>
        <p:txBody>
          <a:bodyPr vert="horz" wrap="square" lIns="92958" tIns="46479" rIns="92958" bIns="46479" numCol="1" anchor="b" anchorCtr="0" compatLnSpc="1">
            <a:prstTxWarp prst="textNoShape">
              <a:avLst/>
            </a:prstTxWarp>
          </a:bodyPr>
          <a:lstStyle>
            <a:lvl1pPr algn="r">
              <a:defRPr sz="1200">
                <a:latin typeface="Helvetica" pitchFamily="34" charset="0"/>
              </a:defRPr>
            </a:lvl1pPr>
          </a:lstStyle>
          <a:p>
            <a:fld id="{4247EC30-D61B-42D0-AF99-142EE6330511}" type="slidenum">
              <a:rPr lang="en-US"/>
              <a:pPr/>
              <a:t>‹#›</a:t>
            </a:fld>
            <a:endParaRPr lang="en-US" dirty="0"/>
          </a:p>
        </p:txBody>
      </p:sp>
    </p:spTree>
    <p:extLst>
      <p:ext uri="{BB962C8B-B14F-4D97-AF65-F5344CB8AC3E}">
        <p14:creationId xmlns:p14="http://schemas.microsoft.com/office/powerpoint/2010/main" val="28095590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fontAlgn="auto">
              <a:spcBef>
                <a:spcPts val="0"/>
              </a:spcBef>
              <a:spcAft>
                <a:spcPts val="0"/>
              </a:spcAft>
              <a:defRPr sz="1200">
                <a:latin typeface="Helvetica"/>
                <a:ea typeface="+mn-ea"/>
                <a:cs typeface="+mn-cs"/>
              </a:defRPr>
            </a:lvl1pPr>
          </a:lstStyle>
          <a:p>
            <a:pPr>
              <a:defRPr/>
            </a:pPr>
            <a:endParaRPr lang="en-US" dirty="0"/>
          </a:p>
        </p:txBody>
      </p:sp>
      <p:sp>
        <p:nvSpPr>
          <p:cNvPr id="3" name="Date Placeholder 2"/>
          <p:cNvSpPr>
            <a:spLocks noGrp="1"/>
          </p:cNvSpPr>
          <p:nvPr>
            <p:ph type="dt" idx="1"/>
          </p:nvPr>
        </p:nvSpPr>
        <p:spPr>
          <a:xfrm>
            <a:off x="3956550" y="0"/>
            <a:ext cx="3026833" cy="464185"/>
          </a:xfrm>
          <a:prstGeom prst="rect">
            <a:avLst/>
          </a:prstGeom>
        </p:spPr>
        <p:txBody>
          <a:bodyPr vert="horz" wrap="square" lIns="92958" tIns="46479" rIns="92958" bIns="46479" numCol="1" anchor="t" anchorCtr="0" compatLnSpc="1">
            <a:prstTxWarp prst="textNoShape">
              <a:avLst/>
            </a:prstTxWarp>
          </a:bodyPr>
          <a:lstStyle>
            <a:lvl1pPr algn="r">
              <a:defRPr sz="1200">
                <a:latin typeface="Helvetica" pitchFamily="34" charset="0"/>
              </a:defRPr>
            </a:lvl1pPr>
          </a:lstStyle>
          <a:p>
            <a:fld id="{1E920458-B6AA-45DF-A608-9A4D8E5262EA}" type="datetimeFigureOut">
              <a:rPr lang="en-US"/>
              <a:pPr/>
              <a:t>11/17/2017</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fontAlgn="auto">
              <a:spcBef>
                <a:spcPts val="0"/>
              </a:spcBef>
              <a:spcAft>
                <a:spcPts val="0"/>
              </a:spcAft>
              <a:defRPr sz="1200">
                <a:latin typeface="Helvetica"/>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wrap="square" lIns="92958" tIns="46479" rIns="92958" bIns="46479" numCol="1" anchor="b" anchorCtr="0" compatLnSpc="1">
            <a:prstTxWarp prst="textNoShape">
              <a:avLst/>
            </a:prstTxWarp>
          </a:bodyPr>
          <a:lstStyle>
            <a:lvl1pPr algn="r">
              <a:defRPr sz="1200">
                <a:latin typeface="Helvetica" pitchFamily="34" charset="0"/>
              </a:defRPr>
            </a:lvl1pPr>
          </a:lstStyle>
          <a:p>
            <a:fld id="{EBBC6B3A-328F-446F-BADF-707A1872ECED}" type="slidenum">
              <a:rPr lang="en-US"/>
              <a:pPr/>
              <a:t>‹#›</a:t>
            </a:fld>
            <a:endParaRPr lang="en-US" dirty="0"/>
          </a:p>
        </p:txBody>
      </p:sp>
    </p:spTree>
    <p:extLst>
      <p:ext uri="{BB962C8B-B14F-4D97-AF65-F5344CB8AC3E}">
        <p14:creationId xmlns:p14="http://schemas.microsoft.com/office/powerpoint/2010/main" val="248291365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Helvetica"/>
        <a:ea typeface="MS PGothic"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Helvetica"/>
        <a:ea typeface="MS PGothic" pitchFamily="34" charset="-128"/>
        <a:cs typeface="ＭＳ Ｐゴシック" charset="0"/>
      </a:defRPr>
    </a:lvl2pPr>
    <a:lvl3pPr marL="914400" algn="l" defTabSz="457200" rtl="0" eaLnBrk="0" fontAlgn="base" hangingPunct="0">
      <a:spcBef>
        <a:spcPct val="30000"/>
      </a:spcBef>
      <a:spcAft>
        <a:spcPct val="0"/>
      </a:spcAft>
      <a:defRPr sz="1200" kern="1200">
        <a:solidFill>
          <a:schemeClr val="tx1"/>
        </a:solidFill>
        <a:latin typeface="Helvetica"/>
        <a:ea typeface="MS PGothic" pitchFamily="34" charset="-128"/>
        <a:cs typeface="ＭＳ Ｐゴシック" charset="0"/>
      </a:defRPr>
    </a:lvl3pPr>
    <a:lvl4pPr marL="1371600" algn="l" defTabSz="457200" rtl="0" eaLnBrk="0" fontAlgn="base" hangingPunct="0">
      <a:spcBef>
        <a:spcPct val="30000"/>
      </a:spcBef>
      <a:spcAft>
        <a:spcPct val="0"/>
      </a:spcAft>
      <a:defRPr sz="1200" kern="1200">
        <a:solidFill>
          <a:schemeClr val="tx1"/>
        </a:solidFill>
        <a:latin typeface="Helvetica"/>
        <a:ea typeface="MS PGothic" pitchFamily="34" charset="-128"/>
        <a:cs typeface="ＭＳ Ｐゴシック" charset="0"/>
      </a:defRPr>
    </a:lvl4pPr>
    <a:lvl5pPr marL="1828800" algn="l" defTabSz="457200" rtl="0" eaLnBrk="0" fontAlgn="base" hangingPunct="0">
      <a:spcBef>
        <a:spcPct val="30000"/>
      </a:spcBef>
      <a:spcAft>
        <a:spcPct val="0"/>
      </a:spcAft>
      <a:defRPr sz="1200" kern="1200">
        <a:solidFill>
          <a:schemeClr val="tx1"/>
        </a:solidFill>
        <a:latin typeface="Helvetica"/>
        <a:ea typeface="MS PGothic" pitchFamily="34" charset="-128"/>
        <a:cs typeface="ＭＳ Ｐゴシック"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a:solidFill>
                  <a:schemeClr val="tx1"/>
                </a:solidFill>
                <a:latin typeface="Times New Roman" pitchFamily="18" charset="0"/>
              </a:defRPr>
            </a:lvl1pPr>
            <a:lvl2pPr marL="755283" indent="-290493" eaLnBrk="0" hangingPunct="0">
              <a:defRPr sz="3300">
                <a:solidFill>
                  <a:schemeClr val="tx1"/>
                </a:solidFill>
                <a:latin typeface="Times New Roman" pitchFamily="18" charset="0"/>
              </a:defRPr>
            </a:lvl2pPr>
            <a:lvl3pPr marL="1161974" indent="-232395" eaLnBrk="0" hangingPunct="0">
              <a:defRPr sz="3300">
                <a:solidFill>
                  <a:schemeClr val="tx1"/>
                </a:solidFill>
                <a:latin typeface="Times New Roman" pitchFamily="18" charset="0"/>
              </a:defRPr>
            </a:lvl3pPr>
            <a:lvl4pPr marL="1626763" indent="-232395" eaLnBrk="0" hangingPunct="0">
              <a:defRPr sz="3300">
                <a:solidFill>
                  <a:schemeClr val="tx1"/>
                </a:solidFill>
                <a:latin typeface="Times New Roman" pitchFamily="18" charset="0"/>
              </a:defRPr>
            </a:lvl4pPr>
            <a:lvl5pPr marL="2091553" indent="-232395" eaLnBrk="0" hangingPunct="0">
              <a:defRPr sz="3300">
                <a:solidFill>
                  <a:schemeClr val="tx1"/>
                </a:solidFill>
                <a:latin typeface="Times New Roman" pitchFamily="18" charset="0"/>
              </a:defRPr>
            </a:lvl5pPr>
            <a:lvl6pPr marL="2556342" indent="-232395" eaLnBrk="0" fontAlgn="base" hangingPunct="0">
              <a:spcBef>
                <a:spcPct val="0"/>
              </a:spcBef>
              <a:spcAft>
                <a:spcPct val="0"/>
              </a:spcAft>
              <a:defRPr sz="3300">
                <a:solidFill>
                  <a:schemeClr val="tx1"/>
                </a:solidFill>
                <a:latin typeface="Times New Roman" pitchFamily="18" charset="0"/>
              </a:defRPr>
            </a:lvl6pPr>
            <a:lvl7pPr marL="3021132" indent="-232395" eaLnBrk="0" fontAlgn="base" hangingPunct="0">
              <a:spcBef>
                <a:spcPct val="0"/>
              </a:spcBef>
              <a:spcAft>
                <a:spcPct val="0"/>
              </a:spcAft>
              <a:defRPr sz="3300">
                <a:solidFill>
                  <a:schemeClr val="tx1"/>
                </a:solidFill>
                <a:latin typeface="Times New Roman" pitchFamily="18" charset="0"/>
              </a:defRPr>
            </a:lvl7pPr>
            <a:lvl8pPr marL="3485921" indent="-232395" eaLnBrk="0" fontAlgn="base" hangingPunct="0">
              <a:spcBef>
                <a:spcPct val="0"/>
              </a:spcBef>
              <a:spcAft>
                <a:spcPct val="0"/>
              </a:spcAft>
              <a:defRPr sz="3300">
                <a:solidFill>
                  <a:schemeClr val="tx1"/>
                </a:solidFill>
                <a:latin typeface="Times New Roman" pitchFamily="18" charset="0"/>
              </a:defRPr>
            </a:lvl8pPr>
            <a:lvl9pPr marL="3950711" indent="-232395" eaLnBrk="0" fontAlgn="base" hangingPunct="0">
              <a:spcBef>
                <a:spcPct val="0"/>
              </a:spcBef>
              <a:spcAft>
                <a:spcPct val="0"/>
              </a:spcAft>
              <a:defRPr sz="3300">
                <a:solidFill>
                  <a:schemeClr val="tx1"/>
                </a:solidFill>
                <a:latin typeface="Times New Roman" pitchFamily="18" charset="0"/>
              </a:defRPr>
            </a:lvl9pPr>
          </a:lstStyle>
          <a:p>
            <a:pPr eaLnBrk="1" hangingPunct="1"/>
            <a:fld id="{7D444C96-FFDD-4976-994D-6F136178479E}" type="slidenum">
              <a:rPr lang="en-US" sz="1200">
                <a:latin typeface="Arial" charset="0"/>
              </a:rPr>
              <a:pPr eaLnBrk="1" hangingPunct="1"/>
              <a:t>2</a:t>
            </a:fld>
            <a:endParaRPr lang="en-US" sz="1200" dirty="0">
              <a:latin typeface="Arial" charset="0"/>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Tree>
    <p:extLst>
      <p:ext uri="{BB962C8B-B14F-4D97-AF65-F5344CB8AC3E}">
        <p14:creationId xmlns:p14="http://schemas.microsoft.com/office/powerpoint/2010/main" val="3984646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a:solidFill>
                  <a:schemeClr val="tx1"/>
                </a:solidFill>
                <a:latin typeface="Times New Roman" pitchFamily="18" charset="0"/>
              </a:defRPr>
            </a:lvl1pPr>
            <a:lvl2pPr marL="755283" indent="-290493" eaLnBrk="0" hangingPunct="0">
              <a:defRPr sz="3300">
                <a:solidFill>
                  <a:schemeClr val="tx1"/>
                </a:solidFill>
                <a:latin typeface="Times New Roman" pitchFamily="18" charset="0"/>
              </a:defRPr>
            </a:lvl2pPr>
            <a:lvl3pPr marL="1161974" indent="-232395" eaLnBrk="0" hangingPunct="0">
              <a:defRPr sz="3300">
                <a:solidFill>
                  <a:schemeClr val="tx1"/>
                </a:solidFill>
                <a:latin typeface="Times New Roman" pitchFamily="18" charset="0"/>
              </a:defRPr>
            </a:lvl3pPr>
            <a:lvl4pPr marL="1626763" indent="-232395" eaLnBrk="0" hangingPunct="0">
              <a:defRPr sz="3300">
                <a:solidFill>
                  <a:schemeClr val="tx1"/>
                </a:solidFill>
                <a:latin typeface="Times New Roman" pitchFamily="18" charset="0"/>
              </a:defRPr>
            </a:lvl4pPr>
            <a:lvl5pPr marL="2091553" indent="-232395" eaLnBrk="0" hangingPunct="0">
              <a:defRPr sz="3300">
                <a:solidFill>
                  <a:schemeClr val="tx1"/>
                </a:solidFill>
                <a:latin typeface="Times New Roman" pitchFamily="18" charset="0"/>
              </a:defRPr>
            </a:lvl5pPr>
            <a:lvl6pPr marL="2556342" indent="-232395" eaLnBrk="0" fontAlgn="base" hangingPunct="0">
              <a:spcBef>
                <a:spcPct val="0"/>
              </a:spcBef>
              <a:spcAft>
                <a:spcPct val="0"/>
              </a:spcAft>
              <a:defRPr sz="3300">
                <a:solidFill>
                  <a:schemeClr val="tx1"/>
                </a:solidFill>
                <a:latin typeface="Times New Roman" pitchFamily="18" charset="0"/>
              </a:defRPr>
            </a:lvl6pPr>
            <a:lvl7pPr marL="3021132" indent="-232395" eaLnBrk="0" fontAlgn="base" hangingPunct="0">
              <a:spcBef>
                <a:spcPct val="0"/>
              </a:spcBef>
              <a:spcAft>
                <a:spcPct val="0"/>
              </a:spcAft>
              <a:defRPr sz="3300">
                <a:solidFill>
                  <a:schemeClr val="tx1"/>
                </a:solidFill>
                <a:latin typeface="Times New Roman" pitchFamily="18" charset="0"/>
              </a:defRPr>
            </a:lvl7pPr>
            <a:lvl8pPr marL="3485921" indent="-232395" eaLnBrk="0" fontAlgn="base" hangingPunct="0">
              <a:spcBef>
                <a:spcPct val="0"/>
              </a:spcBef>
              <a:spcAft>
                <a:spcPct val="0"/>
              </a:spcAft>
              <a:defRPr sz="3300">
                <a:solidFill>
                  <a:schemeClr val="tx1"/>
                </a:solidFill>
                <a:latin typeface="Times New Roman" pitchFamily="18" charset="0"/>
              </a:defRPr>
            </a:lvl8pPr>
            <a:lvl9pPr marL="3950711" indent="-232395" eaLnBrk="0" fontAlgn="base" hangingPunct="0">
              <a:spcBef>
                <a:spcPct val="0"/>
              </a:spcBef>
              <a:spcAft>
                <a:spcPct val="0"/>
              </a:spcAft>
              <a:defRPr sz="3300">
                <a:solidFill>
                  <a:schemeClr val="tx1"/>
                </a:solidFill>
                <a:latin typeface="Times New Roman" pitchFamily="18" charset="0"/>
              </a:defRPr>
            </a:lvl9pPr>
          </a:lstStyle>
          <a:p>
            <a:pPr eaLnBrk="1" hangingPunct="1"/>
            <a:fld id="{7D444C96-FFDD-4976-994D-6F136178479E}" type="slidenum">
              <a:rPr lang="en-US" sz="1200">
                <a:latin typeface="Arial" charset="0"/>
              </a:rPr>
              <a:pPr eaLnBrk="1" hangingPunct="1"/>
              <a:t>3</a:t>
            </a:fld>
            <a:endParaRPr lang="en-US" sz="1200" dirty="0">
              <a:latin typeface="Arial" charset="0"/>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Tree>
    <p:extLst>
      <p:ext uri="{BB962C8B-B14F-4D97-AF65-F5344CB8AC3E}">
        <p14:creationId xmlns:p14="http://schemas.microsoft.com/office/powerpoint/2010/main" val="906493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a:solidFill>
                  <a:schemeClr val="tx1"/>
                </a:solidFill>
                <a:latin typeface="Times New Roman" pitchFamily="18" charset="0"/>
              </a:defRPr>
            </a:lvl1pPr>
            <a:lvl2pPr marL="755283" indent="-290493" eaLnBrk="0" hangingPunct="0">
              <a:defRPr sz="3300">
                <a:solidFill>
                  <a:schemeClr val="tx1"/>
                </a:solidFill>
                <a:latin typeface="Times New Roman" pitchFamily="18" charset="0"/>
              </a:defRPr>
            </a:lvl2pPr>
            <a:lvl3pPr marL="1161974" indent="-232395" eaLnBrk="0" hangingPunct="0">
              <a:defRPr sz="3300">
                <a:solidFill>
                  <a:schemeClr val="tx1"/>
                </a:solidFill>
                <a:latin typeface="Times New Roman" pitchFamily="18" charset="0"/>
              </a:defRPr>
            </a:lvl3pPr>
            <a:lvl4pPr marL="1626763" indent="-232395" eaLnBrk="0" hangingPunct="0">
              <a:defRPr sz="3300">
                <a:solidFill>
                  <a:schemeClr val="tx1"/>
                </a:solidFill>
                <a:latin typeface="Times New Roman" pitchFamily="18" charset="0"/>
              </a:defRPr>
            </a:lvl4pPr>
            <a:lvl5pPr marL="2091553" indent="-232395" eaLnBrk="0" hangingPunct="0">
              <a:defRPr sz="3300">
                <a:solidFill>
                  <a:schemeClr val="tx1"/>
                </a:solidFill>
                <a:latin typeface="Times New Roman" pitchFamily="18" charset="0"/>
              </a:defRPr>
            </a:lvl5pPr>
            <a:lvl6pPr marL="2556342" indent="-232395" eaLnBrk="0" fontAlgn="base" hangingPunct="0">
              <a:spcBef>
                <a:spcPct val="0"/>
              </a:spcBef>
              <a:spcAft>
                <a:spcPct val="0"/>
              </a:spcAft>
              <a:defRPr sz="3300">
                <a:solidFill>
                  <a:schemeClr val="tx1"/>
                </a:solidFill>
                <a:latin typeface="Times New Roman" pitchFamily="18" charset="0"/>
              </a:defRPr>
            </a:lvl6pPr>
            <a:lvl7pPr marL="3021132" indent="-232395" eaLnBrk="0" fontAlgn="base" hangingPunct="0">
              <a:spcBef>
                <a:spcPct val="0"/>
              </a:spcBef>
              <a:spcAft>
                <a:spcPct val="0"/>
              </a:spcAft>
              <a:defRPr sz="3300">
                <a:solidFill>
                  <a:schemeClr val="tx1"/>
                </a:solidFill>
                <a:latin typeface="Times New Roman" pitchFamily="18" charset="0"/>
              </a:defRPr>
            </a:lvl7pPr>
            <a:lvl8pPr marL="3485921" indent="-232395" eaLnBrk="0" fontAlgn="base" hangingPunct="0">
              <a:spcBef>
                <a:spcPct val="0"/>
              </a:spcBef>
              <a:spcAft>
                <a:spcPct val="0"/>
              </a:spcAft>
              <a:defRPr sz="3300">
                <a:solidFill>
                  <a:schemeClr val="tx1"/>
                </a:solidFill>
                <a:latin typeface="Times New Roman" pitchFamily="18" charset="0"/>
              </a:defRPr>
            </a:lvl8pPr>
            <a:lvl9pPr marL="3950711" indent="-232395" eaLnBrk="0" fontAlgn="base" hangingPunct="0">
              <a:spcBef>
                <a:spcPct val="0"/>
              </a:spcBef>
              <a:spcAft>
                <a:spcPct val="0"/>
              </a:spcAft>
              <a:defRPr sz="3300">
                <a:solidFill>
                  <a:schemeClr val="tx1"/>
                </a:solidFill>
                <a:latin typeface="Times New Roman" pitchFamily="18" charset="0"/>
              </a:defRPr>
            </a:lvl9pPr>
          </a:lstStyle>
          <a:p>
            <a:pPr eaLnBrk="1" hangingPunct="1"/>
            <a:fld id="{7D444C96-FFDD-4976-994D-6F136178479E}" type="slidenum">
              <a:rPr lang="en-US" sz="1200">
                <a:latin typeface="Arial" charset="0"/>
              </a:rPr>
              <a:pPr eaLnBrk="1" hangingPunct="1"/>
              <a:t>4</a:t>
            </a:fld>
            <a:endParaRPr lang="en-US" sz="1200" dirty="0">
              <a:latin typeface="Arial" charset="0"/>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Tree>
    <p:extLst>
      <p:ext uri="{BB962C8B-B14F-4D97-AF65-F5344CB8AC3E}">
        <p14:creationId xmlns:p14="http://schemas.microsoft.com/office/powerpoint/2010/main" val="1645408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a:solidFill>
                  <a:schemeClr val="tx1"/>
                </a:solidFill>
                <a:latin typeface="Times New Roman" pitchFamily="18" charset="0"/>
              </a:defRPr>
            </a:lvl1pPr>
            <a:lvl2pPr marL="755283" indent="-290493" eaLnBrk="0" hangingPunct="0">
              <a:defRPr sz="3300">
                <a:solidFill>
                  <a:schemeClr val="tx1"/>
                </a:solidFill>
                <a:latin typeface="Times New Roman" pitchFamily="18" charset="0"/>
              </a:defRPr>
            </a:lvl2pPr>
            <a:lvl3pPr marL="1161974" indent="-232395" eaLnBrk="0" hangingPunct="0">
              <a:defRPr sz="3300">
                <a:solidFill>
                  <a:schemeClr val="tx1"/>
                </a:solidFill>
                <a:latin typeface="Times New Roman" pitchFamily="18" charset="0"/>
              </a:defRPr>
            </a:lvl3pPr>
            <a:lvl4pPr marL="1626763" indent="-232395" eaLnBrk="0" hangingPunct="0">
              <a:defRPr sz="3300">
                <a:solidFill>
                  <a:schemeClr val="tx1"/>
                </a:solidFill>
                <a:latin typeface="Times New Roman" pitchFamily="18" charset="0"/>
              </a:defRPr>
            </a:lvl4pPr>
            <a:lvl5pPr marL="2091553" indent="-232395" eaLnBrk="0" hangingPunct="0">
              <a:defRPr sz="3300">
                <a:solidFill>
                  <a:schemeClr val="tx1"/>
                </a:solidFill>
                <a:latin typeface="Times New Roman" pitchFamily="18" charset="0"/>
              </a:defRPr>
            </a:lvl5pPr>
            <a:lvl6pPr marL="2556342" indent="-232395" eaLnBrk="0" fontAlgn="base" hangingPunct="0">
              <a:spcBef>
                <a:spcPct val="0"/>
              </a:spcBef>
              <a:spcAft>
                <a:spcPct val="0"/>
              </a:spcAft>
              <a:defRPr sz="3300">
                <a:solidFill>
                  <a:schemeClr val="tx1"/>
                </a:solidFill>
                <a:latin typeface="Times New Roman" pitchFamily="18" charset="0"/>
              </a:defRPr>
            </a:lvl6pPr>
            <a:lvl7pPr marL="3021132" indent="-232395" eaLnBrk="0" fontAlgn="base" hangingPunct="0">
              <a:spcBef>
                <a:spcPct val="0"/>
              </a:spcBef>
              <a:spcAft>
                <a:spcPct val="0"/>
              </a:spcAft>
              <a:defRPr sz="3300">
                <a:solidFill>
                  <a:schemeClr val="tx1"/>
                </a:solidFill>
                <a:latin typeface="Times New Roman" pitchFamily="18" charset="0"/>
              </a:defRPr>
            </a:lvl7pPr>
            <a:lvl8pPr marL="3485921" indent="-232395" eaLnBrk="0" fontAlgn="base" hangingPunct="0">
              <a:spcBef>
                <a:spcPct val="0"/>
              </a:spcBef>
              <a:spcAft>
                <a:spcPct val="0"/>
              </a:spcAft>
              <a:defRPr sz="3300">
                <a:solidFill>
                  <a:schemeClr val="tx1"/>
                </a:solidFill>
                <a:latin typeface="Times New Roman" pitchFamily="18" charset="0"/>
              </a:defRPr>
            </a:lvl8pPr>
            <a:lvl9pPr marL="3950711" indent="-232395" eaLnBrk="0" fontAlgn="base" hangingPunct="0">
              <a:spcBef>
                <a:spcPct val="0"/>
              </a:spcBef>
              <a:spcAft>
                <a:spcPct val="0"/>
              </a:spcAft>
              <a:defRPr sz="3300">
                <a:solidFill>
                  <a:schemeClr val="tx1"/>
                </a:solidFill>
                <a:latin typeface="Times New Roman" pitchFamily="18" charset="0"/>
              </a:defRPr>
            </a:lvl9pPr>
          </a:lstStyle>
          <a:p>
            <a:pPr eaLnBrk="1" hangingPunct="1"/>
            <a:fld id="{7D444C96-FFDD-4976-994D-6F136178479E}" type="slidenum">
              <a:rPr lang="en-US" sz="1200">
                <a:latin typeface="Arial" charset="0"/>
              </a:rPr>
              <a:pPr eaLnBrk="1" hangingPunct="1"/>
              <a:t>5</a:t>
            </a:fld>
            <a:endParaRPr lang="en-US" sz="1200" dirty="0">
              <a:latin typeface="Arial" charset="0"/>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Tree>
    <p:extLst>
      <p:ext uri="{BB962C8B-B14F-4D97-AF65-F5344CB8AC3E}">
        <p14:creationId xmlns:p14="http://schemas.microsoft.com/office/powerpoint/2010/main" val="28890591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a:solidFill>
                  <a:schemeClr val="tx1"/>
                </a:solidFill>
                <a:latin typeface="Times New Roman" pitchFamily="18" charset="0"/>
              </a:defRPr>
            </a:lvl1pPr>
            <a:lvl2pPr marL="755283" indent="-290493" eaLnBrk="0" hangingPunct="0">
              <a:defRPr sz="3300">
                <a:solidFill>
                  <a:schemeClr val="tx1"/>
                </a:solidFill>
                <a:latin typeface="Times New Roman" pitchFamily="18" charset="0"/>
              </a:defRPr>
            </a:lvl2pPr>
            <a:lvl3pPr marL="1161974" indent="-232395" eaLnBrk="0" hangingPunct="0">
              <a:defRPr sz="3300">
                <a:solidFill>
                  <a:schemeClr val="tx1"/>
                </a:solidFill>
                <a:latin typeface="Times New Roman" pitchFamily="18" charset="0"/>
              </a:defRPr>
            </a:lvl3pPr>
            <a:lvl4pPr marL="1626763" indent="-232395" eaLnBrk="0" hangingPunct="0">
              <a:defRPr sz="3300">
                <a:solidFill>
                  <a:schemeClr val="tx1"/>
                </a:solidFill>
                <a:latin typeface="Times New Roman" pitchFamily="18" charset="0"/>
              </a:defRPr>
            </a:lvl4pPr>
            <a:lvl5pPr marL="2091553" indent="-232395" eaLnBrk="0" hangingPunct="0">
              <a:defRPr sz="3300">
                <a:solidFill>
                  <a:schemeClr val="tx1"/>
                </a:solidFill>
                <a:latin typeface="Times New Roman" pitchFamily="18" charset="0"/>
              </a:defRPr>
            </a:lvl5pPr>
            <a:lvl6pPr marL="2556342" indent="-232395" eaLnBrk="0" fontAlgn="base" hangingPunct="0">
              <a:spcBef>
                <a:spcPct val="0"/>
              </a:spcBef>
              <a:spcAft>
                <a:spcPct val="0"/>
              </a:spcAft>
              <a:defRPr sz="3300">
                <a:solidFill>
                  <a:schemeClr val="tx1"/>
                </a:solidFill>
                <a:latin typeface="Times New Roman" pitchFamily="18" charset="0"/>
              </a:defRPr>
            </a:lvl6pPr>
            <a:lvl7pPr marL="3021132" indent="-232395" eaLnBrk="0" fontAlgn="base" hangingPunct="0">
              <a:spcBef>
                <a:spcPct val="0"/>
              </a:spcBef>
              <a:spcAft>
                <a:spcPct val="0"/>
              </a:spcAft>
              <a:defRPr sz="3300">
                <a:solidFill>
                  <a:schemeClr val="tx1"/>
                </a:solidFill>
                <a:latin typeface="Times New Roman" pitchFamily="18" charset="0"/>
              </a:defRPr>
            </a:lvl7pPr>
            <a:lvl8pPr marL="3485921" indent="-232395" eaLnBrk="0" fontAlgn="base" hangingPunct="0">
              <a:spcBef>
                <a:spcPct val="0"/>
              </a:spcBef>
              <a:spcAft>
                <a:spcPct val="0"/>
              </a:spcAft>
              <a:defRPr sz="3300">
                <a:solidFill>
                  <a:schemeClr val="tx1"/>
                </a:solidFill>
                <a:latin typeface="Times New Roman" pitchFamily="18" charset="0"/>
              </a:defRPr>
            </a:lvl8pPr>
            <a:lvl9pPr marL="3950711" indent="-232395" eaLnBrk="0" fontAlgn="base" hangingPunct="0">
              <a:spcBef>
                <a:spcPct val="0"/>
              </a:spcBef>
              <a:spcAft>
                <a:spcPct val="0"/>
              </a:spcAft>
              <a:defRPr sz="3300">
                <a:solidFill>
                  <a:schemeClr val="tx1"/>
                </a:solidFill>
                <a:latin typeface="Times New Roman" pitchFamily="18" charset="0"/>
              </a:defRPr>
            </a:lvl9pPr>
          </a:lstStyle>
          <a:p>
            <a:pPr eaLnBrk="1" hangingPunct="1"/>
            <a:fld id="{7D444C96-FFDD-4976-994D-6F136178479E}" type="slidenum">
              <a:rPr lang="en-US" sz="1200">
                <a:latin typeface="Arial" charset="0"/>
              </a:rPr>
              <a:pPr eaLnBrk="1" hangingPunct="1"/>
              <a:t>6</a:t>
            </a:fld>
            <a:endParaRPr lang="en-US" sz="1200" dirty="0">
              <a:latin typeface="Arial" charset="0"/>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Tree>
    <p:extLst>
      <p:ext uri="{BB962C8B-B14F-4D97-AF65-F5344CB8AC3E}">
        <p14:creationId xmlns:p14="http://schemas.microsoft.com/office/powerpoint/2010/main" val="38593803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a:solidFill>
                  <a:schemeClr val="tx1"/>
                </a:solidFill>
                <a:latin typeface="Times New Roman" pitchFamily="18" charset="0"/>
              </a:defRPr>
            </a:lvl1pPr>
            <a:lvl2pPr marL="755283" indent="-290493" eaLnBrk="0" hangingPunct="0">
              <a:defRPr sz="3300">
                <a:solidFill>
                  <a:schemeClr val="tx1"/>
                </a:solidFill>
                <a:latin typeface="Times New Roman" pitchFamily="18" charset="0"/>
              </a:defRPr>
            </a:lvl2pPr>
            <a:lvl3pPr marL="1161974" indent="-232395" eaLnBrk="0" hangingPunct="0">
              <a:defRPr sz="3300">
                <a:solidFill>
                  <a:schemeClr val="tx1"/>
                </a:solidFill>
                <a:latin typeface="Times New Roman" pitchFamily="18" charset="0"/>
              </a:defRPr>
            </a:lvl3pPr>
            <a:lvl4pPr marL="1626763" indent="-232395" eaLnBrk="0" hangingPunct="0">
              <a:defRPr sz="3300">
                <a:solidFill>
                  <a:schemeClr val="tx1"/>
                </a:solidFill>
                <a:latin typeface="Times New Roman" pitchFamily="18" charset="0"/>
              </a:defRPr>
            </a:lvl4pPr>
            <a:lvl5pPr marL="2091553" indent="-232395" eaLnBrk="0" hangingPunct="0">
              <a:defRPr sz="3300">
                <a:solidFill>
                  <a:schemeClr val="tx1"/>
                </a:solidFill>
                <a:latin typeface="Times New Roman" pitchFamily="18" charset="0"/>
              </a:defRPr>
            </a:lvl5pPr>
            <a:lvl6pPr marL="2556342" indent="-232395" eaLnBrk="0" fontAlgn="base" hangingPunct="0">
              <a:spcBef>
                <a:spcPct val="0"/>
              </a:spcBef>
              <a:spcAft>
                <a:spcPct val="0"/>
              </a:spcAft>
              <a:defRPr sz="3300">
                <a:solidFill>
                  <a:schemeClr val="tx1"/>
                </a:solidFill>
                <a:latin typeface="Times New Roman" pitchFamily="18" charset="0"/>
              </a:defRPr>
            </a:lvl6pPr>
            <a:lvl7pPr marL="3021132" indent="-232395" eaLnBrk="0" fontAlgn="base" hangingPunct="0">
              <a:spcBef>
                <a:spcPct val="0"/>
              </a:spcBef>
              <a:spcAft>
                <a:spcPct val="0"/>
              </a:spcAft>
              <a:defRPr sz="3300">
                <a:solidFill>
                  <a:schemeClr val="tx1"/>
                </a:solidFill>
                <a:latin typeface="Times New Roman" pitchFamily="18" charset="0"/>
              </a:defRPr>
            </a:lvl7pPr>
            <a:lvl8pPr marL="3485921" indent="-232395" eaLnBrk="0" fontAlgn="base" hangingPunct="0">
              <a:spcBef>
                <a:spcPct val="0"/>
              </a:spcBef>
              <a:spcAft>
                <a:spcPct val="0"/>
              </a:spcAft>
              <a:defRPr sz="3300">
                <a:solidFill>
                  <a:schemeClr val="tx1"/>
                </a:solidFill>
                <a:latin typeface="Times New Roman" pitchFamily="18" charset="0"/>
              </a:defRPr>
            </a:lvl8pPr>
            <a:lvl9pPr marL="3950711" indent="-232395" eaLnBrk="0" fontAlgn="base" hangingPunct="0">
              <a:spcBef>
                <a:spcPct val="0"/>
              </a:spcBef>
              <a:spcAft>
                <a:spcPct val="0"/>
              </a:spcAft>
              <a:defRPr sz="3300">
                <a:solidFill>
                  <a:schemeClr val="tx1"/>
                </a:solidFill>
                <a:latin typeface="Times New Roman" pitchFamily="18" charset="0"/>
              </a:defRPr>
            </a:lvl9pPr>
          </a:lstStyle>
          <a:p>
            <a:pPr eaLnBrk="1" hangingPunct="1"/>
            <a:fld id="{7D444C96-FFDD-4976-994D-6F136178479E}" type="slidenum">
              <a:rPr lang="en-US" sz="1200">
                <a:latin typeface="Arial" charset="0"/>
              </a:rPr>
              <a:pPr eaLnBrk="1" hangingPunct="1"/>
              <a:t>7</a:t>
            </a:fld>
            <a:endParaRPr lang="en-US" sz="1200" dirty="0">
              <a:latin typeface="Arial" charset="0"/>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Tree>
    <p:extLst>
      <p:ext uri="{BB962C8B-B14F-4D97-AF65-F5344CB8AC3E}">
        <p14:creationId xmlns:p14="http://schemas.microsoft.com/office/powerpoint/2010/main" val="9270898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a:solidFill>
                  <a:schemeClr val="tx1"/>
                </a:solidFill>
                <a:latin typeface="Times New Roman" pitchFamily="18" charset="0"/>
              </a:defRPr>
            </a:lvl1pPr>
            <a:lvl2pPr marL="755283" indent="-290493" eaLnBrk="0" hangingPunct="0">
              <a:defRPr sz="3300">
                <a:solidFill>
                  <a:schemeClr val="tx1"/>
                </a:solidFill>
                <a:latin typeface="Times New Roman" pitchFamily="18" charset="0"/>
              </a:defRPr>
            </a:lvl2pPr>
            <a:lvl3pPr marL="1161974" indent="-232395" eaLnBrk="0" hangingPunct="0">
              <a:defRPr sz="3300">
                <a:solidFill>
                  <a:schemeClr val="tx1"/>
                </a:solidFill>
                <a:latin typeface="Times New Roman" pitchFamily="18" charset="0"/>
              </a:defRPr>
            </a:lvl3pPr>
            <a:lvl4pPr marL="1626763" indent="-232395" eaLnBrk="0" hangingPunct="0">
              <a:defRPr sz="3300">
                <a:solidFill>
                  <a:schemeClr val="tx1"/>
                </a:solidFill>
                <a:latin typeface="Times New Roman" pitchFamily="18" charset="0"/>
              </a:defRPr>
            </a:lvl4pPr>
            <a:lvl5pPr marL="2091553" indent="-232395" eaLnBrk="0" hangingPunct="0">
              <a:defRPr sz="3300">
                <a:solidFill>
                  <a:schemeClr val="tx1"/>
                </a:solidFill>
                <a:latin typeface="Times New Roman" pitchFamily="18" charset="0"/>
              </a:defRPr>
            </a:lvl5pPr>
            <a:lvl6pPr marL="2556342" indent="-232395" eaLnBrk="0" fontAlgn="base" hangingPunct="0">
              <a:spcBef>
                <a:spcPct val="0"/>
              </a:spcBef>
              <a:spcAft>
                <a:spcPct val="0"/>
              </a:spcAft>
              <a:defRPr sz="3300">
                <a:solidFill>
                  <a:schemeClr val="tx1"/>
                </a:solidFill>
                <a:latin typeface="Times New Roman" pitchFamily="18" charset="0"/>
              </a:defRPr>
            </a:lvl6pPr>
            <a:lvl7pPr marL="3021132" indent="-232395" eaLnBrk="0" fontAlgn="base" hangingPunct="0">
              <a:spcBef>
                <a:spcPct val="0"/>
              </a:spcBef>
              <a:spcAft>
                <a:spcPct val="0"/>
              </a:spcAft>
              <a:defRPr sz="3300">
                <a:solidFill>
                  <a:schemeClr val="tx1"/>
                </a:solidFill>
                <a:latin typeface="Times New Roman" pitchFamily="18" charset="0"/>
              </a:defRPr>
            </a:lvl7pPr>
            <a:lvl8pPr marL="3485921" indent="-232395" eaLnBrk="0" fontAlgn="base" hangingPunct="0">
              <a:spcBef>
                <a:spcPct val="0"/>
              </a:spcBef>
              <a:spcAft>
                <a:spcPct val="0"/>
              </a:spcAft>
              <a:defRPr sz="3300">
                <a:solidFill>
                  <a:schemeClr val="tx1"/>
                </a:solidFill>
                <a:latin typeface="Times New Roman" pitchFamily="18" charset="0"/>
              </a:defRPr>
            </a:lvl8pPr>
            <a:lvl9pPr marL="3950711" indent="-232395" eaLnBrk="0" fontAlgn="base" hangingPunct="0">
              <a:spcBef>
                <a:spcPct val="0"/>
              </a:spcBef>
              <a:spcAft>
                <a:spcPct val="0"/>
              </a:spcAft>
              <a:defRPr sz="3300">
                <a:solidFill>
                  <a:schemeClr val="tx1"/>
                </a:solidFill>
                <a:latin typeface="Times New Roman" pitchFamily="18" charset="0"/>
              </a:defRPr>
            </a:lvl9pPr>
          </a:lstStyle>
          <a:p>
            <a:pPr eaLnBrk="1" hangingPunct="1"/>
            <a:fld id="{59E83AD4-B5E2-4389-9726-C025140583D3}" type="slidenum">
              <a:rPr lang="en-US" sz="1200">
                <a:latin typeface="Arial" charset="0"/>
              </a:rPr>
              <a:pPr eaLnBrk="1" hangingPunct="1"/>
              <a:t>8</a:t>
            </a:fld>
            <a:endParaRPr lang="en-US" sz="1200" dirty="0">
              <a:latin typeface="Arial" charset="0"/>
            </a:endParaRPr>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Tree>
    <p:extLst>
      <p:ext uri="{BB962C8B-B14F-4D97-AF65-F5344CB8AC3E}">
        <p14:creationId xmlns:p14="http://schemas.microsoft.com/office/powerpoint/2010/main" val="3801429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a:solidFill>
                  <a:schemeClr val="tx1"/>
                </a:solidFill>
                <a:latin typeface="Times New Roman" pitchFamily="18" charset="0"/>
              </a:defRPr>
            </a:lvl1pPr>
            <a:lvl2pPr marL="755283" indent="-290493" eaLnBrk="0" hangingPunct="0">
              <a:defRPr sz="3300">
                <a:solidFill>
                  <a:schemeClr val="tx1"/>
                </a:solidFill>
                <a:latin typeface="Times New Roman" pitchFamily="18" charset="0"/>
              </a:defRPr>
            </a:lvl2pPr>
            <a:lvl3pPr marL="1161974" indent="-232395" eaLnBrk="0" hangingPunct="0">
              <a:defRPr sz="3300">
                <a:solidFill>
                  <a:schemeClr val="tx1"/>
                </a:solidFill>
                <a:latin typeface="Times New Roman" pitchFamily="18" charset="0"/>
              </a:defRPr>
            </a:lvl3pPr>
            <a:lvl4pPr marL="1626763" indent="-232395" eaLnBrk="0" hangingPunct="0">
              <a:defRPr sz="3300">
                <a:solidFill>
                  <a:schemeClr val="tx1"/>
                </a:solidFill>
                <a:latin typeface="Times New Roman" pitchFamily="18" charset="0"/>
              </a:defRPr>
            </a:lvl4pPr>
            <a:lvl5pPr marL="2091553" indent="-232395" eaLnBrk="0" hangingPunct="0">
              <a:defRPr sz="3300">
                <a:solidFill>
                  <a:schemeClr val="tx1"/>
                </a:solidFill>
                <a:latin typeface="Times New Roman" pitchFamily="18" charset="0"/>
              </a:defRPr>
            </a:lvl5pPr>
            <a:lvl6pPr marL="2556342" indent="-232395" eaLnBrk="0" fontAlgn="base" hangingPunct="0">
              <a:spcBef>
                <a:spcPct val="0"/>
              </a:spcBef>
              <a:spcAft>
                <a:spcPct val="0"/>
              </a:spcAft>
              <a:defRPr sz="3300">
                <a:solidFill>
                  <a:schemeClr val="tx1"/>
                </a:solidFill>
                <a:latin typeface="Times New Roman" pitchFamily="18" charset="0"/>
              </a:defRPr>
            </a:lvl6pPr>
            <a:lvl7pPr marL="3021132" indent="-232395" eaLnBrk="0" fontAlgn="base" hangingPunct="0">
              <a:spcBef>
                <a:spcPct val="0"/>
              </a:spcBef>
              <a:spcAft>
                <a:spcPct val="0"/>
              </a:spcAft>
              <a:defRPr sz="3300">
                <a:solidFill>
                  <a:schemeClr val="tx1"/>
                </a:solidFill>
                <a:latin typeface="Times New Roman" pitchFamily="18" charset="0"/>
              </a:defRPr>
            </a:lvl7pPr>
            <a:lvl8pPr marL="3485921" indent="-232395" eaLnBrk="0" fontAlgn="base" hangingPunct="0">
              <a:spcBef>
                <a:spcPct val="0"/>
              </a:spcBef>
              <a:spcAft>
                <a:spcPct val="0"/>
              </a:spcAft>
              <a:defRPr sz="3300">
                <a:solidFill>
                  <a:schemeClr val="tx1"/>
                </a:solidFill>
                <a:latin typeface="Times New Roman" pitchFamily="18" charset="0"/>
              </a:defRPr>
            </a:lvl8pPr>
            <a:lvl9pPr marL="3950711" indent="-232395" eaLnBrk="0" fontAlgn="base" hangingPunct="0">
              <a:spcBef>
                <a:spcPct val="0"/>
              </a:spcBef>
              <a:spcAft>
                <a:spcPct val="0"/>
              </a:spcAft>
              <a:defRPr sz="3300">
                <a:solidFill>
                  <a:schemeClr val="tx1"/>
                </a:solidFill>
                <a:latin typeface="Times New Roman" pitchFamily="18" charset="0"/>
              </a:defRPr>
            </a:lvl9pPr>
          </a:lstStyle>
          <a:p>
            <a:pPr eaLnBrk="1" hangingPunct="1"/>
            <a:fld id="{59E83AD4-B5E2-4389-9726-C025140583D3}" type="slidenum">
              <a:rPr lang="en-US" sz="1200">
                <a:latin typeface="Arial" charset="0"/>
              </a:rPr>
              <a:pPr eaLnBrk="1" hangingPunct="1"/>
              <a:t>9</a:t>
            </a:fld>
            <a:endParaRPr lang="en-US" sz="1200" dirty="0">
              <a:latin typeface="Arial" charset="0"/>
            </a:endParaRPr>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Tree>
    <p:extLst>
      <p:ext uri="{BB962C8B-B14F-4D97-AF65-F5344CB8AC3E}">
        <p14:creationId xmlns:p14="http://schemas.microsoft.com/office/powerpoint/2010/main" val="7180936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300">
                <a:solidFill>
                  <a:schemeClr val="tx1"/>
                </a:solidFill>
                <a:latin typeface="Times New Roman" pitchFamily="18" charset="0"/>
              </a:defRPr>
            </a:lvl1pPr>
            <a:lvl2pPr marL="755283" indent="-290493" eaLnBrk="0" hangingPunct="0">
              <a:defRPr sz="3300">
                <a:solidFill>
                  <a:schemeClr val="tx1"/>
                </a:solidFill>
                <a:latin typeface="Times New Roman" pitchFamily="18" charset="0"/>
              </a:defRPr>
            </a:lvl2pPr>
            <a:lvl3pPr marL="1161974" indent="-232395" eaLnBrk="0" hangingPunct="0">
              <a:defRPr sz="3300">
                <a:solidFill>
                  <a:schemeClr val="tx1"/>
                </a:solidFill>
                <a:latin typeface="Times New Roman" pitchFamily="18" charset="0"/>
              </a:defRPr>
            </a:lvl3pPr>
            <a:lvl4pPr marL="1626763" indent="-232395" eaLnBrk="0" hangingPunct="0">
              <a:defRPr sz="3300">
                <a:solidFill>
                  <a:schemeClr val="tx1"/>
                </a:solidFill>
                <a:latin typeface="Times New Roman" pitchFamily="18" charset="0"/>
              </a:defRPr>
            </a:lvl4pPr>
            <a:lvl5pPr marL="2091553" indent="-232395" eaLnBrk="0" hangingPunct="0">
              <a:defRPr sz="3300">
                <a:solidFill>
                  <a:schemeClr val="tx1"/>
                </a:solidFill>
                <a:latin typeface="Times New Roman" pitchFamily="18" charset="0"/>
              </a:defRPr>
            </a:lvl5pPr>
            <a:lvl6pPr marL="2556342" indent="-232395" eaLnBrk="0" fontAlgn="base" hangingPunct="0">
              <a:spcBef>
                <a:spcPct val="0"/>
              </a:spcBef>
              <a:spcAft>
                <a:spcPct val="0"/>
              </a:spcAft>
              <a:defRPr sz="3300">
                <a:solidFill>
                  <a:schemeClr val="tx1"/>
                </a:solidFill>
                <a:latin typeface="Times New Roman" pitchFamily="18" charset="0"/>
              </a:defRPr>
            </a:lvl6pPr>
            <a:lvl7pPr marL="3021132" indent="-232395" eaLnBrk="0" fontAlgn="base" hangingPunct="0">
              <a:spcBef>
                <a:spcPct val="0"/>
              </a:spcBef>
              <a:spcAft>
                <a:spcPct val="0"/>
              </a:spcAft>
              <a:defRPr sz="3300">
                <a:solidFill>
                  <a:schemeClr val="tx1"/>
                </a:solidFill>
                <a:latin typeface="Times New Roman" pitchFamily="18" charset="0"/>
              </a:defRPr>
            </a:lvl7pPr>
            <a:lvl8pPr marL="3485921" indent="-232395" eaLnBrk="0" fontAlgn="base" hangingPunct="0">
              <a:spcBef>
                <a:spcPct val="0"/>
              </a:spcBef>
              <a:spcAft>
                <a:spcPct val="0"/>
              </a:spcAft>
              <a:defRPr sz="3300">
                <a:solidFill>
                  <a:schemeClr val="tx1"/>
                </a:solidFill>
                <a:latin typeface="Times New Roman" pitchFamily="18" charset="0"/>
              </a:defRPr>
            </a:lvl8pPr>
            <a:lvl9pPr marL="3950711" indent="-232395" eaLnBrk="0" fontAlgn="base" hangingPunct="0">
              <a:spcBef>
                <a:spcPct val="0"/>
              </a:spcBef>
              <a:spcAft>
                <a:spcPct val="0"/>
              </a:spcAft>
              <a:defRPr sz="3300">
                <a:solidFill>
                  <a:schemeClr val="tx1"/>
                </a:solidFill>
                <a:latin typeface="Times New Roman" pitchFamily="18" charset="0"/>
              </a:defRPr>
            </a:lvl9pPr>
          </a:lstStyle>
          <a:p>
            <a:pPr eaLnBrk="1" hangingPunct="1"/>
            <a:fld id="{ACC90574-8C00-428F-9EAD-EF7E0030074B}" type="slidenum">
              <a:rPr lang="en-US" sz="1200">
                <a:latin typeface="Arial" charset="0"/>
              </a:rPr>
              <a:pPr eaLnBrk="1" hangingPunct="1"/>
              <a:t>10</a:t>
            </a:fld>
            <a:endParaRPr lang="en-US" sz="1200" dirty="0">
              <a:latin typeface="Arial" charset="0"/>
            </a:endParaRPr>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Tree>
    <p:extLst>
      <p:ext uri="{BB962C8B-B14F-4D97-AF65-F5344CB8AC3E}">
        <p14:creationId xmlns:p14="http://schemas.microsoft.com/office/powerpoint/2010/main" val="9515468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5" descr="TitleSlide_06051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FermiLogo_RGB_NALBlu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3750" y="1149350"/>
            <a:ext cx="32670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itle 21"/>
          <p:cNvSpPr>
            <a:spLocks noGrp="1"/>
          </p:cNvSpPr>
          <p:nvPr>
            <p:ph type="title"/>
          </p:nvPr>
        </p:nvSpPr>
        <p:spPr>
          <a:xfrm>
            <a:off x="806450" y="3559283"/>
            <a:ext cx="7526338" cy="1139271"/>
          </a:xfrm>
          <a:prstGeom prst="rect">
            <a:avLst/>
          </a:prstGeom>
        </p:spPr>
        <p:txBody>
          <a:bodyPr wrap="square" lIns="0" tIns="0" rIns="0" bIns="0" anchor="t"/>
          <a:lstStyle>
            <a:lvl1pPr algn="l">
              <a:defRPr sz="3200" b="1" i="0" baseline="0">
                <a:solidFill>
                  <a:srgbClr val="004C97"/>
                </a:solidFill>
                <a:latin typeface="Helvetica"/>
              </a:defRPr>
            </a:lvl1pPr>
          </a:lstStyle>
          <a:p>
            <a:r>
              <a:rPr lang="en-US"/>
              <a:t>Click to edit Master title style</a:t>
            </a:r>
            <a:endParaRPr lang="en-US" dirty="0"/>
          </a:p>
        </p:txBody>
      </p:sp>
      <p:sp>
        <p:nvSpPr>
          <p:cNvPr id="24" name="Text Placeholder 23"/>
          <p:cNvSpPr>
            <a:spLocks noGrp="1"/>
          </p:cNvSpPr>
          <p:nvPr>
            <p:ph type="body" sz="quarter" idx="10"/>
          </p:nvPr>
        </p:nvSpPr>
        <p:spPr>
          <a:xfrm>
            <a:off x="806450" y="4841093"/>
            <a:ext cx="7526338" cy="1489952"/>
          </a:xfrm>
          <a:prstGeom prst="rect">
            <a:avLst/>
          </a:prstGeom>
        </p:spPr>
        <p:txBody>
          <a:bodyPr lIns="0" tIns="0" rIns="0" bIns="0"/>
          <a:lstStyle>
            <a:lvl1pPr marL="0" indent="0">
              <a:buFontTx/>
              <a:buNone/>
              <a:defRPr sz="2000">
                <a:solidFill>
                  <a:srgbClr val="004C97"/>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a:t>Click to edit Master text styles</a:t>
            </a:r>
          </a:p>
        </p:txBody>
      </p:sp>
    </p:spTree>
    <p:extLst>
      <p:ext uri="{BB962C8B-B14F-4D97-AF65-F5344CB8AC3E}">
        <p14:creationId xmlns:p14="http://schemas.microsoft.com/office/powerpoint/2010/main" val="156610720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mp; Content">
    <p:bg>
      <p:bgPr>
        <a:solidFill>
          <a:schemeClr val="bg2">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3" name="Content Placeholder 2"/>
          <p:cNvSpPr>
            <a:spLocks noGrp="1"/>
          </p:cNvSpPr>
          <p:nvPr>
            <p:ph idx="1"/>
          </p:nvPr>
        </p:nvSpPr>
        <p:spPr>
          <a:xfrm>
            <a:off x="228600" y="1043046"/>
            <a:ext cx="8672513" cy="4987867"/>
          </a:xfrm>
          <a:prstGeom prst="rect">
            <a:avLst/>
          </a:prstGeom>
        </p:spPr>
        <p:txBody>
          <a:bodyPr lIns="0" tIns="0" rIns="0" bIns="0"/>
          <a:lstStyle>
            <a:lvl1pPr>
              <a:spcBef>
                <a:spcPts val="1200"/>
              </a:spcBef>
              <a:defRPr sz="2400">
                <a:solidFill>
                  <a:srgbClr val="404040"/>
                </a:solidFill>
              </a:defRPr>
            </a:lvl1pPr>
            <a:lvl2pPr>
              <a:spcBef>
                <a:spcPts val="200"/>
              </a:spcBef>
              <a:defRPr sz="2200">
                <a:solidFill>
                  <a:srgbClr val="404040"/>
                </a:solidFill>
              </a:defRPr>
            </a:lvl2pPr>
            <a:lvl3pPr>
              <a:spcBef>
                <a:spcPts val="0"/>
              </a:spcBef>
              <a:defRPr sz="2000">
                <a:solidFill>
                  <a:srgbClr val="404040"/>
                </a:solidFill>
              </a:defRPr>
            </a:lvl3pPr>
            <a:lvl4pPr>
              <a:spcBef>
                <a:spcPts val="0"/>
              </a:spcBef>
              <a:defRPr sz="1800">
                <a:solidFill>
                  <a:srgbClr val="404040"/>
                </a:solidFill>
              </a:defRPr>
            </a:lvl4pPr>
            <a:lvl5pPr marL="2057400" indent="-228600">
              <a:spcBef>
                <a:spcPts val="0"/>
              </a:spcBef>
              <a:buFont typeface="Arial"/>
              <a:buChar char="•"/>
              <a:defRPr sz="1800">
                <a:solidFill>
                  <a:srgbClr val="40404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450013" y="6515100"/>
            <a:ext cx="1076325" cy="241300"/>
          </a:xfrm>
        </p:spPr>
        <p:txBody>
          <a:bodyPr/>
          <a:lstStyle>
            <a:lvl1pPr>
              <a:defRPr/>
            </a:lvl1pPr>
          </a:lstStyle>
          <a:p>
            <a:r>
              <a:rPr lang="en-US" dirty="0"/>
              <a:t>3/9/2015</a:t>
            </a:r>
          </a:p>
        </p:txBody>
      </p:sp>
      <p:sp>
        <p:nvSpPr>
          <p:cNvPr id="5" name="Footer Placeholder 4"/>
          <p:cNvSpPr>
            <a:spLocks noGrp="1"/>
          </p:cNvSpPr>
          <p:nvPr>
            <p:ph type="ftr" sz="quarter" idx="11"/>
          </p:nvPr>
        </p:nvSpPr>
        <p:spPr/>
        <p:txBody>
          <a:bodyPr/>
          <a:lstStyle>
            <a:lvl1pPr>
              <a:defRPr sz="900">
                <a:solidFill>
                  <a:srgbClr val="004C97"/>
                </a:solidFill>
              </a:defRPr>
            </a:lvl1pPr>
          </a:lstStyle>
          <a:p>
            <a:pPr>
              <a:defRPr/>
            </a:pPr>
            <a:r>
              <a:rPr lang="en-US" dirty="0"/>
              <a:t>Presenter's Name | P2MAC_2015</a:t>
            </a:r>
            <a:endParaRPr lang="en-US" b="1" dirty="0"/>
          </a:p>
        </p:txBody>
      </p:sp>
      <p:sp>
        <p:nvSpPr>
          <p:cNvPr id="6" name="Slide Number Placeholder 5"/>
          <p:cNvSpPr>
            <a:spLocks noGrp="1"/>
          </p:cNvSpPr>
          <p:nvPr>
            <p:ph type="sldNum" sz="quarter" idx="12"/>
          </p:nvPr>
        </p:nvSpPr>
        <p:spPr/>
        <p:txBody>
          <a:bodyPr/>
          <a:lstStyle>
            <a:lvl1pPr>
              <a:defRPr/>
            </a:lvl1pPr>
          </a:lstStyle>
          <a:p>
            <a:fld id="{A15A663A-9045-4F5C-A8DD-14283B87C592}" type="slidenum">
              <a:rPr lang="en-US"/>
              <a:pPr/>
              <a:t>‹#›</a:t>
            </a:fld>
            <a:endParaRPr lang="en-US" dirty="0"/>
          </a:p>
        </p:txBody>
      </p:sp>
    </p:spTree>
    <p:extLst>
      <p:ext uri="{BB962C8B-B14F-4D97-AF65-F5344CB8AC3E}">
        <p14:creationId xmlns:p14="http://schemas.microsoft.com/office/powerpoint/2010/main" val="2495523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amp; Caption">
    <p:spTree>
      <p:nvGrpSpPr>
        <p:cNvPr id="1" name=""/>
        <p:cNvGrpSpPr/>
        <p:nvPr/>
      </p:nvGrpSpPr>
      <p:grpSpPr>
        <a:xfrm>
          <a:off x="0" y="0"/>
          <a:ext cx="0" cy="0"/>
          <a:chOff x="0" y="0"/>
          <a:chExt cx="0" cy="0"/>
        </a:xfrm>
      </p:grpSpPr>
      <p:sp>
        <p:nvSpPr>
          <p:cNvPr id="13" name="Text Placeholder 3"/>
          <p:cNvSpPr>
            <a:spLocks noGrp="1"/>
          </p:cNvSpPr>
          <p:nvPr>
            <p:ph type="body" sz="half" idx="12"/>
          </p:nvPr>
        </p:nvSpPr>
        <p:spPr>
          <a:xfrm>
            <a:off x="229365" y="4765101"/>
            <a:ext cx="425196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3"/>
          <p:cNvSpPr>
            <a:spLocks noGrp="1"/>
          </p:cNvSpPr>
          <p:nvPr>
            <p:ph type="body" sz="half" idx="13"/>
          </p:nvPr>
        </p:nvSpPr>
        <p:spPr>
          <a:xfrm>
            <a:off x="4654550" y="4765101"/>
            <a:ext cx="426085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Content Placeholder 2"/>
          <p:cNvSpPr>
            <a:spLocks noGrp="1"/>
          </p:cNvSpPr>
          <p:nvPr>
            <p:ph sz="half" idx="17"/>
          </p:nvPr>
        </p:nvSpPr>
        <p:spPr>
          <a:xfrm>
            <a:off x="228601" y="1043694"/>
            <a:ext cx="4251324"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p:cNvSpPr>
            <a:spLocks noGrp="1"/>
          </p:cNvSpPr>
          <p:nvPr>
            <p:ph sz="half" idx="18"/>
          </p:nvPr>
        </p:nvSpPr>
        <p:spPr>
          <a:xfrm>
            <a:off x="4654550" y="1043694"/>
            <a:ext cx="4260851"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7" name="Date Placeholder 3"/>
          <p:cNvSpPr>
            <a:spLocks noGrp="1"/>
          </p:cNvSpPr>
          <p:nvPr>
            <p:ph type="dt" sz="half" idx="19"/>
          </p:nvPr>
        </p:nvSpPr>
        <p:spPr/>
        <p:txBody>
          <a:bodyPr/>
          <a:lstStyle>
            <a:lvl1pPr>
              <a:defRPr/>
            </a:lvl1pPr>
          </a:lstStyle>
          <a:p>
            <a:r>
              <a:rPr lang="en-US" dirty="0"/>
              <a:t>3/9/2015</a:t>
            </a:r>
          </a:p>
        </p:txBody>
      </p:sp>
      <p:sp>
        <p:nvSpPr>
          <p:cNvPr id="8" name="Footer Placeholder 4"/>
          <p:cNvSpPr>
            <a:spLocks noGrp="1"/>
          </p:cNvSpPr>
          <p:nvPr>
            <p:ph type="ftr" sz="quarter" idx="20"/>
          </p:nvPr>
        </p:nvSpPr>
        <p:spPr/>
        <p:txBody>
          <a:bodyPr/>
          <a:lstStyle>
            <a:lvl1pPr>
              <a:defRPr/>
            </a:lvl1pPr>
          </a:lstStyle>
          <a:p>
            <a:pPr>
              <a:defRPr/>
            </a:pPr>
            <a:r>
              <a:rPr lang="en-US" dirty="0"/>
              <a:t>Presenter's Name | P2MAC_2015</a:t>
            </a:r>
            <a:endParaRPr lang="en-US" b="1" dirty="0"/>
          </a:p>
        </p:txBody>
      </p:sp>
      <p:sp>
        <p:nvSpPr>
          <p:cNvPr id="9" name="Slide Number Placeholder 5"/>
          <p:cNvSpPr>
            <a:spLocks noGrp="1"/>
          </p:cNvSpPr>
          <p:nvPr>
            <p:ph type="sldNum" sz="quarter" idx="21"/>
          </p:nvPr>
        </p:nvSpPr>
        <p:spPr/>
        <p:txBody>
          <a:bodyPr/>
          <a:lstStyle>
            <a:lvl1pPr>
              <a:defRPr/>
            </a:lvl1pPr>
          </a:lstStyle>
          <a:p>
            <a:fld id="{7B7E07BC-8044-4F03-BF00-58B4E75904C5}" type="slidenum">
              <a:rPr lang="en-US"/>
              <a:pPr/>
              <a:t>‹#›</a:t>
            </a:fld>
            <a:endParaRPr lang="en-US" dirty="0"/>
          </a:p>
        </p:txBody>
      </p:sp>
    </p:spTree>
    <p:extLst>
      <p:ext uri="{BB962C8B-B14F-4D97-AF65-F5344CB8AC3E}">
        <p14:creationId xmlns:p14="http://schemas.microsoft.com/office/powerpoint/2010/main" val="1158456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mp;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8600" y="1043693"/>
            <a:ext cx="3027894" cy="4994276"/>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Content Placeholder 2"/>
          <p:cNvSpPr>
            <a:spLocks noGrp="1"/>
          </p:cNvSpPr>
          <p:nvPr>
            <p:ph sz="half" idx="15"/>
          </p:nvPr>
        </p:nvSpPr>
        <p:spPr>
          <a:xfrm>
            <a:off x="3469958" y="1043694"/>
            <a:ext cx="5420360" cy="4994275"/>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5" name="Date Placeholder 3"/>
          <p:cNvSpPr>
            <a:spLocks noGrp="1"/>
          </p:cNvSpPr>
          <p:nvPr>
            <p:ph type="dt" sz="half" idx="16"/>
          </p:nvPr>
        </p:nvSpPr>
        <p:spPr/>
        <p:txBody>
          <a:bodyPr/>
          <a:lstStyle>
            <a:lvl1pPr>
              <a:defRPr/>
            </a:lvl1pPr>
          </a:lstStyle>
          <a:p>
            <a:r>
              <a:rPr lang="en-US" dirty="0"/>
              <a:t>3/9/2015</a:t>
            </a:r>
          </a:p>
        </p:txBody>
      </p:sp>
      <p:sp>
        <p:nvSpPr>
          <p:cNvPr id="6" name="Footer Placeholder 4"/>
          <p:cNvSpPr>
            <a:spLocks noGrp="1"/>
          </p:cNvSpPr>
          <p:nvPr>
            <p:ph type="ftr" sz="quarter" idx="17"/>
          </p:nvPr>
        </p:nvSpPr>
        <p:spPr/>
        <p:txBody>
          <a:bodyPr/>
          <a:lstStyle>
            <a:lvl1pPr>
              <a:defRPr/>
            </a:lvl1pPr>
          </a:lstStyle>
          <a:p>
            <a:pPr>
              <a:defRPr/>
            </a:pPr>
            <a:r>
              <a:rPr lang="en-US" dirty="0"/>
              <a:t>Presenter's Name | P2MAC_2015</a:t>
            </a:r>
            <a:endParaRPr lang="en-US" b="1" dirty="0"/>
          </a:p>
        </p:txBody>
      </p:sp>
      <p:sp>
        <p:nvSpPr>
          <p:cNvPr id="7" name="Slide Number Placeholder 5"/>
          <p:cNvSpPr>
            <a:spLocks noGrp="1"/>
          </p:cNvSpPr>
          <p:nvPr>
            <p:ph type="sldNum" sz="quarter" idx="18"/>
          </p:nvPr>
        </p:nvSpPr>
        <p:spPr/>
        <p:txBody>
          <a:bodyPr/>
          <a:lstStyle>
            <a:lvl1pPr>
              <a:defRPr/>
            </a:lvl1pPr>
          </a:lstStyle>
          <a:p>
            <a:fld id="{DF7131EF-3896-45A6-A09C-0F2FB6DBD8C6}" type="slidenum">
              <a:rPr lang="en-US"/>
              <a:pPr/>
              <a:t>‹#›</a:t>
            </a:fld>
            <a:endParaRPr lang="en-US" dirty="0"/>
          </a:p>
        </p:txBody>
      </p:sp>
    </p:spTree>
    <p:extLst>
      <p:ext uri="{BB962C8B-B14F-4D97-AF65-F5344CB8AC3E}">
        <p14:creationId xmlns:p14="http://schemas.microsoft.com/office/powerpoint/2010/main" val="1133294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amp;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24073" y="1043694"/>
            <a:ext cx="8700851" cy="3695054"/>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r>
              <a:rPr lang="en-US" dirty="0"/>
              <a:t>3/9/2015</a:t>
            </a:r>
          </a:p>
        </p:txBody>
      </p:sp>
      <p:sp>
        <p:nvSpPr>
          <p:cNvPr id="6" name="Footer Placeholder 4"/>
          <p:cNvSpPr>
            <a:spLocks noGrp="1"/>
          </p:cNvSpPr>
          <p:nvPr>
            <p:ph type="ftr" sz="quarter" idx="11"/>
          </p:nvPr>
        </p:nvSpPr>
        <p:spPr/>
        <p:txBody>
          <a:bodyPr/>
          <a:lstStyle>
            <a:lvl1pPr>
              <a:defRPr/>
            </a:lvl1pPr>
          </a:lstStyle>
          <a:p>
            <a:pPr>
              <a:defRPr/>
            </a:pPr>
            <a:r>
              <a:rPr lang="en-US" dirty="0"/>
              <a:t>Presenter's Name | P2MAC_2015</a:t>
            </a:r>
            <a:endParaRPr lang="en-US" b="1" dirty="0"/>
          </a:p>
        </p:txBody>
      </p:sp>
      <p:sp>
        <p:nvSpPr>
          <p:cNvPr id="7" name="Slide Number Placeholder 5"/>
          <p:cNvSpPr>
            <a:spLocks noGrp="1"/>
          </p:cNvSpPr>
          <p:nvPr>
            <p:ph type="sldNum" sz="quarter" idx="12"/>
          </p:nvPr>
        </p:nvSpPr>
        <p:spPr/>
        <p:txBody>
          <a:bodyPr/>
          <a:lstStyle>
            <a:lvl1pPr>
              <a:defRPr/>
            </a:lvl1pPr>
          </a:lstStyle>
          <a:p>
            <a:fld id="{F42A7A83-E6CE-44C2-9866-2958E6F16693}" type="slidenum">
              <a:rPr lang="en-US"/>
              <a:pPr/>
              <a:t>‹#›</a:t>
            </a:fld>
            <a:endParaRPr lang="en-US" dirty="0"/>
          </a:p>
        </p:txBody>
      </p:sp>
    </p:spTree>
    <p:extLst>
      <p:ext uri="{BB962C8B-B14F-4D97-AF65-F5344CB8AC3E}">
        <p14:creationId xmlns:p14="http://schemas.microsoft.com/office/powerpoint/2010/main" val="2885848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oter Only: Blank">
    <p:spTree>
      <p:nvGrpSpPr>
        <p:cNvPr id="1" name=""/>
        <p:cNvGrpSpPr/>
        <p:nvPr/>
      </p:nvGrpSpPr>
      <p:grpSpPr>
        <a:xfrm>
          <a:off x="0" y="0"/>
          <a:ext cx="0" cy="0"/>
          <a:chOff x="0" y="0"/>
          <a:chExt cx="0" cy="0"/>
        </a:xfrm>
      </p:grpSpPr>
      <p:sp>
        <p:nvSpPr>
          <p:cNvPr id="8" name="Content Placeholder 2"/>
          <p:cNvSpPr>
            <a:spLocks noGrp="1"/>
          </p:cNvSpPr>
          <p:nvPr>
            <p:ph sz="half" idx="13"/>
          </p:nvPr>
        </p:nvSpPr>
        <p:spPr>
          <a:xfrm>
            <a:off x="228601" y="361950"/>
            <a:ext cx="8675688" cy="5668963"/>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Date Placeholder 3"/>
          <p:cNvSpPr>
            <a:spLocks noGrp="1"/>
          </p:cNvSpPr>
          <p:nvPr>
            <p:ph type="dt" sz="half" idx="14"/>
          </p:nvPr>
        </p:nvSpPr>
        <p:spPr>
          <a:ln/>
        </p:spPr>
        <p:txBody>
          <a:bodyPr/>
          <a:lstStyle>
            <a:lvl1pPr>
              <a:defRPr/>
            </a:lvl1pPr>
          </a:lstStyle>
          <a:p>
            <a:r>
              <a:rPr lang="en-US" dirty="0"/>
              <a:t>3/9/2015</a:t>
            </a:r>
          </a:p>
        </p:txBody>
      </p:sp>
      <p:sp>
        <p:nvSpPr>
          <p:cNvPr id="4" name="Footer Placeholder 4"/>
          <p:cNvSpPr>
            <a:spLocks noGrp="1"/>
          </p:cNvSpPr>
          <p:nvPr>
            <p:ph type="ftr" sz="quarter" idx="15"/>
          </p:nvPr>
        </p:nvSpPr>
        <p:spPr>
          <a:ln/>
        </p:spPr>
        <p:txBody>
          <a:bodyPr/>
          <a:lstStyle>
            <a:lvl1pPr>
              <a:defRPr/>
            </a:lvl1pPr>
          </a:lstStyle>
          <a:p>
            <a:pPr>
              <a:defRPr/>
            </a:pPr>
            <a:r>
              <a:rPr lang="en-US" dirty="0"/>
              <a:t>Presenter's Name | P2MAC_2015</a:t>
            </a:r>
            <a:endParaRPr lang="en-US" b="1" dirty="0"/>
          </a:p>
        </p:txBody>
      </p:sp>
      <p:sp>
        <p:nvSpPr>
          <p:cNvPr id="5" name="Slide Number Placeholder 5"/>
          <p:cNvSpPr>
            <a:spLocks noGrp="1"/>
          </p:cNvSpPr>
          <p:nvPr>
            <p:ph type="sldNum" sz="quarter" idx="16"/>
          </p:nvPr>
        </p:nvSpPr>
        <p:spPr>
          <a:ln/>
        </p:spPr>
        <p:txBody>
          <a:bodyPr/>
          <a:lstStyle>
            <a:lvl1pPr>
              <a:defRPr/>
            </a:lvl1pPr>
          </a:lstStyle>
          <a:p>
            <a:fld id="{2265172B-0B06-4A05-9B46-8E659A1624A8}" type="slidenum">
              <a:rPr lang="en-US"/>
              <a:pPr/>
              <a:t>‹#›</a:t>
            </a:fld>
            <a:endParaRPr lang="en-US" dirty="0"/>
          </a:p>
        </p:txBody>
      </p:sp>
    </p:spTree>
    <p:extLst>
      <p:ext uri="{BB962C8B-B14F-4D97-AF65-F5344CB8AC3E}">
        <p14:creationId xmlns:p14="http://schemas.microsoft.com/office/powerpoint/2010/main" val="1718524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oter Only: Picture &amp; Caption">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24073" y="361950"/>
            <a:ext cx="8700851" cy="4369742"/>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10"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4" name="Date Placeholder 3"/>
          <p:cNvSpPr>
            <a:spLocks noGrp="1"/>
          </p:cNvSpPr>
          <p:nvPr>
            <p:ph type="dt" sz="half" idx="14"/>
          </p:nvPr>
        </p:nvSpPr>
        <p:spPr>
          <a:ln/>
        </p:spPr>
        <p:txBody>
          <a:bodyPr/>
          <a:lstStyle>
            <a:lvl1pPr>
              <a:defRPr/>
            </a:lvl1pPr>
          </a:lstStyle>
          <a:p>
            <a:r>
              <a:rPr lang="en-US" dirty="0"/>
              <a:t>3/9/2015</a:t>
            </a:r>
          </a:p>
        </p:txBody>
      </p:sp>
      <p:sp>
        <p:nvSpPr>
          <p:cNvPr id="5" name="Footer Placeholder 4"/>
          <p:cNvSpPr>
            <a:spLocks noGrp="1"/>
          </p:cNvSpPr>
          <p:nvPr>
            <p:ph type="ftr" sz="quarter" idx="15"/>
          </p:nvPr>
        </p:nvSpPr>
        <p:spPr>
          <a:ln/>
        </p:spPr>
        <p:txBody>
          <a:bodyPr/>
          <a:lstStyle>
            <a:lvl1pPr>
              <a:defRPr/>
            </a:lvl1pPr>
          </a:lstStyle>
          <a:p>
            <a:pPr>
              <a:defRPr/>
            </a:pPr>
            <a:r>
              <a:rPr lang="en-US" dirty="0"/>
              <a:t>Presenter's Name | P2MAC_2015</a:t>
            </a:r>
            <a:endParaRPr lang="en-US" b="1" dirty="0"/>
          </a:p>
        </p:txBody>
      </p:sp>
      <p:sp>
        <p:nvSpPr>
          <p:cNvPr id="6" name="Slide Number Placeholder 5"/>
          <p:cNvSpPr>
            <a:spLocks noGrp="1"/>
          </p:cNvSpPr>
          <p:nvPr>
            <p:ph type="sldNum" sz="quarter" idx="16"/>
          </p:nvPr>
        </p:nvSpPr>
        <p:spPr>
          <a:ln/>
        </p:spPr>
        <p:txBody>
          <a:bodyPr/>
          <a:lstStyle>
            <a:lvl1pPr>
              <a:defRPr/>
            </a:lvl1pPr>
          </a:lstStyle>
          <a:p>
            <a:fld id="{24D4E39F-F0E7-4E12-8DA9-CD9C93BDE33D}" type="slidenum">
              <a:rPr lang="en-US"/>
              <a:pPr/>
              <a:t>‹#›</a:t>
            </a:fld>
            <a:endParaRPr lang="en-US" dirty="0"/>
          </a:p>
        </p:txBody>
      </p:sp>
    </p:spTree>
    <p:extLst>
      <p:ext uri="{BB962C8B-B14F-4D97-AF65-F5344CB8AC3E}">
        <p14:creationId xmlns:p14="http://schemas.microsoft.com/office/powerpoint/2010/main" val="922457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oter Only: Title &amp; Content">
    <p:spTree>
      <p:nvGrpSpPr>
        <p:cNvPr id="1" name=""/>
        <p:cNvGrpSpPr/>
        <p:nvPr/>
      </p:nvGrpSpPr>
      <p:grpSpPr>
        <a:xfrm>
          <a:off x="0" y="0"/>
          <a:ext cx="0" cy="0"/>
          <a:chOff x="0" y="0"/>
          <a:chExt cx="0" cy="0"/>
        </a:xfrm>
      </p:grpSpPr>
      <p:sp>
        <p:nvSpPr>
          <p:cNvPr id="6"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dirty="0"/>
              <a:t>Click to edit Master title style</a:t>
            </a:r>
          </a:p>
        </p:txBody>
      </p:sp>
      <p:sp>
        <p:nvSpPr>
          <p:cNvPr id="7"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ln/>
        </p:spPr>
        <p:txBody>
          <a:bodyPr/>
          <a:lstStyle>
            <a:lvl1pPr>
              <a:defRPr/>
            </a:lvl1pPr>
          </a:lstStyle>
          <a:p>
            <a:r>
              <a:rPr lang="en-US" dirty="0"/>
              <a:t>3/9/2015</a:t>
            </a:r>
          </a:p>
        </p:txBody>
      </p:sp>
      <p:sp>
        <p:nvSpPr>
          <p:cNvPr id="5" name="Footer Placeholder 4"/>
          <p:cNvSpPr>
            <a:spLocks noGrp="1"/>
          </p:cNvSpPr>
          <p:nvPr>
            <p:ph type="ftr" sz="quarter" idx="11"/>
          </p:nvPr>
        </p:nvSpPr>
        <p:spPr>
          <a:ln/>
        </p:spPr>
        <p:txBody>
          <a:bodyPr/>
          <a:lstStyle>
            <a:lvl1pPr>
              <a:defRPr/>
            </a:lvl1pPr>
          </a:lstStyle>
          <a:p>
            <a:pPr>
              <a:defRPr/>
            </a:pPr>
            <a:r>
              <a:rPr lang="en-US" dirty="0"/>
              <a:t>Presenter's Name | P2MAC_2015</a:t>
            </a:r>
            <a:endParaRPr lang="en-US" b="1" dirty="0"/>
          </a:p>
        </p:txBody>
      </p:sp>
      <p:sp>
        <p:nvSpPr>
          <p:cNvPr id="8" name="Slide Number Placeholder 5"/>
          <p:cNvSpPr>
            <a:spLocks noGrp="1"/>
          </p:cNvSpPr>
          <p:nvPr>
            <p:ph type="sldNum" sz="quarter" idx="12"/>
          </p:nvPr>
        </p:nvSpPr>
        <p:spPr>
          <a:ln/>
        </p:spPr>
        <p:txBody>
          <a:bodyPr/>
          <a:lstStyle>
            <a:lvl1pPr>
              <a:defRPr/>
            </a:lvl1pPr>
          </a:lstStyle>
          <a:p>
            <a:fld id="{122B6040-8786-4D1F-8325-69B2F2DF37B7}" type="slidenum">
              <a:rPr lang="en-US"/>
              <a:pPr/>
              <a:t>‹#›</a:t>
            </a:fld>
            <a:endParaRPr lang="en-US" dirty="0"/>
          </a:p>
        </p:txBody>
      </p:sp>
    </p:spTree>
    <p:extLst>
      <p:ext uri="{BB962C8B-B14F-4D97-AF65-F5344CB8AC3E}">
        <p14:creationId xmlns:p14="http://schemas.microsoft.com/office/powerpoint/2010/main" val="2017741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oter Only: Comparison ">
    <p:spTree>
      <p:nvGrpSpPr>
        <p:cNvPr id="1" name=""/>
        <p:cNvGrpSpPr/>
        <p:nvPr/>
      </p:nvGrpSpPr>
      <p:grpSpPr>
        <a:xfrm>
          <a:off x="0" y="0"/>
          <a:ext cx="0" cy="0"/>
          <a:chOff x="0" y="0"/>
          <a:chExt cx="0" cy="0"/>
        </a:xfrm>
      </p:grpSpPr>
      <p:sp>
        <p:nvSpPr>
          <p:cNvPr id="7" name="Content Placeholder 2"/>
          <p:cNvSpPr>
            <a:spLocks noGrp="1"/>
          </p:cNvSpPr>
          <p:nvPr>
            <p:ph sz="half" idx="13"/>
          </p:nvPr>
        </p:nvSpPr>
        <p:spPr>
          <a:xfrm>
            <a:off x="22860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p:cNvSpPr>
            <a:spLocks noGrp="1"/>
          </p:cNvSpPr>
          <p:nvPr>
            <p:ph sz="half" idx="15"/>
          </p:nvPr>
        </p:nvSpPr>
        <p:spPr>
          <a:xfrm>
            <a:off x="470916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3"/>
          <p:cNvSpPr>
            <a:spLocks noGrp="1"/>
          </p:cNvSpPr>
          <p:nvPr>
            <p:ph type="body" sz="half" idx="16"/>
          </p:nvPr>
        </p:nvSpPr>
        <p:spPr>
          <a:xfrm>
            <a:off x="229365" y="4765101"/>
            <a:ext cx="4205476"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0" name="Text Placeholder 3"/>
          <p:cNvSpPr>
            <a:spLocks noGrp="1"/>
          </p:cNvSpPr>
          <p:nvPr>
            <p:ph type="body" sz="half" idx="19"/>
          </p:nvPr>
        </p:nvSpPr>
        <p:spPr>
          <a:xfrm>
            <a:off x="4709160" y="4765101"/>
            <a:ext cx="4206239"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Date Placeholder 3"/>
          <p:cNvSpPr>
            <a:spLocks noGrp="1"/>
          </p:cNvSpPr>
          <p:nvPr>
            <p:ph type="dt" sz="half" idx="20"/>
          </p:nvPr>
        </p:nvSpPr>
        <p:spPr>
          <a:ln/>
        </p:spPr>
        <p:txBody>
          <a:bodyPr/>
          <a:lstStyle>
            <a:lvl1pPr>
              <a:defRPr/>
            </a:lvl1pPr>
          </a:lstStyle>
          <a:p>
            <a:r>
              <a:rPr lang="en-US" dirty="0"/>
              <a:t>3/9/2015</a:t>
            </a:r>
          </a:p>
        </p:txBody>
      </p:sp>
      <p:sp>
        <p:nvSpPr>
          <p:cNvPr id="11" name="Footer Placeholder 4"/>
          <p:cNvSpPr>
            <a:spLocks noGrp="1"/>
          </p:cNvSpPr>
          <p:nvPr>
            <p:ph type="ftr" sz="quarter" idx="21"/>
          </p:nvPr>
        </p:nvSpPr>
        <p:spPr>
          <a:ln/>
        </p:spPr>
        <p:txBody>
          <a:bodyPr/>
          <a:lstStyle>
            <a:lvl1pPr>
              <a:defRPr/>
            </a:lvl1pPr>
          </a:lstStyle>
          <a:p>
            <a:pPr>
              <a:defRPr/>
            </a:pPr>
            <a:r>
              <a:rPr lang="en-US" dirty="0"/>
              <a:t>Presenter's Name | P2MAC_2015</a:t>
            </a:r>
            <a:endParaRPr lang="en-US" b="1" dirty="0"/>
          </a:p>
        </p:txBody>
      </p:sp>
      <p:sp>
        <p:nvSpPr>
          <p:cNvPr id="12" name="Slide Number Placeholder 5"/>
          <p:cNvSpPr>
            <a:spLocks noGrp="1"/>
          </p:cNvSpPr>
          <p:nvPr>
            <p:ph type="sldNum" sz="quarter" idx="22"/>
          </p:nvPr>
        </p:nvSpPr>
        <p:spPr>
          <a:ln/>
        </p:spPr>
        <p:txBody>
          <a:bodyPr/>
          <a:lstStyle>
            <a:lvl1pPr>
              <a:defRPr/>
            </a:lvl1pPr>
          </a:lstStyle>
          <a:p>
            <a:fld id="{CD1B777B-3539-4808-893C-3B7B2B4A8779}" type="slidenum">
              <a:rPr lang="en-US"/>
              <a:pPr/>
              <a:t>‹#›</a:t>
            </a:fld>
            <a:endParaRPr lang="en-US" dirty="0"/>
          </a:p>
        </p:txBody>
      </p:sp>
    </p:spTree>
    <p:extLst>
      <p:ext uri="{BB962C8B-B14F-4D97-AF65-F5344CB8AC3E}">
        <p14:creationId xmlns:p14="http://schemas.microsoft.com/office/powerpoint/2010/main" val="140539451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theme" Target="../theme/theme2.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 name="Date Placeholder 3"/>
          <p:cNvSpPr>
            <a:spLocks noGrp="1"/>
          </p:cNvSpPr>
          <p:nvPr>
            <p:ph type="dt" sz="half" idx="2"/>
          </p:nvPr>
        </p:nvSpPr>
        <p:spPr>
          <a:xfrm>
            <a:off x="6459538" y="6515100"/>
            <a:ext cx="1076325" cy="241300"/>
          </a:xfrm>
          <a:prstGeom prst="rect">
            <a:avLst/>
          </a:prstGeom>
        </p:spPr>
        <p:txBody>
          <a:bodyPr vert="horz" wrap="square" lIns="0" tIns="0" rIns="0" bIns="0" numCol="1" anchor="t" anchorCtr="0" compatLnSpc="1">
            <a:prstTxWarp prst="textNoShape">
              <a:avLst/>
            </a:prstTxWarp>
          </a:bodyPr>
          <a:lstStyle>
            <a:lvl1pPr algn="r">
              <a:defRPr sz="900">
                <a:solidFill>
                  <a:srgbClr val="004C97"/>
                </a:solidFill>
                <a:latin typeface="Helvetica" pitchFamily="34" charset="0"/>
              </a:defRPr>
            </a:lvl1pPr>
          </a:lstStyle>
          <a:p>
            <a:r>
              <a:rPr lang="en-US" dirty="0"/>
              <a:t>3/9/2015</a:t>
            </a:r>
          </a:p>
        </p:txBody>
      </p:sp>
      <p:sp>
        <p:nvSpPr>
          <p:cNvPr id="11" name="Footer Placeholder 4"/>
          <p:cNvSpPr>
            <a:spLocks noGrp="1"/>
          </p:cNvSpPr>
          <p:nvPr>
            <p:ph type="ftr" sz="quarter" idx="3"/>
          </p:nvPr>
        </p:nvSpPr>
        <p:spPr>
          <a:xfrm>
            <a:off x="806450" y="6515100"/>
            <a:ext cx="5373688" cy="241300"/>
          </a:xfrm>
          <a:prstGeom prst="rect">
            <a:avLst/>
          </a:prstGeom>
        </p:spPr>
        <p:txBody>
          <a:bodyPr lIns="0" tIns="0" rIns="0" bIns="0" anchor="t" anchorCtr="0"/>
          <a:lstStyle>
            <a:lvl1pPr marL="0" algn="l">
              <a:defRPr sz="900">
                <a:solidFill>
                  <a:srgbClr val="004C97"/>
                </a:solidFill>
                <a:latin typeface="Helvetica"/>
                <a:ea typeface="ＭＳ Ｐゴシック" charset="0"/>
                <a:cs typeface="ＭＳ Ｐゴシック" charset="0"/>
              </a:defRPr>
            </a:lvl1pPr>
          </a:lstStyle>
          <a:p>
            <a:pPr>
              <a:defRPr/>
            </a:pPr>
            <a:r>
              <a:rPr lang="en-US" dirty="0"/>
              <a:t>Presenter's Name | P2MAC_2015</a:t>
            </a:r>
            <a:endParaRPr lang="en-US" b="1" dirty="0"/>
          </a:p>
        </p:txBody>
      </p:sp>
      <p:sp>
        <p:nvSpPr>
          <p:cNvPr id="13" name="Slide Number Placeholder 5"/>
          <p:cNvSpPr>
            <a:spLocks noGrp="1"/>
          </p:cNvSpPr>
          <p:nvPr>
            <p:ph type="sldNum" sz="quarter" idx="4"/>
          </p:nvPr>
        </p:nvSpPr>
        <p:spPr>
          <a:xfrm>
            <a:off x="228600" y="6515100"/>
            <a:ext cx="447675" cy="241300"/>
          </a:xfrm>
          <a:prstGeom prst="rect">
            <a:avLst/>
          </a:prstGeom>
        </p:spPr>
        <p:txBody>
          <a:bodyPr vert="horz" wrap="square" lIns="0" tIns="0" rIns="0" bIns="0" numCol="1" anchor="t" anchorCtr="0" compatLnSpc="1">
            <a:prstTxWarp prst="textNoShape">
              <a:avLst/>
            </a:prstTxWarp>
          </a:bodyPr>
          <a:lstStyle>
            <a:lvl1pPr>
              <a:defRPr sz="900">
                <a:solidFill>
                  <a:srgbClr val="004C97"/>
                </a:solidFill>
                <a:latin typeface="Helvetica" pitchFamily="34" charset="0"/>
              </a:defRPr>
            </a:lvl1pPr>
          </a:lstStyle>
          <a:p>
            <a:fld id="{2497D657-BC53-4144-8492-FC6B98BC9F2D}" type="slidenum">
              <a:rPr lang="en-US"/>
              <a:pPr/>
              <a:t>‹#›</a:t>
            </a:fld>
            <a:endParaRPr lang="en-US" dirty="0"/>
          </a:p>
        </p:txBody>
      </p:sp>
      <p:pic>
        <p:nvPicPr>
          <p:cNvPr id="1029" name="Picture 2" descr="HeaderFooter_0060314.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86" r:id="rId1"/>
    <p:sldLayoutId id="2147484087" r:id="rId2"/>
    <p:sldLayoutId id="2147484079" r:id="rId3"/>
    <p:sldLayoutId id="2147484080" r:id="rId4"/>
    <p:sldLayoutId id="2147484081" r:id="rId5"/>
  </p:sldLayoutIdLst>
  <p:hf hdr="0"/>
  <p:txStyles>
    <p:titleStyle>
      <a:lvl1pPr algn="l" defTabSz="457200" rtl="0" eaLnBrk="1" fontAlgn="base" hangingPunct="1">
        <a:spcBef>
          <a:spcPct val="0"/>
        </a:spcBef>
        <a:spcAft>
          <a:spcPct val="0"/>
        </a:spcAft>
        <a:defRPr sz="1700" b="1" kern="1200">
          <a:solidFill>
            <a:srgbClr val="074184"/>
          </a:solidFill>
          <a:latin typeface="Helvetica"/>
          <a:ea typeface="MS PGothic" pitchFamily="34" charset="-128"/>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MS PGothic" pitchFamily="34" charset="-128"/>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MS PGothic" pitchFamily="34" charset="-128"/>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MS PGothic" pitchFamily="34" charset="-128"/>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MS PGothic" pitchFamily="34" charset="-128"/>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itchFamily="34" charset="0"/>
        <a:buChar char="•"/>
        <a:defRPr kern="1200">
          <a:solidFill>
            <a:srgbClr val="595959"/>
          </a:solidFill>
          <a:latin typeface="Helvetica"/>
          <a:ea typeface="MS PGothic" pitchFamily="34" charset="-128"/>
          <a:cs typeface="ＭＳ Ｐゴシック" charset="0"/>
        </a:defRPr>
      </a:lvl1pPr>
      <a:lvl2pPr marL="742950" indent="-285750" algn="l" defTabSz="457200" rtl="0" eaLnBrk="1" fontAlgn="base" hangingPunct="1">
        <a:spcBef>
          <a:spcPct val="20000"/>
        </a:spcBef>
        <a:spcAft>
          <a:spcPct val="0"/>
        </a:spcAft>
        <a:buFont typeface="Arial" pitchFamily="34" charset="0"/>
        <a:buChar char="–"/>
        <a:defRPr sz="1600" kern="1200">
          <a:solidFill>
            <a:srgbClr val="595959"/>
          </a:solidFill>
          <a:latin typeface="Helvetica"/>
          <a:ea typeface="MS PGothic" pitchFamily="34" charset="-128"/>
          <a:cs typeface="ＭＳ Ｐゴシック" charset="0"/>
        </a:defRPr>
      </a:lvl2pPr>
      <a:lvl3pPr marL="1143000" indent="-228600" algn="l" defTabSz="457200" rtl="0" eaLnBrk="1" fontAlgn="base" hangingPunct="1">
        <a:spcBef>
          <a:spcPct val="20000"/>
        </a:spcBef>
        <a:spcAft>
          <a:spcPct val="0"/>
        </a:spcAft>
        <a:buFont typeface="Arial" pitchFamily="34" charset="0"/>
        <a:buChar char="•"/>
        <a:defRPr sz="1400" kern="1200">
          <a:solidFill>
            <a:srgbClr val="595959"/>
          </a:solidFill>
          <a:latin typeface="Helvetica"/>
          <a:ea typeface="MS PGothic" pitchFamily="34" charset="-128"/>
          <a:cs typeface="ＭＳ Ｐゴシック" charset="0"/>
        </a:defRPr>
      </a:lvl3pPr>
      <a:lvl4pPr marL="1600200" indent="-228600" algn="l" defTabSz="457200" rtl="0" eaLnBrk="1" fontAlgn="base" hangingPunct="1">
        <a:spcBef>
          <a:spcPct val="20000"/>
        </a:spcBef>
        <a:spcAft>
          <a:spcPct val="0"/>
        </a:spcAft>
        <a:buFont typeface="Arial" pitchFamily="34" charset="0"/>
        <a:buChar char="–"/>
        <a:defRPr sz="1200" kern="1200">
          <a:solidFill>
            <a:srgbClr val="595959"/>
          </a:solidFill>
          <a:latin typeface="Helvetica"/>
          <a:ea typeface="MS PGothic" pitchFamily="34" charset="-128"/>
          <a:cs typeface="ＭＳ Ｐゴシック" charset="0"/>
        </a:defRPr>
      </a:lvl4pPr>
      <a:lvl5pPr marL="2057400" indent="-228600" algn="l" defTabSz="457200" rtl="0" eaLnBrk="1" fontAlgn="base" hangingPunct="1">
        <a:spcBef>
          <a:spcPct val="20000"/>
        </a:spcBef>
        <a:spcAft>
          <a:spcPct val="0"/>
        </a:spcAft>
        <a:buFont typeface="Arial" pitchFamily="34" charset="0"/>
        <a:buChar char="»"/>
        <a:defRPr sz="1200" kern="1200">
          <a:solidFill>
            <a:srgbClr val="595959"/>
          </a:solidFill>
          <a:latin typeface="Helvetica"/>
          <a:ea typeface="MS PGothic" pitchFamily="34" charset="-128"/>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0"/>
          </a:schemeClr>
        </a:solidFill>
        <a:effectLst/>
      </p:bgPr>
    </p:bg>
    <p:spTree>
      <p:nvGrpSpPr>
        <p:cNvPr id="1" name=""/>
        <p:cNvGrpSpPr/>
        <p:nvPr/>
      </p:nvGrpSpPr>
      <p:grpSpPr>
        <a:xfrm>
          <a:off x="0" y="0"/>
          <a:ext cx="0" cy="0"/>
          <a:chOff x="0" y="0"/>
          <a:chExt cx="0" cy="0"/>
        </a:xfrm>
      </p:grpSpPr>
      <p:sp>
        <p:nvSpPr>
          <p:cNvPr id="9218" name="Date Placeholder 3"/>
          <p:cNvSpPr>
            <a:spLocks noGrp="1"/>
          </p:cNvSpPr>
          <p:nvPr>
            <p:ph type="dt" sz="half" idx="2"/>
          </p:nvPr>
        </p:nvSpPr>
        <p:spPr bwMode="auto">
          <a:xfrm>
            <a:off x="6450013" y="6515100"/>
            <a:ext cx="1076325"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algn="r" defTabSz="914400">
              <a:defRPr sz="900">
                <a:solidFill>
                  <a:srgbClr val="004C97"/>
                </a:solidFill>
                <a:latin typeface="Helvetica" pitchFamily="34" charset="0"/>
              </a:defRPr>
            </a:lvl1pPr>
          </a:lstStyle>
          <a:p>
            <a:r>
              <a:rPr lang="en-US" dirty="0"/>
              <a:t>3/9/2015</a:t>
            </a:r>
          </a:p>
        </p:txBody>
      </p:sp>
      <p:sp>
        <p:nvSpPr>
          <p:cNvPr id="9219" name="Footer Placeholder 4"/>
          <p:cNvSpPr>
            <a:spLocks noGrp="1"/>
          </p:cNvSpPr>
          <p:nvPr>
            <p:ph type="ftr" sz="quarter" idx="3"/>
          </p:nvPr>
        </p:nvSpPr>
        <p:spPr bwMode="auto">
          <a:xfrm>
            <a:off x="806450" y="6515100"/>
            <a:ext cx="5373688"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Helvetica" charset="0"/>
                <a:ea typeface="ＭＳ Ｐゴシック" charset="0"/>
                <a:cs typeface="ＭＳ Ｐゴシック" charset="0"/>
              </a:defRPr>
            </a:lvl1pPr>
          </a:lstStyle>
          <a:p>
            <a:pPr>
              <a:defRPr/>
            </a:pPr>
            <a:r>
              <a:rPr lang="en-US" dirty="0"/>
              <a:t>Presenter's Name | P2MAC_2015</a:t>
            </a:r>
            <a:endParaRPr lang="en-US" b="1" dirty="0"/>
          </a:p>
        </p:txBody>
      </p:sp>
      <p:sp>
        <p:nvSpPr>
          <p:cNvPr id="9220" name="Slide Number Placeholder 5"/>
          <p:cNvSpPr>
            <a:spLocks noGrp="1"/>
          </p:cNvSpPr>
          <p:nvPr>
            <p:ph type="sldNum" sz="quarter" idx="4"/>
          </p:nvPr>
        </p:nvSpPr>
        <p:spPr bwMode="auto">
          <a:xfrm>
            <a:off x="228600" y="6515100"/>
            <a:ext cx="447675"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Helvetica" pitchFamily="34" charset="0"/>
              </a:defRPr>
            </a:lvl1pPr>
          </a:lstStyle>
          <a:p>
            <a:fld id="{9689E251-6D27-498A-947E-F1E353EF0004}" type="slidenum">
              <a:rPr lang="en-US"/>
              <a:pPr/>
              <a:t>‹#›</a:t>
            </a:fld>
            <a:endParaRPr lang="en-US" dirty="0"/>
          </a:p>
        </p:txBody>
      </p:sp>
      <p:pic>
        <p:nvPicPr>
          <p:cNvPr id="7173" name="Picture 1" descr="Footer_060314.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82" r:id="rId1"/>
    <p:sldLayoutId id="2147484083" r:id="rId2"/>
    <p:sldLayoutId id="2147484084" r:id="rId3"/>
    <p:sldLayoutId id="2147484085" r:id="rId4"/>
  </p:sldLayoutIdLst>
  <p:hf hdr="0"/>
  <p:txStyles>
    <p:titleStyle>
      <a:lvl1pPr algn="l" defTabSz="457200" rtl="0" eaLnBrk="0" fontAlgn="base" hangingPunct="0">
        <a:spcBef>
          <a:spcPct val="0"/>
        </a:spcBef>
        <a:spcAft>
          <a:spcPct val="0"/>
        </a:spcAft>
        <a:defRPr sz="1700" b="1" kern="1200">
          <a:solidFill>
            <a:srgbClr val="2E5286"/>
          </a:solidFill>
          <a:latin typeface="Helvetica"/>
          <a:ea typeface="MS PGothic" pitchFamily="34" charset="-128"/>
          <a:cs typeface="ＭＳ Ｐゴシック" charset="0"/>
        </a:defRPr>
      </a:lvl1pPr>
      <a:lvl2pPr algn="l" defTabSz="457200" rtl="0" eaLnBrk="0" fontAlgn="base" hangingPunct="0">
        <a:spcBef>
          <a:spcPct val="0"/>
        </a:spcBef>
        <a:spcAft>
          <a:spcPct val="0"/>
        </a:spcAft>
        <a:defRPr sz="1700" b="1">
          <a:solidFill>
            <a:srgbClr val="2E5286"/>
          </a:solidFill>
          <a:latin typeface="Helvetica" charset="0"/>
          <a:ea typeface="MS PGothic" pitchFamily="34" charset="-128"/>
          <a:cs typeface="ＭＳ Ｐゴシック" charset="0"/>
        </a:defRPr>
      </a:lvl2pPr>
      <a:lvl3pPr algn="l" defTabSz="457200" rtl="0" eaLnBrk="0" fontAlgn="base" hangingPunct="0">
        <a:spcBef>
          <a:spcPct val="0"/>
        </a:spcBef>
        <a:spcAft>
          <a:spcPct val="0"/>
        </a:spcAft>
        <a:defRPr sz="1700" b="1">
          <a:solidFill>
            <a:srgbClr val="2E5286"/>
          </a:solidFill>
          <a:latin typeface="Helvetica" charset="0"/>
          <a:ea typeface="MS PGothic" pitchFamily="34" charset="-128"/>
          <a:cs typeface="ＭＳ Ｐゴシック" charset="0"/>
        </a:defRPr>
      </a:lvl3pPr>
      <a:lvl4pPr algn="l" defTabSz="457200" rtl="0" eaLnBrk="0" fontAlgn="base" hangingPunct="0">
        <a:spcBef>
          <a:spcPct val="0"/>
        </a:spcBef>
        <a:spcAft>
          <a:spcPct val="0"/>
        </a:spcAft>
        <a:defRPr sz="1700" b="1">
          <a:solidFill>
            <a:srgbClr val="2E5286"/>
          </a:solidFill>
          <a:latin typeface="Helvetica" charset="0"/>
          <a:ea typeface="MS PGothic" pitchFamily="34" charset="-128"/>
          <a:cs typeface="ＭＳ Ｐゴシック" charset="0"/>
        </a:defRPr>
      </a:lvl4pPr>
      <a:lvl5pPr algn="l" defTabSz="457200" rtl="0" eaLnBrk="0" fontAlgn="base" hangingPunct="0">
        <a:spcBef>
          <a:spcPct val="0"/>
        </a:spcBef>
        <a:spcAft>
          <a:spcPct val="0"/>
        </a:spcAft>
        <a:defRPr sz="1700" b="1">
          <a:solidFill>
            <a:srgbClr val="2E5286"/>
          </a:solidFill>
          <a:latin typeface="Helvetica" charset="0"/>
          <a:ea typeface="MS PGothic" pitchFamily="34" charset="-128"/>
          <a:cs typeface="ＭＳ Ｐゴシック" charset="0"/>
        </a:defRPr>
      </a:lvl5pPr>
      <a:lvl6pPr marL="4572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6pPr>
      <a:lvl7pPr marL="9144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7pPr>
      <a:lvl8pPr marL="13716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8pPr>
      <a:lvl9pPr marL="18288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kern="1200">
          <a:solidFill>
            <a:srgbClr val="7F7F7F"/>
          </a:solidFill>
          <a:latin typeface="Helvetica"/>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1600" kern="1200">
          <a:solidFill>
            <a:srgbClr val="7F7F7F"/>
          </a:solidFill>
          <a:latin typeface="Helvetica"/>
          <a:ea typeface="MS PGothic" pitchFamily="34" charset="-128"/>
          <a:cs typeface="ＭＳ Ｐゴシック" charset="0"/>
        </a:defRPr>
      </a:lvl2pPr>
      <a:lvl3pPr marL="1143000" indent="-228600" algn="l" defTabSz="457200" rtl="0" eaLnBrk="0" fontAlgn="base" hangingPunct="0">
        <a:spcBef>
          <a:spcPct val="20000"/>
        </a:spcBef>
        <a:spcAft>
          <a:spcPct val="0"/>
        </a:spcAft>
        <a:buFont typeface="Arial" pitchFamily="34" charset="0"/>
        <a:buChar char="•"/>
        <a:defRPr sz="1400" kern="1200">
          <a:solidFill>
            <a:srgbClr val="7F7F7F"/>
          </a:solidFill>
          <a:latin typeface="Helvetica"/>
          <a:ea typeface="MS PGothic" pitchFamily="34" charset="-128"/>
          <a:cs typeface="ＭＳ Ｐゴシック" charset="0"/>
        </a:defRPr>
      </a:lvl3pPr>
      <a:lvl4pPr marL="1600200" indent="-228600" algn="l" defTabSz="457200" rtl="0" eaLnBrk="0" fontAlgn="base" hangingPunct="0">
        <a:spcBef>
          <a:spcPct val="20000"/>
        </a:spcBef>
        <a:spcAft>
          <a:spcPct val="0"/>
        </a:spcAft>
        <a:buFont typeface="Arial" pitchFamily="34" charset="0"/>
        <a:buChar char="–"/>
        <a:defRPr sz="1200" kern="1200">
          <a:solidFill>
            <a:srgbClr val="7F7F7F"/>
          </a:solidFill>
          <a:latin typeface="Helvetica"/>
          <a:ea typeface="MS PGothic" pitchFamily="34" charset="-128"/>
          <a:cs typeface="ＭＳ Ｐゴシック" charset="0"/>
        </a:defRPr>
      </a:lvl4pPr>
      <a:lvl5pPr marL="2057400" indent="-228600" algn="l" defTabSz="457200" rtl="0" eaLnBrk="0" fontAlgn="base" hangingPunct="0">
        <a:spcBef>
          <a:spcPct val="20000"/>
        </a:spcBef>
        <a:spcAft>
          <a:spcPct val="0"/>
        </a:spcAft>
        <a:buFont typeface="Arial" pitchFamily="34" charset="0"/>
        <a:buChar char="»"/>
        <a:defRPr sz="1200" kern="1200">
          <a:solidFill>
            <a:srgbClr val="7F7F7F"/>
          </a:solidFill>
          <a:latin typeface="Helvetica"/>
          <a:ea typeface="MS PGothic" pitchFamily="34" charset="-128"/>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504" y="3559283"/>
            <a:ext cx="7909560" cy="1139271"/>
          </a:xfrm>
        </p:spPr>
        <p:txBody>
          <a:bodyPr/>
          <a:lstStyle/>
          <a:p>
            <a:r>
              <a:rPr lang="en-US" dirty="0"/>
              <a:t>Review Guidance and Etiquette for Presenters and Participants</a:t>
            </a:r>
          </a:p>
        </p:txBody>
      </p:sp>
      <p:sp>
        <p:nvSpPr>
          <p:cNvPr id="3" name="Text Placeholder 2"/>
          <p:cNvSpPr>
            <a:spLocks noGrp="1"/>
          </p:cNvSpPr>
          <p:nvPr>
            <p:ph type="body" sz="quarter" idx="10"/>
          </p:nvPr>
        </p:nvSpPr>
        <p:spPr>
          <a:xfrm>
            <a:off x="603504" y="4841093"/>
            <a:ext cx="7729284" cy="1489952"/>
          </a:xfrm>
        </p:spPr>
        <p:txBody>
          <a:bodyPr/>
          <a:lstStyle/>
          <a:p>
            <a:r>
              <a:rPr lang="en-US" dirty="0"/>
              <a:t>PIP-II Management Meeting 17-Nov-2017</a:t>
            </a:r>
          </a:p>
          <a:p>
            <a:r>
              <a:rPr lang="en-US" dirty="0"/>
              <a:t>By Dean Hoffer</a:t>
            </a:r>
          </a:p>
        </p:txBody>
      </p:sp>
    </p:spTree>
    <p:extLst>
      <p:ext uri="{BB962C8B-B14F-4D97-AF65-F5344CB8AC3E}">
        <p14:creationId xmlns:p14="http://schemas.microsoft.com/office/powerpoint/2010/main" val="2335701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a:t>Committee Interactions</a:t>
            </a:r>
          </a:p>
        </p:txBody>
      </p:sp>
      <p:sp>
        <p:nvSpPr>
          <p:cNvPr id="6147" name="Rectangle 3"/>
          <p:cNvSpPr>
            <a:spLocks noGrp="1" noChangeArrowheads="1"/>
          </p:cNvSpPr>
          <p:nvPr>
            <p:ph idx="1"/>
          </p:nvPr>
        </p:nvSpPr>
        <p:spPr>
          <a:xfrm>
            <a:off x="200297" y="1043046"/>
            <a:ext cx="8672513" cy="4987867"/>
          </a:xfrm>
        </p:spPr>
        <p:txBody>
          <a:bodyPr>
            <a:normAutofit/>
          </a:bodyPr>
          <a:lstStyle/>
          <a:p>
            <a:r>
              <a:rPr lang="en-US" dirty="0"/>
              <a:t>Use the coffee breaks and dinner to explain any misunderstandings to the relevant committee member.</a:t>
            </a:r>
          </a:p>
          <a:p>
            <a:r>
              <a:rPr lang="en-US" dirty="0"/>
              <a:t>Every project member should attempt to have at least one committee member at their table for dinner.</a:t>
            </a:r>
          </a:p>
          <a:p>
            <a:r>
              <a:rPr lang="en-US" dirty="0"/>
              <a:t>The committee has been asked to give up their time to come to Fermilab and offer their wisdom </a:t>
            </a:r>
          </a:p>
          <a:p>
            <a:pPr lvl="1"/>
            <a:r>
              <a:rPr lang="en-US" dirty="0"/>
              <a:t>Thank them</a:t>
            </a:r>
          </a:p>
          <a:p>
            <a:pPr lvl="1"/>
            <a:r>
              <a:rPr lang="en-US" dirty="0"/>
              <a:t>Acknowledge when they make a good point</a:t>
            </a:r>
          </a:p>
          <a:p>
            <a:endParaRPr lang="en-US" dirty="0"/>
          </a:p>
        </p:txBody>
      </p:sp>
    </p:spTree>
    <p:extLst>
      <p:ext uri="{BB962C8B-B14F-4D97-AF65-F5344CB8AC3E}">
        <p14:creationId xmlns:p14="http://schemas.microsoft.com/office/powerpoint/2010/main" val="673753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r>
              <a:rPr lang="en-US" dirty="0"/>
              <a:t>Review Guidelines: Slide Development</a:t>
            </a:r>
          </a:p>
        </p:txBody>
      </p:sp>
      <p:sp>
        <p:nvSpPr>
          <p:cNvPr id="3075" name="Rectangle 5"/>
          <p:cNvSpPr>
            <a:spLocks noGrp="1" noChangeArrowheads="1"/>
          </p:cNvSpPr>
          <p:nvPr>
            <p:ph type="body" idx="1"/>
          </p:nvPr>
        </p:nvSpPr>
        <p:spPr>
          <a:xfrm>
            <a:off x="228600" y="973374"/>
            <a:ext cx="8672513" cy="5125674"/>
          </a:xfrm>
        </p:spPr>
        <p:txBody>
          <a:bodyPr>
            <a:normAutofit fontScale="92500"/>
          </a:bodyPr>
          <a:lstStyle/>
          <a:p>
            <a:r>
              <a:rPr lang="en-US" dirty="0"/>
              <a:t>Stay within your time.  Plan for questions and leave about 20% of your allocated presentation time for questions. </a:t>
            </a:r>
          </a:p>
          <a:p>
            <a:r>
              <a:rPr lang="en-US" dirty="0"/>
              <a:t>Plan for approximately 1 slide every 1 ½ minutes of time allocated for slides. Absolute maximum is 1 slide per minute. (i.e. for a 30-minute presentation, allow 6 minutes for questions and the number of slides to be presented should be around 16, max of 24)  </a:t>
            </a:r>
          </a:p>
          <a:p>
            <a:r>
              <a:rPr lang="en-US" dirty="0"/>
              <a:t>Additional backup slides can be included in the slide file.  These slides are to be used only if additional detailed is need to address questions.</a:t>
            </a:r>
          </a:p>
          <a:p>
            <a:r>
              <a:rPr lang="en-US" dirty="0"/>
              <a:t>Keep text and figures large </a:t>
            </a:r>
          </a:p>
          <a:p>
            <a:r>
              <a:rPr lang="en-US" dirty="0"/>
              <a:t>Limit complexity of slides</a:t>
            </a:r>
          </a:p>
          <a:p>
            <a:r>
              <a:rPr lang="en-US" dirty="0"/>
              <a:t>Focus on important points, skip complicated details (backup slides may be used for this)</a:t>
            </a:r>
          </a:p>
          <a:p>
            <a:endParaRPr lang="en-US" dirty="0"/>
          </a:p>
          <a:p>
            <a:pPr marL="57150" indent="0">
              <a:buNone/>
            </a:pPr>
            <a:endParaRPr lang="en-US" dirty="0"/>
          </a:p>
          <a:p>
            <a:pPr lvl="1"/>
            <a:endParaRPr lang="en-US" dirty="0"/>
          </a:p>
        </p:txBody>
      </p:sp>
    </p:spTree>
    <p:extLst>
      <p:ext uri="{BB962C8B-B14F-4D97-AF65-F5344CB8AC3E}">
        <p14:creationId xmlns:p14="http://schemas.microsoft.com/office/powerpoint/2010/main" val="2994496976"/>
      </p:ext>
    </p:extLst>
  </p:cSld>
  <p:clrMapOvr>
    <a:masterClrMapping/>
  </p:clrMapOvr>
  <p:transition advTm="3484"/>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r>
              <a:rPr lang="en-US" dirty="0"/>
              <a:t>Review Etiquette Guidelines: Speakers and Audience</a:t>
            </a:r>
          </a:p>
        </p:txBody>
      </p:sp>
      <p:sp>
        <p:nvSpPr>
          <p:cNvPr id="3075" name="Rectangle 5"/>
          <p:cNvSpPr>
            <a:spLocks noGrp="1" noChangeArrowheads="1"/>
          </p:cNvSpPr>
          <p:nvPr>
            <p:ph type="body" idx="1"/>
          </p:nvPr>
        </p:nvSpPr>
        <p:spPr>
          <a:xfrm>
            <a:off x="228600" y="973374"/>
            <a:ext cx="8672513" cy="4987867"/>
          </a:xfrm>
        </p:spPr>
        <p:txBody>
          <a:bodyPr>
            <a:normAutofit lnSpcReduction="10000"/>
          </a:bodyPr>
          <a:lstStyle/>
          <a:p>
            <a:r>
              <a:rPr lang="en-US" dirty="0"/>
              <a:t>Be in your seats 10 minutes prior to schedule start of the open sessions. We don’t want anyone walking in during a presentation, and sessions have been known to sometimes start early.</a:t>
            </a:r>
          </a:p>
          <a:p>
            <a:r>
              <a:rPr lang="en-US" dirty="0"/>
              <a:t>Don’t leave during a presentation. Wait for the transition between speakers.</a:t>
            </a:r>
          </a:p>
          <a:p>
            <a:r>
              <a:rPr lang="en-US" dirty="0"/>
              <a:t>Please refrain from entering the food or drinks line (lunch or dinner)until all committee members have had a chance.</a:t>
            </a:r>
          </a:p>
          <a:p>
            <a:pPr lvl="1"/>
            <a:r>
              <a:rPr lang="en-US" dirty="0"/>
              <a:t>Especially, do not start on food or alcohol when the committee is still in executive session</a:t>
            </a:r>
          </a:p>
          <a:p>
            <a:r>
              <a:rPr lang="en-US" dirty="0"/>
              <a:t>Please do not wear shorts, tee-shirts, or flip-flops</a:t>
            </a:r>
          </a:p>
          <a:p>
            <a:r>
              <a:rPr lang="en-US" dirty="0"/>
              <a:t>All plenary speakers should wear coat and tie, or equivalently professional attire for women.</a:t>
            </a:r>
          </a:p>
          <a:p>
            <a:endParaRPr lang="en-US" dirty="0"/>
          </a:p>
          <a:p>
            <a:pPr marL="57150" indent="0">
              <a:buNone/>
            </a:pPr>
            <a:endParaRPr lang="en-US" dirty="0"/>
          </a:p>
          <a:p>
            <a:pPr lvl="1"/>
            <a:endParaRPr lang="en-US" dirty="0"/>
          </a:p>
        </p:txBody>
      </p:sp>
    </p:spTree>
    <p:extLst>
      <p:ext uri="{BB962C8B-B14F-4D97-AF65-F5344CB8AC3E}">
        <p14:creationId xmlns:p14="http://schemas.microsoft.com/office/powerpoint/2010/main" val="2087262854"/>
      </p:ext>
    </p:extLst>
  </p:cSld>
  <p:clrMapOvr>
    <a:masterClrMapping/>
  </p:clrMapOvr>
  <p:transition advTm="3484"/>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r>
              <a:rPr lang="en-US" dirty="0"/>
              <a:t>Review Etiquette Guidelines: Speakers</a:t>
            </a:r>
            <a:endParaRPr lang="en-US" b="0" dirty="0"/>
          </a:p>
        </p:txBody>
      </p:sp>
      <p:sp>
        <p:nvSpPr>
          <p:cNvPr id="3075" name="Rectangle 5"/>
          <p:cNvSpPr>
            <a:spLocks noGrp="1" noChangeArrowheads="1"/>
          </p:cNvSpPr>
          <p:nvPr>
            <p:ph type="body" idx="1"/>
          </p:nvPr>
        </p:nvSpPr>
        <p:spPr>
          <a:xfrm>
            <a:off x="228600" y="973374"/>
            <a:ext cx="8672513" cy="4987867"/>
          </a:xfrm>
        </p:spPr>
        <p:txBody>
          <a:bodyPr/>
          <a:lstStyle/>
          <a:p>
            <a:r>
              <a:rPr lang="en-US" dirty="0"/>
              <a:t>Be prepared to give your presentation.  Know what is on your slides.  Be prepared to explain graphics or tables that have been supplied to you for your presentation. (i.e. cost, schedule, resource graphics/tables)</a:t>
            </a:r>
          </a:p>
          <a:p>
            <a:r>
              <a:rPr lang="en-US" dirty="0"/>
              <a:t>Speak with confidence.  Speak to the Committee members with eye contact.  Speak clearly.  Speak at a level that the person at the back of the room can hear you.  Speak at a rate that the committee members will be able comprehend on what you said (not to fast or not to slow). </a:t>
            </a:r>
          </a:p>
          <a:p>
            <a:r>
              <a:rPr lang="en-US" dirty="0"/>
              <a:t>Do not read your slides. Talk to the points on the slides.  Slides should be simple, with bullet points and graphics that support your presentation. Slides that are overly wordy can distract the reviewer from what you are trying to convey.</a:t>
            </a:r>
          </a:p>
          <a:p>
            <a:r>
              <a:rPr lang="en-US" dirty="0"/>
              <a:t>•</a:t>
            </a:r>
          </a:p>
        </p:txBody>
      </p:sp>
    </p:spTree>
    <p:extLst>
      <p:ext uri="{BB962C8B-B14F-4D97-AF65-F5344CB8AC3E}">
        <p14:creationId xmlns:p14="http://schemas.microsoft.com/office/powerpoint/2010/main" val="2744129041"/>
      </p:ext>
    </p:extLst>
  </p:cSld>
  <p:clrMapOvr>
    <a:masterClrMapping/>
  </p:clrMapOvr>
  <p:transition advTm="3484"/>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r>
              <a:rPr lang="en-US" dirty="0"/>
              <a:t>Review Etiquette Guidelines: Speakers </a:t>
            </a:r>
            <a:r>
              <a:rPr lang="en-US" b="0" dirty="0"/>
              <a:t>(continued)</a:t>
            </a:r>
            <a:endParaRPr lang="en-US" dirty="0"/>
          </a:p>
        </p:txBody>
      </p:sp>
      <p:sp>
        <p:nvSpPr>
          <p:cNvPr id="3075" name="Rectangle 5"/>
          <p:cNvSpPr>
            <a:spLocks noGrp="1" noChangeArrowheads="1"/>
          </p:cNvSpPr>
          <p:nvPr>
            <p:ph type="body" idx="1"/>
          </p:nvPr>
        </p:nvSpPr>
        <p:spPr>
          <a:xfrm>
            <a:off x="228600" y="973374"/>
            <a:ext cx="8672513" cy="4987867"/>
          </a:xfrm>
        </p:spPr>
        <p:txBody>
          <a:bodyPr/>
          <a:lstStyle/>
          <a:p>
            <a:pPr lvl="0"/>
            <a:r>
              <a:rPr lang="en-US" dirty="0"/>
              <a:t>Use appropriate language for the audience.  If you are talking to technical people (scientist or engineers) you may use terms or acronyms that are commonly used when talking to your peers. When talking with cost/schedule/management reviewers don’t expect them to know and understand technical terms.  </a:t>
            </a:r>
          </a:p>
          <a:p>
            <a:pPr lvl="0"/>
            <a:r>
              <a:rPr lang="en-US" dirty="0"/>
              <a:t>Watch your Body Language, which includes facial expressions, body posture, and gestures.  Don’t verbally be saying one thing and your body saying something else. </a:t>
            </a:r>
          </a:p>
          <a:p>
            <a:pPr lvl="0"/>
            <a:r>
              <a:rPr lang="en-US" dirty="0"/>
              <a:t>Keep on topic and stay on time.  Follow the agenda and presentation timeline as much as possible, unless the review committee has directed you otherwise.  Stay focused on the message you are trying to portray to the review team.</a:t>
            </a:r>
          </a:p>
          <a:p>
            <a:pPr lvl="0"/>
            <a:endParaRPr lang="en-US" dirty="0"/>
          </a:p>
        </p:txBody>
      </p:sp>
    </p:spTree>
    <p:extLst>
      <p:ext uri="{BB962C8B-B14F-4D97-AF65-F5344CB8AC3E}">
        <p14:creationId xmlns:p14="http://schemas.microsoft.com/office/powerpoint/2010/main" val="1436024401"/>
      </p:ext>
    </p:extLst>
  </p:cSld>
  <p:clrMapOvr>
    <a:masterClrMapping/>
  </p:clrMapOvr>
  <p:transition advTm="3484"/>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r>
              <a:rPr lang="en-US" dirty="0"/>
              <a:t>Review Etiquette Guidelines: Speakers </a:t>
            </a:r>
            <a:r>
              <a:rPr lang="en-US" b="0" dirty="0"/>
              <a:t>(continued)</a:t>
            </a:r>
            <a:endParaRPr lang="en-US" dirty="0"/>
          </a:p>
        </p:txBody>
      </p:sp>
      <p:sp>
        <p:nvSpPr>
          <p:cNvPr id="3075" name="Rectangle 5"/>
          <p:cNvSpPr>
            <a:spLocks noGrp="1" noChangeArrowheads="1"/>
          </p:cNvSpPr>
          <p:nvPr>
            <p:ph type="body" idx="1"/>
          </p:nvPr>
        </p:nvSpPr>
        <p:spPr>
          <a:xfrm>
            <a:off x="228600" y="786089"/>
            <a:ext cx="8672513" cy="5504983"/>
          </a:xfrm>
        </p:spPr>
        <p:txBody>
          <a:bodyPr/>
          <a:lstStyle/>
          <a:p>
            <a:r>
              <a:rPr lang="en-US" dirty="0"/>
              <a:t>Never interrupt a committee member in the middle of a question. It will annoy the committee member and half the time you will misinterpret where the question is headed.</a:t>
            </a:r>
          </a:p>
          <a:p>
            <a:r>
              <a:rPr lang="en-US" sz="2600" dirty="0"/>
              <a:t>First make sure you understand the question being asked.  If not clear, ask for clarification.</a:t>
            </a:r>
          </a:p>
          <a:p>
            <a:r>
              <a:rPr lang="en-US" dirty="0"/>
              <a:t>Never start the answer to a question with “no”, “that’s wrong”, or any other wording that would establish an adversarial relationship. Try not to act defensively to questions.</a:t>
            </a:r>
          </a:p>
          <a:p>
            <a:r>
              <a:rPr lang="en-US" dirty="0"/>
              <a:t>Committee members may or may not have reviewed materials on the meeting website in advance of the meeting. </a:t>
            </a:r>
          </a:p>
          <a:p>
            <a:pPr lvl="1"/>
            <a:r>
              <a:rPr lang="en-US" dirty="0"/>
              <a:t>If a Committee member asks a question that is covered in the posted materials do not say “That was covered in the posted materials”. Simply answer the question and point them to the posted materials for more information.</a:t>
            </a:r>
          </a:p>
          <a:p>
            <a:pPr lvl="1"/>
            <a:endParaRPr lang="en-US" dirty="0"/>
          </a:p>
        </p:txBody>
      </p:sp>
    </p:spTree>
    <p:extLst>
      <p:ext uri="{BB962C8B-B14F-4D97-AF65-F5344CB8AC3E}">
        <p14:creationId xmlns:p14="http://schemas.microsoft.com/office/powerpoint/2010/main" val="527428355"/>
      </p:ext>
    </p:extLst>
  </p:cSld>
  <p:clrMapOvr>
    <a:masterClrMapping/>
  </p:clrMapOvr>
  <p:transition advTm="3484"/>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r>
              <a:rPr lang="en-US" dirty="0"/>
              <a:t>Review Etiquette Guidelines: Speakers </a:t>
            </a:r>
            <a:r>
              <a:rPr lang="en-US" b="0" dirty="0"/>
              <a:t>(continued)</a:t>
            </a:r>
            <a:endParaRPr lang="en-US" dirty="0"/>
          </a:p>
        </p:txBody>
      </p:sp>
      <p:sp>
        <p:nvSpPr>
          <p:cNvPr id="3075" name="Rectangle 5"/>
          <p:cNvSpPr>
            <a:spLocks noGrp="1" noChangeArrowheads="1"/>
          </p:cNvSpPr>
          <p:nvPr>
            <p:ph type="body" idx="1"/>
          </p:nvPr>
        </p:nvSpPr>
        <p:spPr>
          <a:xfrm>
            <a:off x="228600" y="973374"/>
            <a:ext cx="8672513" cy="4987867"/>
          </a:xfrm>
        </p:spPr>
        <p:txBody>
          <a:bodyPr/>
          <a:lstStyle/>
          <a:p>
            <a:r>
              <a:rPr lang="en-US" dirty="0"/>
              <a:t>Answer the question asked, if you know the answer.</a:t>
            </a:r>
          </a:p>
          <a:p>
            <a:r>
              <a:rPr lang="en-US" dirty="0"/>
              <a:t>Answer questions honestly, to the best of your ability. If you do not know the answer either: 1)redirect the question to someone in the audience who you believe is in a position to answer; or 2) say “I don’t know, but I will get back to you.”</a:t>
            </a:r>
          </a:p>
          <a:p>
            <a:r>
              <a:rPr lang="en-US" dirty="0"/>
              <a:t>If a question from the review team will be covered in another plenary talk or in more detail in a breakout talk, tell them that.  Make sure they are okay with that and then move on.</a:t>
            </a:r>
          </a:p>
          <a:p>
            <a:r>
              <a:rPr lang="en-US" dirty="0"/>
              <a:t>Provide </a:t>
            </a:r>
            <a:r>
              <a:rPr lang="en-US" u="sng" dirty="0"/>
              <a:t>concise</a:t>
            </a:r>
            <a:r>
              <a:rPr lang="en-US" dirty="0"/>
              <a:t> answers. Don’t offer more information than is requested and/or don’t answer questions that aren’t asked.</a:t>
            </a:r>
          </a:p>
          <a:p>
            <a:r>
              <a:rPr lang="en-US" dirty="0"/>
              <a:t>Don’t air grievances about your management to the committee – this is proven to be counterproductive.   </a:t>
            </a:r>
          </a:p>
          <a:p>
            <a:pPr lvl="1"/>
            <a:endParaRPr lang="en-US" dirty="0"/>
          </a:p>
        </p:txBody>
      </p:sp>
    </p:spTree>
    <p:extLst>
      <p:ext uri="{BB962C8B-B14F-4D97-AF65-F5344CB8AC3E}">
        <p14:creationId xmlns:p14="http://schemas.microsoft.com/office/powerpoint/2010/main" val="2967100768"/>
      </p:ext>
    </p:extLst>
  </p:cSld>
  <p:clrMapOvr>
    <a:masterClrMapping/>
  </p:clrMapOvr>
  <p:transition advTm="3484"/>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r>
              <a:rPr lang="en-US" dirty="0"/>
              <a:t>Review Guidelines: Session Chair</a:t>
            </a:r>
          </a:p>
        </p:txBody>
      </p:sp>
      <p:sp>
        <p:nvSpPr>
          <p:cNvPr id="4099" name="Rectangle 5"/>
          <p:cNvSpPr>
            <a:spLocks noGrp="1" noChangeArrowheads="1"/>
          </p:cNvSpPr>
          <p:nvPr>
            <p:ph type="body" idx="1"/>
          </p:nvPr>
        </p:nvSpPr>
        <p:spPr>
          <a:xfrm>
            <a:off x="228600" y="1043046"/>
            <a:ext cx="8672513" cy="5303325"/>
          </a:xfrm>
        </p:spPr>
        <p:txBody>
          <a:bodyPr>
            <a:normAutofit lnSpcReduction="10000"/>
          </a:bodyPr>
          <a:lstStyle/>
          <a:p>
            <a:pPr lvl="0"/>
            <a:r>
              <a:rPr lang="en-US" dirty="0"/>
              <a:t>For the Plenary and Breakout Session each Session Chair should act as the timekeeper (or designate one) for their session to make sure the presentations are staying on schedule as defined in the agenda.  If the Session Organizer has a presentation, then another person should be the timekeeper for their presentation.</a:t>
            </a:r>
          </a:p>
          <a:p>
            <a:pPr lvl="0"/>
            <a:r>
              <a:rPr lang="en-US" dirty="0"/>
              <a:t>If the Review Subcommittee Lead request a change to the session agenda, accommodate the request as reasonably possible.  Inform Steve and Paul of the requested changes.</a:t>
            </a:r>
          </a:p>
          <a:p>
            <a:pPr lvl="0"/>
            <a:r>
              <a:rPr lang="en-US" dirty="0"/>
              <a:t>Have a note taker identified for each session to record requests from review team for documents or question that cannot be answered during that presentation.  Identify who will be given the request and follow-up to make sure the questions have been answered and that any requested documentation has been posted on the review website. </a:t>
            </a:r>
          </a:p>
          <a:p>
            <a:endParaRPr lang="en-US" dirty="0"/>
          </a:p>
          <a:p>
            <a:pPr marL="457200" lvl="1" indent="0">
              <a:buNone/>
            </a:pPr>
            <a:endParaRPr lang="en-US" dirty="0"/>
          </a:p>
        </p:txBody>
      </p:sp>
    </p:spTree>
    <p:extLst>
      <p:ext uri="{BB962C8B-B14F-4D97-AF65-F5344CB8AC3E}">
        <p14:creationId xmlns:p14="http://schemas.microsoft.com/office/powerpoint/2010/main" val="1545846087"/>
      </p:ext>
    </p:extLst>
  </p:cSld>
  <p:clrMapOvr>
    <a:masterClrMapping/>
  </p:clrMapOvr>
  <p:transition advTm="3484"/>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r>
              <a:rPr lang="en-US" dirty="0"/>
              <a:t>Review Etiquette Guidelines: Audience</a:t>
            </a:r>
          </a:p>
        </p:txBody>
      </p:sp>
      <p:sp>
        <p:nvSpPr>
          <p:cNvPr id="4099" name="Rectangle 5"/>
          <p:cNvSpPr>
            <a:spLocks noGrp="1" noChangeArrowheads="1"/>
          </p:cNvSpPr>
          <p:nvPr>
            <p:ph type="body" idx="1"/>
          </p:nvPr>
        </p:nvSpPr>
        <p:spPr>
          <a:xfrm>
            <a:off x="228600" y="1043046"/>
            <a:ext cx="8672513" cy="5303325"/>
          </a:xfrm>
        </p:spPr>
        <p:txBody>
          <a:bodyPr>
            <a:normAutofit fontScale="92500" lnSpcReduction="10000"/>
          </a:bodyPr>
          <a:lstStyle/>
          <a:p>
            <a:r>
              <a:rPr lang="en-US" dirty="0"/>
              <a:t>Never speak unless requested by either the speaker or a committee member. If the speaker is floundering with a question and is either unaware of your presence or your knowledge on the topic, indicate to him/her in some discreet manner that you are able to answer the question.</a:t>
            </a:r>
          </a:p>
          <a:p>
            <a:r>
              <a:rPr lang="en-US" dirty="0"/>
              <a:t>Never ask a question of the speaker yourself.</a:t>
            </a:r>
          </a:p>
          <a:p>
            <a:r>
              <a:rPr lang="en-US" dirty="0"/>
              <a:t>Do not engage in conversation with fellow audience members when the meeting is underway. Background noise is an annoying distraction and creates a bad impression.</a:t>
            </a:r>
          </a:p>
          <a:p>
            <a:r>
              <a:rPr lang="en-US" dirty="0"/>
              <a:t>Defer seating to speakers. For meetings in the Comitium the committee will sit at the table and the audience should sit in the chairs along the walls.  For 1-West this tends to not be an issue.</a:t>
            </a:r>
          </a:p>
          <a:p>
            <a:r>
              <a:rPr lang="en-US" dirty="0"/>
              <a:t>Feel free to take notes: In many instances a session chair may wish to designate a note taker.</a:t>
            </a:r>
          </a:p>
          <a:p>
            <a:pPr lvl="1"/>
            <a:endParaRPr lang="en-US" dirty="0"/>
          </a:p>
        </p:txBody>
      </p:sp>
    </p:spTree>
    <p:extLst>
      <p:ext uri="{BB962C8B-B14F-4D97-AF65-F5344CB8AC3E}">
        <p14:creationId xmlns:p14="http://schemas.microsoft.com/office/powerpoint/2010/main" val="3559498505"/>
      </p:ext>
    </p:extLst>
  </p:cSld>
  <p:clrMapOvr>
    <a:masterClrMapping/>
  </p:clrMapOvr>
  <p:transition advTm="3484"/>
</p:sld>
</file>

<file path=ppt/theme/theme1.xml><?xml version="1.0" encoding="utf-8"?>
<a:theme xmlns:a="http://schemas.openxmlformats.org/drawingml/2006/main" name="Template">
  <a:themeElements>
    <a:clrScheme name="Fermilab">
      <a:dk1>
        <a:srgbClr val="004C97"/>
      </a:dk1>
      <a:lt1>
        <a:srgbClr val="FFFFFF"/>
      </a:lt1>
      <a:dk2>
        <a:srgbClr val="004C97"/>
      </a:dk2>
      <a:lt2>
        <a:srgbClr val="FFFFFF"/>
      </a:lt2>
      <a:accent1>
        <a:srgbClr val="99D6EA"/>
      </a:accent1>
      <a:accent2>
        <a:srgbClr val="DB720C"/>
      </a:accent2>
      <a:accent3>
        <a:srgbClr val="519A24"/>
      </a:accent3>
      <a:accent4>
        <a:srgbClr val="AF272F"/>
      </a:accent4>
      <a:accent5>
        <a:srgbClr val="00B5E2"/>
      </a:accent5>
      <a:accent6>
        <a:srgbClr val="40404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Fermilab: Footer Only">
  <a:themeElements>
    <a:clrScheme name="Fermilab 1">
      <a:dk1>
        <a:srgbClr val="003087"/>
      </a:dk1>
      <a:lt1>
        <a:srgbClr val="FFFFFF"/>
      </a:lt1>
      <a:dk2>
        <a:srgbClr val="003087"/>
      </a:dk2>
      <a:lt2>
        <a:srgbClr val="FFFFFF"/>
      </a:lt2>
      <a:accent1>
        <a:srgbClr val="99D6EA"/>
      </a:accent1>
      <a:accent2>
        <a:srgbClr val="DB720C"/>
      </a:accent2>
      <a:accent3>
        <a:srgbClr val="519A24"/>
      </a:accent3>
      <a:accent4>
        <a:srgbClr val="AF272F"/>
      </a:accent4>
      <a:accent5>
        <a:srgbClr val="00B5E2"/>
      </a:accent5>
      <a:accent6>
        <a:srgbClr val="50505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222</TotalTime>
  <Words>1234</Words>
  <Application>Microsoft Office PowerPoint</Application>
  <PresentationFormat>On-screen Show (4:3)</PresentationFormat>
  <Paragraphs>65</Paragraphs>
  <Slides>10</Slides>
  <Notes>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ＭＳ Ｐゴシック</vt:lpstr>
      <vt:lpstr>ＭＳ Ｐゴシック</vt:lpstr>
      <vt:lpstr>Arial</vt:lpstr>
      <vt:lpstr>Calibri</vt:lpstr>
      <vt:lpstr>Helvetica</vt:lpstr>
      <vt:lpstr>Template</vt:lpstr>
      <vt:lpstr>Fermilab: Footer Only</vt:lpstr>
      <vt:lpstr>Review Guidance and Etiquette for Presenters and Participants</vt:lpstr>
      <vt:lpstr>Review Guidelines: Slide Development</vt:lpstr>
      <vt:lpstr>Review Etiquette Guidelines: Speakers and Audience</vt:lpstr>
      <vt:lpstr>Review Etiquette Guidelines: Speakers</vt:lpstr>
      <vt:lpstr>Review Etiquette Guidelines: Speakers (continued)</vt:lpstr>
      <vt:lpstr>Review Etiquette Guidelines: Speakers (continued)</vt:lpstr>
      <vt:lpstr>Review Etiquette Guidelines: Speakers (continued)</vt:lpstr>
      <vt:lpstr>Review Guidelines: Session Chair</vt:lpstr>
      <vt:lpstr>Review Etiquette Guidelines: Audience</vt:lpstr>
      <vt:lpstr>Committee Interactions</vt:lpstr>
    </vt:vector>
  </TitlesOfParts>
  <Company>Fermi National Accelerator Laboratory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 one line or two lines</dc:title>
  <dc:creator/>
  <cp:lastModifiedBy>Dean A Hoffer</cp:lastModifiedBy>
  <cp:revision>29</cp:revision>
  <cp:lastPrinted>2017-11-16T17:59:31Z</cp:lastPrinted>
  <dcterms:created xsi:type="dcterms:W3CDTF">2015-02-13T18:30:20Z</dcterms:created>
  <dcterms:modified xsi:type="dcterms:W3CDTF">2017-11-17T15:07:09Z</dcterms:modified>
</cp:coreProperties>
</file>