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</p:sldMasterIdLst>
  <p:sldIdLst>
    <p:sldId id="256" r:id="rId3"/>
    <p:sldId id="258" r:id="rId4"/>
    <p:sldId id="260" r:id="rId5"/>
    <p:sldId id="259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60121" y="5980636"/>
            <a:ext cx="1939237" cy="600642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86FDDF-B84F-9E4D-A15A-1E1380B71322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87A52-C200-4D43-AFF3-234DE4CF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86FDDF-B84F-9E4D-A15A-1E1380B71322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87A52-C200-4D43-AFF3-234DE4CF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1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mtClean="0"/>
              <a:t>Click to edit Master text styles</a:t>
            </a:r>
          </a:p>
          <a:p>
            <a:pPr marL="256032" marR="0" lvl="1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mtClean="0"/>
              <a:t>Second level</a:t>
            </a:r>
          </a:p>
          <a:p>
            <a:pPr marL="256032" marR="0" lvl="2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mtClean="0"/>
              <a:t>Third level</a:t>
            </a:r>
          </a:p>
          <a:p>
            <a:pPr marL="256032" marR="0" lvl="3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mtClean="0"/>
              <a:t>Fourth level</a:t>
            </a:r>
          </a:p>
          <a:p>
            <a:pPr marL="256032" marR="0" lvl="4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theme" Target="../theme/theme2.xml"/><Relationship Id="rId9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Joint Data Challenge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 requirements</a:t>
            </a:r>
            <a:br>
              <a:rPr lang="en-US" dirty="0" smtClean="0"/>
            </a:br>
            <a:r>
              <a:rPr lang="en-US" dirty="0" smtClean="0"/>
              <a:t>and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894"/>
            <a:ext cx="8229600" cy="725481"/>
          </a:xfrm>
        </p:spPr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5375"/>
            <a:ext cx="8229600" cy="4525963"/>
          </a:xfrm>
        </p:spPr>
        <p:txBody>
          <a:bodyPr/>
          <a:lstStyle/>
          <a:p>
            <a:r>
              <a:rPr lang="en-US" sz="2400" dirty="0" smtClean="0"/>
              <a:t>Sponsors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DUNE S&amp;C</a:t>
            </a:r>
            <a:endParaRPr lang="en-US" sz="2000" dirty="0" smtClean="0"/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DUNE Spokes, </a:t>
            </a:r>
            <a:r>
              <a:rPr lang="en-US" sz="2000" dirty="0" err="1" smtClean="0"/>
              <a:t>PDune</a:t>
            </a:r>
            <a:r>
              <a:rPr lang="en-US" sz="2000" dirty="0" smtClean="0"/>
              <a:t> </a:t>
            </a:r>
            <a:r>
              <a:rPr lang="en-US" sz="2000" dirty="0" err="1" smtClean="0"/>
              <a:t>Coord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400" dirty="0" smtClean="0"/>
              <a:t>Stakeholders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SCD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DUNE S&amp;C</a:t>
            </a:r>
            <a:endParaRPr lang="en-US" sz="2000" dirty="0" smtClean="0"/>
          </a:p>
          <a:p>
            <a:pPr lvl="1"/>
            <a:r>
              <a:rPr lang="en-US" sz="2000" dirty="0"/>
              <a:t> </a:t>
            </a:r>
            <a:r>
              <a:rPr lang="en-US" sz="2000" dirty="0" err="1" smtClean="0"/>
              <a:t>ProtoDUNE</a:t>
            </a:r>
            <a:r>
              <a:rPr lang="en-US" sz="2000" dirty="0" smtClean="0"/>
              <a:t>-SP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err="1" smtClean="0"/>
              <a:t>ProtoDUNE</a:t>
            </a:r>
            <a:r>
              <a:rPr lang="en-US" sz="2000" dirty="0" smtClean="0"/>
              <a:t>-DP</a:t>
            </a:r>
            <a:endParaRPr lang="en-US" sz="2000" dirty="0" smtClean="0"/>
          </a:p>
          <a:p>
            <a:r>
              <a:rPr lang="en-US" sz="2400" dirty="0" smtClean="0"/>
              <a:t>Technical Leads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Ruth &amp; </a:t>
            </a:r>
            <a:r>
              <a:rPr lang="en-US" sz="2000" dirty="0" err="1" smtClean="0"/>
              <a:t>Elisabetta</a:t>
            </a:r>
            <a:endParaRPr lang="en-US" sz="2000" dirty="0" smtClean="0"/>
          </a:p>
          <a:p>
            <a:r>
              <a:rPr lang="en-US" sz="2400" dirty="0" smtClean="0"/>
              <a:t>Note: Need to appoint </a:t>
            </a:r>
            <a:r>
              <a:rPr lang="en-US" sz="2400" dirty="0" err="1" smtClean="0"/>
              <a:t>Coord</a:t>
            </a:r>
            <a:r>
              <a:rPr lang="en-US" sz="2400" dirty="0" smtClean="0"/>
              <a:t> for Ops from S&amp;C</a:t>
            </a:r>
            <a:endParaRPr lang="en-US" sz="24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387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513"/>
            <a:ext cx="8229600" cy="4525963"/>
          </a:xfrm>
        </p:spPr>
        <p:txBody>
          <a:bodyPr/>
          <a:lstStyle/>
          <a:p>
            <a:r>
              <a:rPr lang="en-US" sz="2800" dirty="0" smtClean="0"/>
              <a:t>DM – Adam (taking lead), Steve</a:t>
            </a:r>
          </a:p>
          <a:p>
            <a:r>
              <a:rPr lang="en-US" sz="2800" dirty="0" smtClean="0"/>
              <a:t>Software – Tom?</a:t>
            </a:r>
          </a:p>
          <a:p>
            <a:r>
              <a:rPr lang="en-US" sz="2800" dirty="0" smtClean="0"/>
              <a:t>Production – Ivan and Anna</a:t>
            </a:r>
          </a:p>
          <a:p>
            <a:r>
              <a:rPr lang="en-US" sz="2800" dirty="0" smtClean="0"/>
              <a:t>Databases – Paley?  Steve W.  (Dual Phase People)  Approach </a:t>
            </a:r>
            <a:r>
              <a:rPr lang="en-US" sz="2800" dirty="0" err="1" smtClean="0"/>
              <a:t>Elisabetta</a:t>
            </a:r>
            <a:r>
              <a:rPr lang="en-US" sz="2800" dirty="0" smtClean="0"/>
              <a:t> about a person</a:t>
            </a:r>
          </a:p>
          <a:p>
            <a:r>
              <a:rPr lang="en-US" sz="2800" dirty="0" smtClean="0"/>
              <a:t>Tier 0 (</a:t>
            </a:r>
            <a:r>
              <a:rPr lang="en-US" sz="2800" dirty="0" err="1" smtClean="0"/>
              <a:t>Coord</a:t>
            </a:r>
            <a:r>
              <a:rPr lang="en-US" sz="2800" dirty="0" smtClean="0"/>
              <a:t>) – </a:t>
            </a:r>
            <a:r>
              <a:rPr lang="en-US" sz="2800" dirty="0" err="1" smtClean="0"/>
              <a:t>Cern</a:t>
            </a:r>
            <a:r>
              <a:rPr lang="en-US" sz="2800" dirty="0" smtClean="0"/>
              <a:t> person?</a:t>
            </a:r>
          </a:p>
          <a:p>
            <a:r>
              <a:rPr lang="en-US" sz="2800" dirty="0" smtClean="0"/>
              <a:t>DAQ (</a:t>
            </a:r>
            <a:r>
              <a:rPr lang="en-US" sz="2800" dirty="0" err="1" smtClean="0"/>
              <a:t>Liason</a:t>
            </a:r>
            <a:r>
              <a:rPr lang="en-US" sz="2800" dirty="0" smtClean="0"/>
              <a:t>) – </a:t>
            </a:r>
            <a:r>
              <a:rPr lang="en-US" sz="2800" dirty="0" err="1" smtClean="0"/>
              <a:t>Karel</a:t>
            </a:r>
            <a:r>
              <a:rPr lang="en-US" sz="2800" dirty="0" smtClean="0"/>
              <a:t>, Geoff</a:t>
            </a:r>
          </a:p>
          <a:p>
            <a:r>
              <a:rPr lang="en-US" sz="2800" dirty="0" smtClean="0"/>
              <a:t>NP – </a:t>
            </a:r>
            <a:r>
              <a:rPr lang="en-US" sz="2800" dirty="0" err="1" smtClean="0"/>
              <a:t>Nektarios</a:t>
            </a:r>
            <a:r>
              <a:rPr lang="en-US" sz="2800" dirty="0" smtClean="0"/>
              <a:t> (DP only)</a:t>
            </a:r>
          </a:p>
          <a:p>
            <a:r>
              <a:rPr lang="en-US" sz="2800" dirty="0" smtClean="0"/>
              <a:t>Payload – </a:t>
            </a:r>
            <a:r>
              <a:rPr lang="en-US" sz="2800" dirty="0" err="1" smtClean="0"/>
              <a:t>Dorota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Dashboard – Kevin</a:t>
            </a:r>
          </a:p>
          <a:p>
            <a:r>
              <a:rPr lang="en-US" sz="2800" dirty="0" smtClean="0"/>
              <a:t>Operations </a:t>
            </a:r>
            <a:r>
              <a:rPr lang="en-US" sz="2800" dirty="0" err="1" smtClean="0"/>
              <a:t>Coord</a:t>
            </a:r>
            <a:r>
              <a:rPr lang="en-US" sz="2800" dirty="0" smtClean="0"/>
              <a:t> --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5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non-expert “operators”?</a:t>
            </a:r>
          </a:p>
          <a:p>
            <a:r>
              <a:rPr lang="en-US" smtClean="0"/>
              <a:t>Ops?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0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DC2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158"/>
            <a:ext cx="8229600" cy="452596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Include both SP and DP</a:t>
            </a:r>
          </a:p>
          <a:p>
            <a:pPr lvl="1"/>
            <a:r>
              <a:rPr lang="en-US" dirty="0" smtClean="0"/>
              <a:t>Priority is given to DP integration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 Weeks prior: Code Freeze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 Week prior: All hands kick off meeting</a:t>
            </a:r>
          </a:p>
          <a:p>
            <a:r>
              <a:rPr lang="en-US" dirty="0" smtClean="0"/>
              <a:t>Phased Approach similar to DC1</a:t>
            </a:r>
          </a:p>
          <a:p>
            <a:pPr lvl="1"/>
            <a:r>
              <a:rPr lang="en-US" dirty="0" smtClean="0"/>
              <a:t>Set scope based on phases</a:t>
            </a:r>
          </a:p>
          <a:p>
            <a:pPr lvl="1"/>
            <a:r>
              <a:rPr lang="en-US" dirty="0" smtClean="0"/>
              <a:t>Isolate DAQ </a:t>
            </a:r>
            <a:r>
              <a:rPr lang="en-US" dirty="0" err="1" smtClean="0"/>
              <a:t>deps</a:t>
            </a:r>
            <a:r>
              <a:rPr lang="en-US" dirty="0" smtClean="0"/>
              <a:t> as much as possible</a:t>
            </a:r>
          </a:p>
          <a:p>
            <a:r>
              <a:rPr lang="en-US" dirty="0" smtClean="0">
                <a:solidFill>
                  <a:srgbClr val="E46C0A"/>
                </a:solidFill>
              </a:rPr>
              <a:t>Establish hard metrics for proceeding to next phase</a:t>
            </a:r>
          </a:p>
          <a:p>
            <a:pPr lvl="1"/>
            <a:r>
              <a:rPr lang="en-US" dirty="0" smtClean="0">
                <a:solidFill>
                  <a:srgbClr val="E46C0A"/>
                </a:solidFill>
              </a:rPr>
              <a:t>DC1 did not follow this guidance</a:t>
            </a:r>
          </a:p>
          <a:p>
            <a:r>
              <a:rPr lang="en-US" dirty="0" smtClean="0"/>
              <a:t>Repetition and stability 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Daily touch bases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At conclusion, transition plan to operations</a:t>
            </a:r>
          </a:p>
          <a:p>
            <a:r>
              <a:rPr lang="en-US" dirty="0" smtClean="0"/>
              <a:t>Follow up debriefing (1 week post)</a:t>
            </a:r>
          </a:p>
          <a:p>
            <a:r>
              <a:rPr lang="en-US" dirty="0" smtClean="0"/>
              <a:t>Cleanup (2 weeks post)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Report to Collaboration Meeting (MAY)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532372"/>
      </p:ext>
    </p:extLst>
  </p:cSld>
  <p:clrMapOvr>
    <a:masterClrMapping/>
  </p:clrMapOvr>
</p:sld>
</file>

<file path=ppt/theme/theme1.xml><?xml version="1.0" encoding="utf-8"?>
<a:theme xmlns:a="http://schemas.openxmlformats.org/drawingml/2006/main" name="Dun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Dune.thmx</Template>
  <TotalTime>383</TotalTime>
  <Words>229</Words>
  <Application>Microsoft Macintosh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Dune</vt:lpstr>
      <vt:lpstr>LBNF Content-Footer Theme</vt:lpstr>
      <vt:lpstr>Joint Data Challenge</vt:lpstr>
      <vt:lpstr>Organization</vt:lpstr>
      <vt:lpstr>Technical Groups</vt:lpstr>
      <vt:lpstr>Effort Profiles</vt:lpstr>
      <vt:lpstr>DC2 Scope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S&amp;C Production Schedules</dc:title>
  <dc:creator>Andrew Norman</dc:creator>
  <cp:lastModifiedBy>Andrew Norman</cp:lastModifiedBy>
  <cp:revision>9</cp:revision>
  <dcterms:created xsi:type="dcterms:W3CDTF">2017-12-01T15:01:04Z</dcterms:created>
  <dcterms:modified xsi:type="dcterms:W3CDTF">2017-12-06T22:03:25Z</dcterms:modified>
</cp:coreProperties>
</file>