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4" r:id="rId2"/>
  </p:sldMasterIdLst>
  <p:sldIdLst>
    <p:sldId id="256" r:id="rId3"/>
    <p:sldId id="258" r:id="rId4"/>
    <p:sldId id="260" r:id="rId5"/>
    <p:sldId id="259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60" d="100"/>
          <a:sy n="160" d="100"/>
        </p:scale>
        <p:origin x="-2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0416"/>
            <a:ext cx="8218488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2696827"/>
            <a:ext cx="8221663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5260121" y="5980636"/>
            <a:ext cx="1939237" cy="600642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Drag picture to placeholder or click icon to add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839748"/>
            <a:ext cx="8229596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 smtClean="0"/>
              <a:t>Presenter Name | Presentation Title 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86FDDF-B84F-9E4D-A15A-1E1380B71322}" type="datetimeFigureOut">
              <a:rPr lang="en-US" smtClean="0"/>
              <a:t>12/6/17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E87A52-C200-4D43-AFF3-234DE4CF4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15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86FDDF-B84F-9E4D-A15A-1E1380B71322}" type="datetimeFigureOut">
              <a:rPr lang="en-US" smtClean="0"/>
              <a:t>12/6/17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E87A52-C200-4D43-AFF3-234DE4CF4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011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4026" y="462518"/>
            <a:ext cx="82296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 smtClean="0"/>
              <a:t>Presenter Name | Presentation Title 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 smtClean="0"/>
              <a:t>Presenter Name | Presentation Title 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mtClean="0"/>
              <a:t>Click to edit Master text styles</a:t>
            </a:r>
          </a:p>
          <a:p>
            <a:pPr marL="256032" marR="0" lvl="1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mtClean="0"/>
              <a:t>Second level</a:t>
            </a:r>
          </a:p>
          <a:p>
            <a:pPr marL="256032" marR="0" lvl="2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mtClean="0"/>
              <a:t>Third level</a:t>
            </a:r>
          </a:p>
          <a:p>
            <a:pPr marL="256032" marR="0" lvl="3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mtClean="0"/>
              <a:t>Fourth level</a:t>
            </a:r>
          </a:p>
          <a:p>
            <a:pPr marL="256032" marR="0" lvl="4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696050" y="1215721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 smtClean="0"/>
              <a:t>Presenter Name | Presentation Title 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70059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96050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 smtClean="0"/>
              <a:t>Presenter Name | Presentation Title 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 smtClean="0"/>
              <a:t>Presenter Name | Presentation Title 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340612"/>
            <a:ext cx="301752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 smtClean="0"/>
              <a:t>Presenter Name | Presentation Title 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470059" y="1206941"/>
            <a:ext cx="3004665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7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<Relationship Id="rId6" Type="http://schemas.openxmlformats.org/officeDocument/2006/relationships/slideLayout" Target="../slideLayouts/slideLayout9.xml"/><Relationship Id="rId7" Type="http://schemas.openxmlformats.org/officeDocument/2006/relationships/slideLayout" Target="../slideLayouts/slideLayout10.xml"/><Relationship Id="rId8" Type="http://schemas.openxmlformats.org/officeDocument/2006/relationships/theme" Target="../theme/theme2.xml"/><Relationship Id="rId9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57200" y="5760720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472239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23082" y="5953373"/>
            <a:ext cx="1370067" cy="578035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5095044" y="240226"/>
            <a:ext cx="3598105" cy="199542"/>
            <a:chOff x="5136243" y="672026"/>
            <a:chExt cx="3598105" cy="199542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243" y="682088"/>
              <a:ext cx="1690006" cy="18948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847491" y="672026"/>
              <a:ext cx="1886857" cy="18948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GB" smtClean="0"/>
              <a:t>Presenter Name | Presentation Title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1175" y="6489520"/>
            <a:ext cx="561974" cy="2370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Joint Data Challenge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Resource requirements</a:t>
            </a:r>
            <a:br>
              <a:rPr lang="en-US" dirty="0" smtClean="0"/>
            </a:br>
            <a:r>
              <a:rPr lang="en-US" dirty="0" smtClean="0"/>
              <a:t>and Schedules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83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9894"/>
            <a:ext cx="8229600" cy="725481"/>
          </a:xfrm>
        </p:spPr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5375"/>
            <a:ext cx="8229600" cy="4525963"/>
          </a:xfrm>
        </p:spPr>
        <p:txBody>
          <a:bodyPr/>
          <a:lstStyle/>
          <a:p>
            <a:r>
              <a:rPr lang="en-US" sz="2400" dirty="0" smtClean="0"/>
              <a:t>Sponsors</a:t>
            </a:r>
          </a:p>
          <a:p>
            <a:pPr lvl="1"/>
            <a:r>
              <a:rPr lang="en-US" sz="2000" dirty="0"/>
              <a:t> </a:t>
            </a:r>
            <a:r>
              <a:rPr lang="en-US" sz="2000" dirty="0" smtClean="0"/>
              <a:t>DUNE S&amp;C</a:t>
            </a:r>
            <a:endParaRPr lang="en-US" sz="2000" dirty="0" smtClean="0"/>
          </a:p>
          <a:p>
            <a:pPr lvl="1"/>
            <a:r>
              <a:rPr lang="en-US" sz="2000" dirty="0"/>
              <a:t> </a:t>
            </a:r>
            <a:r>
              <a:rPr lang="en-US" sz="2000" dirty="0" smtClean="0"/>
              <a:t>DUNE Spokes, </a:t>
            </a:r>
            <a:r>
              <a:rPr lang="en-US" sz="2000" dirty="0" err="1" smtClean="0"/>
              <a:t>PDune</a:t>
            </a:r>
            <a:r>
              <a:rPr lang="en-US" sz="2000" dirty="0" smtClean="0"/>
              <a:t> </a:t>
            </a:r>
            <a:r>
              <a:rPr lang="en-US" sz="2000" dirty="0" err="1" smtClean="0"/>
              <a:t>Coord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r>
              <a:rPr lang="en-US" sz="2400" dirty="0" smtClean="0"/>
              <a:t>Stakeholders</a:t>
            </a:r>
          </a:p>
          <a:p>
            <a:pPr lvl="1"/>
            <a:r>
              <a:rPr lang="en-US" sz="2000" dirty="0"/>
              <a:t> </a:t>
            </a:r>
            <a:r>
              <a:rPr lang="en-US" sz="2000" dirty="0" smtClean="0"/>
              <a:t>SCD</a:t>
            </a:r>
          </a:p>
          <a:p>
            <a:pPr lvl="1"/>
            <a:r>
              <a:rPr lang="en-US" sz="2000" dirty="0"/>
              <a:t> </a:t>
            </a:r>
            <a:r>
              <a:rPr lang="en-US" sz="2000" dirty="0" smtClean="0"/>
              <a:t>DUNE S&amp;C</a:t>
            </a:r>
            <a:endParaRPr lang="en-US" sz="2000" dirty="0" smtClean="0"/>
          </a:p>
          <a:p>
            <a:pPr lvl="1"/>
            <a:r>
              <a:rPr lang="en-US" sz="2000" dirty="0"/>
              <a:t> </a:t>
            </a:r>
            <a:r>
              <a:rPr lang="en-US" sz="2000" dirty="0" err="1" smtClean="0"/>
              <a:t>ProtoDUNE</a:t>
            </a:r>
            <a:r>
              <a:rPr lang="en-US" sz="2000" dirty="0" smtClean="0"/>
              <a:t>-SP</a:t>
            </a:r>
          </a:p>
          <a:p>
            <a:pPr lvl="1"/>
            <a:r>
              <a:rPr lang="en-US" sz="2000" dirty="0"/>
              <a:t> </a:t>
            </a:r>
            <a:r>
              <a:rPr lang="en-US" sz="2000" dirty="0" err="1" smtClean="0"/>
              <a:t>ProtoDUNE</a:t>
            </a:r>
            <a:r>
              <a:rPr lang="en-US" sz="2000" dirty="0" smtClean="0"/>
              <a:t>-DP</a:t>
            </a:r>
            <a:endParaRPr lang="en-US" sz="2000" dirty="0" smtClean="0"/>
          </a:p>
          <a:p>
            <a:r>
              <a:rPr lang="en-US" sz="2400" dirty="0" smtClean="0"/>
              <a:t>Technical Leads</a:t>
            </a:r>
          </a:p>
          <a:p>
            <a:pPr lvl="1"/>
            <a:r>
              <a:rPr lang="en-US" sz="2000" dirty="0"/>
              <a:t> </a:t>
            </a:r>
            <a:r>
              <a:rPr lang="en-US" sz="2000" dirty="0" smtClean="0"/>
              <a:t>Ruth &amp; </a:t>
            </a:r>
            <a:r>
              <a:rPr lang="en-US" sz="2000" dirty="0" err="1" smtClean="0"/>
              <a:t>Elisabetta</a:t>
            </a:r>
            <a:endParaRPr lang="en-US" sz="2000" dirty="0" smtClean="0"/>
          </a:p>
          <a:p>
            <a:r>
              <a:rPr lang="en-US" sz="2400" dirty="0" smtClean="0"/>
              <a:t>Note: Need to appoint </a:t>
            </a:r>
            <a:r>
              <a:rPr lang="en-US" sz="2400" dirty="0" err="1" smtClean="0"/>
              <a:t>Coord</a:t>
            </a:r>
            <a:r>
              <a:rPr lang="en-US" sz="2400" dirty="0" smtClean="0"/>
              <a:t> for Ops from S&amp;C</a:t>
            </a:r>
            <a:endParaRPr lang="en-US" sz="2400" dirty="0" smtClean="0"/>
          </a:p>
          <a:p>
            <a:pPr marL="457200" lvl="1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03878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9513"/>
            <a:ext cx="8229600" cy="4525963"/>
          </a:xfrm>
        </p:spPr>
        <p:txBody>
          <a:bodyPr/>
          <a:lstStyle/>
          <a:p>
            <a:r>
              <a:rPr lang="en-US" sz="2800" dirty="0" smtClean="0"/>
              <a:t>DM – Adam (taking lead), Steve</a:t>
            </a:r>
          </a:p>
          <a:p>
            <a:r>
              <a:rPr lang="en-US" sz="2800" dirty="0" smtClean="0"/>
              <a:t>Software – Tom?</a:t>
            </a:r>
          </a:p>
          <a:p>
            <a:r>
              <a:rPr lang="en-US" sz="2800" dirty="0" smtClean="0"/>
              <a:t>Production – Ivan and Anna</a:t>
            </a:r>
          </a:p>
          <a:p>
            <a:r>
              <a:rPr lang="en-US" sz="2800" dirty="0" smtClean="0"/>
              <a:t>Databases – Paley?  Steve W.  (Dual Phase People)  Approach </a:t>
            </a:r>
            <a:r>
              <a:rPr lang="en-US" sz="2800" dirty="0" err="1" smtClean="0"/>
              <a:t>Elisabetta</a:t>
            </a:r>
            <a:r>
              <a:rPr lang="en-US" sz="2800" dirty="0" smtClean="0"/>
              <a:t> about a person</a:t>
            </a:r>
          </a:p>
          <a:p>
            <a:r>
              <a:rPr lang="en-US" sz="2800" dirty="0" smtClean="0"/>
              <a:t>Tier 0 (</a:t>
            </a:r>
            <a:r>
              <a:rPr lang="en-US" sz="2800" dirty="0" err="1" smtClean="0"/>
              <a:t>Coord</a:t>
            </a:r>
            <a:r>
              <a:rPr lang="en-US" sz="2800" dirty="0" smtClean="0"/>
              <a:t>) – </a:t>
            </a:r>
            <a:r>
              <a:rPr lang="en-US" sz="2800" dirty="0" err="1" smtClean="0"/>
              <a:t>Cern</a:t>
            </a:r>
            <a:r>
              <a:rPr lang="en-US" sz="2800" dirty="0" smtClean="0"/>
              <a:t> person?</a:t>
            </a:r>
          </a:p>
          <a:p>
            <a:r>
              <a:rPr lang="en-US" sz="2800" dirty="0" smtClean="0"/>
              <a:t>DAQ (</a:t>
            </a:r>
            <a:r>
              <a:rPr lang="en-US" sz="2800" dirty="0" err="1" smtClean="0"/>
              <a:t>Liason</a:t>
            </a:r>
            <a:r>
              <a:rPr lang="en-US" sz="2800" dirty="0" smtClean="0"/>
              <a:t>) – </a:t>
            </a:r>
            <a:r>
              <a:rPr lang="en-US" sz="2800" dirty="0" err="1" smtClean="0"/>
              <a:t>Karel</a:t>
            </a:r>
            <a:r>
              <a:rPr lang="en-US" sz="2800" dirty="0" smtClean="0"/>
              <a:t>, Geoff</a:t>
            </a:r>
          </a:p>
          <a:p>
            <a:r>
              <a:rPr lang="en-US" sz="2800" dirty="0" smtClean="0"/>
              <a:t>NP – </a:t>
            </a:r>
            <a:r>
              <a:rPr lang="en-US" sz="2800" dirty="0" err="1" smtClean="0"/>
              <a:t>Nektarios</a:t>
            </a:r>
            <a:r>
              <a:rPr lang="en-US" sz="2800" dirty="0" smtClean="0"/>
              <a:t> (DP only)</a:t>
            </a:r>
          </a:p>
          <a:p>
            <a:r>
              <a:rPr lang="en-US" sz="2800" dirty="0" smtClean="0"/>
              <a:t>Payload – </a:t>
            </a:r>
            <a:r>
              <a:rPr lang="en-US" sz="2800" dirty="0" err="1" smtClean="0"/>
              <a:t>Dorota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Dashboard – Kevin</a:t>
            </a:r>
          </a:p>
          <a:p>
            <a:r>
              <a:rPr lang="en-US" sz="2800" dirty="0" smtClean="0"/>
              <a:t>Operations </a:t>
            </a:r>
            <a:r>
              <a:rPr lang="en-US" sz="2800" dirty="0" err="1" smtClean="0"/>
              <a:t>Coord</a:t>
            </a:r>
            <a:r>
              <a:rPr lang="en-US" sz="2800" dirty="0" smtClean="0"/>
              <a:t> --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50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Effort Profiles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 non-expert “operators”?</a:t>
            </a:r>
          </a:p>
          <a:p>
            <a:r>
              <a:rPr lang="en-US" smtClean="0"/>
              <a:t>Ops?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500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DC2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5158"/>
            <a:ext cx="8229600" cy="4525963"/>
          </a:xfrm>
        </p:spPr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Include both SP and DP</a:t>
            </a:r>
          </a:p>
          <a:p>
            <a:pPr lvl="1"/>
            <a:r>
              <a:rPr lang="en-US" dirty="0" smtClean="0"/>
              <a:t>Priority is given to DP integration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2 Weeks prior: Code Freeze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 Week prior: All hands kick off meeting</a:t>
            </a:r>
          </a:p>
          <a:p>
            <a:r>
              <a:rPr lang="en-US" dirty="0" smtClean="0"/>
              <a:t>Phased Approach similar to DC1</a:t>
            </a:r>
          </a:p>
          <a:p>
            <a:pPr lvl="1"/>
            <a:r>
              <a:rPr lang="en-US" dirty="0" smtClean="0"/>
              <a:t>Set scope based on phases</a:t>
            </a:r>
          </a:p>
          <a:p>
            <a:pPr lvl="1"/>
            <a:r>
              <a:rPr lang="en-US" dirty="0" smtClean="0"/>
              <a:t>Isolate DAQ </a:t>
            </a:r>
            <a:r>
              <a:rPr lang="en-US" dirty="0" err="1" smtClean="0"/>
              <a:t>deps</a:t>
            </a:r>
            <a:r>
              <a:rPr lang="en-US" dirty="0" smtClean="0"/>
              <a:t> as much as possible</a:t>
            </a:r>
          </a:p>
          <a:p>
            <a:r>
              <a:rPr lang="en-US" dirty="0" smtClean="0">
                <a:solidFill>
                  <a:srgbClr val="E46C0A"/>
                </a:solidFill>
              </a:rPr>
              <a:t>Establish hard metrics for proceeding to next phase</a:t>
            </a:r>
          </a:p>
          <a:p>
            <a:pPr lvl="1"/>
            <a:r>
              <a:rPr lang="en-US" dirty="0" smtClean="0">
                <a:solidFill>
                  <a:srgbClr val="E46C0A"/>
                </a:solidFill>
              </a:rPr>
              <a:t>DC1 did not follow this guidance</a:t>
            </a:r>
          </a:p>
          <a:p>
            <a:r>
              <a:rPr lang="en-US" dirty="0" smtClean="0"/>
              <a:t>Repetition and stability 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Daily touch bases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At conclusion, transition plan to operations</a:t>
            </a:r>
          </a:p>
          <a:p>
            <a:r>
              <a:rPr lang="en-US" dirty="0" smtClean="0"/>
              <a:t>Follow up debriefing (1 week post)</a:t>
            </a:r>
          </a:p>
          <a:p>
            <a:r>
              <a:rPr lang="en-US" dirty="0" smtClean="0"/>
              <a:t>Cleanup (2 weeks post)</a:t>
            </a: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Report to Collaboration Meeting (MAY)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532372"/>
      </p:ext>
    </p:extLst>
  </p:cSld>
  <p:clrMapOvr>
    <a:masterClrMapping/>
  </p:clrMapOvr>
</p:sld>
</file>

<file path=ppt/theme/theme1.xml><?xml version="1.0" encoding="utf-8"?>
<a:theme xmlns:a="http://schemas.openxmlformats.org/drawingml/2006/main" name="Dune">
  <a:themeElements>
    <a:clrScheme name="DUNE">
      <a:dk1>
        <a:srgbClr val="BC5F2B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Dune.thmx</Template>
  <TotalTime>383</TotalTime>
  <Words>229</Words>
  <Application>Microsoft Macintosh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Dune</vt:lpstr>
      <vt:lpstr>LBNF Content-Footer Theme</vt:lpstr>
      <vt:lpstr>Joint Data Challenge</vt:lpstr>
      <vt:lpstr>Organization</vt:lpstr>
      <vt:lpstr>Technical Groups</vt:lpstr>
      <vt:lpstr>Effort Profiles</vt:lpstr>
      <vt:lpstr>DC2 Scope</vt:lpstr>
    </vt:vector>
  </TitlesOfParts>
  <Company>Fermi National Accelerator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S&amp;C Production Schedules</dc:title>
  <dc:creator>Andrew Norman</dc:creator>
  <cp:lastModifiedBy>Andrew Norman</cp:lastModifiedBy>
  <cp:revision>9</cp:revision>
  <dcterms:created xsi:type="dcterms:W3CDTF">2017-12-01T15:01:04Z</dcterms:created>
  <dcterms:modified xsi:type="dcterms:W3CDTF">2017-12-06T22:03:25Z</dcterms:modified>
</cp:coreProperties>
</file>