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6"/>
  </p:notesMasterIdLst>
  <p:handoutMasterIdLst>
    <p:handoutMasterId r:id="rId7"/>
  </p:handoutMasterIdLst>
  <p:sldIdLst>
    <p:sldId id="265" r:id="rId3"/>
    <p:sldId id="268" r:id="rId4"/>
    <p:sldId id="270" r:id="rId5"/>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4C97"/>
    <a:srgbClr val="404040"/>
    <a:srgbClr val="505050"/>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snapToGrid="0" snapToObjects="1">
      <p:cViewPr varScale="1">
        <p:scale>
          <a:sx n="127" d="100"/>
          <a:sy n="127" d="100"/>
        </p:scale>
        <p:origin x="336" y="120"/>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80DBBE75-B897-4C2D-851E-711B34683BA3}" type="datetimeFigureOut">
              <a:rPr lang="en-US" altLang="en-US"/>
              <a:pPr/>
              <a:t>11/27/2017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4050BF1F-29FD-4232-8E96-B3FD1DCB3ADE}" type="datetimeFigureOut">
              <a:rPr lang="en-US" altLang="en-US"/>
              <a:pPr/>
              <a:t>11/27/2017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smtClean="0"/>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50889BEA-2B91-403F-ADA4-053DEE04721E}" type="datetime1">
              <a:rPr lang="en-US" altLang="en-US"/>
              <a:pPr/>
              <a:t>11/27/2017</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6A3537A3-8C6B-43C4-A25C-FC2CE8D9D9BB}" type="datetime1">
              <a:rPr lang="en-US" altLang="en-US"/>
              <a:pPr/>
              <a:t>11/27/2017</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2B1CF01D-1604-4C8E-BF6F-5634B5B9B0FA}" type="datetime1">
              <a:rPr lang="en-US" altLang="en-US"/>
              <a:pPr/>
              <a:t>11/27/2017</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5E62D87C-608A-49B4-979E-2C9EC8FFFA3E}" type="datetime1">
              <a:rPr lang="en-US" altLang="en-US"/>
              <a:pPr/>
              <a:t>11/27/2017</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Presenter | Presentation Title</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EAD63FCB-C847-421A-A82C-644CA8D55BDB}" type="datetime1">
              <a:rPr lang="en-US" altLang="en-US"/>
              <a:pPr/>
              <a:t>11/27/2017</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A0E092C4-48F6-48C5-B2B3-815670E99CE7}" type="datetime1">
              <a:rPr lang="en-US" altLang="en-US"/>
              <a:pPr/>
              <a:t>11/27/2017</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DD380D08-F2CA-47D3-B2B9-BCFDF76A6561}" type="datetime1">
              <a:rPr lang="en-US" altLang="en-US"/>
              <a:pPr/>
              <a:t>11/27/2017</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866E9CA-C242-476E-AC96-726DAD61F4C9}" type="datetime1">
              <a:rPr lang="en-US" altLang="en-US"/>
              <a:pPr/>
              <a:t>11/27/2017</a:t>
            </a:fld>
            <a:endParaRPr lang="en-US" altLang="en-US"/>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D594D8DC-1801-43BE-B437-DF92E32BA858}" type="datetime1">
              <a:rPr lang="en-US" altLang="en-US"/>
              <a:pPr/>
              <a:t>11/27/2017</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timing>
    <p:tnLst>
      <p:par>
        <p:cTn id="1" dur="indefinite" restart="never" nodeType="tmRoot"/>
      </p:par>
    </p:tnLst>
  </p:timing>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F478486A-2EA2-4759-824C-EE1AD3861CE4}" type="datetime1">
              <a:rPr lang="en-US" altLang="en-US"/>
              <a:pPr/>
              <a:t>11/27/2017</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timing>
    <p:tnLst>
      <p:par>
        <p:cTn id="1" dur="indefinite" restart="never" nodeType="tmRoot"/>
      </p:par>
    </p:tnLst>
  </p:timing>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smtClean="0">
                <a:latin typeface="Helvetica" panose="020B0604020202020204" pitchFamily="34" charset="0"/>
                <a:ea typeface="Geneva" pitchFamily="121" charset="-128"/>
              </a:rPr>
              <a:t>A2D2 Operational Meeting</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smtClean="0">
                <a:latin typeface="Helvetica" panose="020B0604020202020204" pitchFamily="34" charset="0"/>
                <a:ea typeface="Geneva" pitchFamily="121" charset="-128"/>
              </a:rPr>
              <a:t>Michael Geelhoed</a:t>
            </a:r>
          </a:p>
          <a:p>
            <a:pPr eaLnBrk="1" hangingPunct="1"/>
            <a:endParaRPr lang="en-US" altLang="en-US" dirty="0" smtClean="0">
              <a:latin typeface="Helvetica" panose="020B0604020202020204" pitchFamily="34" charset="0"/>
              <a:ea typeface="Geneva" pitchFamily="121"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smtClean="0">
                <a:latin typeface="Helvetica" panose="020B0604020202020204" pitchFamily="34" charset="0"/>
                <a:ea typeface="Geneva" pitchFamily="121" charset="-128"/>
              </a:rPr>
              <a:t>FSO comments during </a:t>
            </a:r>
            <a:r>
              <a:rPr lang="en-US" altLang="en-US" dirty="0" smtClean="0">
                <a:latin typeface="Helvetica" panose="020B0604020202020204" pitchFamily="34" charset="0"/>
                <a:ea typeface="Geneva" pitchFamily="121" charset="-128"/>
              </a:rPr>
              <a:t>ERDC’s Visit 	</a:t>
            </a:r>
            <a:endParaRPr lang="en-US" altLang="en-US" dirty="0" smtClean="0">
              <a:latin typeface="Helvetica" panose="020B0604020202020204" pitchFamily="34" charset="0"/>
              <a:ea typeface="Geneva" pitchFamily="121"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2960" y="4073912"/>
            <a:ext cx="1758176" cy="1758176"/>
          </a:xfrm>
          <a:prstGeom prst="rect">
            <a:avLst/>
          </a:prstGeom>
        </p:spPr>
      </p:pic>
      <p:sp>
        <p:nvSpPr>
          <p:cNvPr id="4" name="TextBox 3"/>
          <p:cNvSpPr txBox="1"/>
          <p:nvPr/>
        </p:nvSpPr>
        <p:spPr>
          <a:xfrm>
            <a:off x="535259" y="1390185"/>
            <a:ext cx="5924314" cy="1200329"/>
          </a:xfrm>
          <a:prstGeom prst="rect">
            <a:avLst/>
          </a:prstGeom>
          <a:noFill/>
        </p:spPr>
        <p:txBody>
          <a:bodyPr wrap="none" rtlCol="0">
            <a:spAutoFit/>
          </a:bodyPr>
          <a:lstStyle/>
          <a:p>
            <a:r>
              <a:rPr lang="en-US" dirty="0" smtClean="0"/>
              <a:t>Mark Bollinger made comments to Tim Meyer</a:t>
            </a:r>
          </a:p>
          <a:p>
            <a:endParaRPr lang="en-US" dirty="0" smtClean="0"/>
          </a:p>
          <a:p>
            <a:endParaRPr lang="en-US" dirty="0"/>
          </a:p>
        </p:txBody>
      </p:sp>
      <p:sp>
        <p:nvSpPr>
          <p:cNvPr id="7" name="Rectangle 3"/>
          <p:cNvSpPr>
            <a:spLocks noChangeArrowheads="1"/>
          </p:cNvSpPr>
          <p:nvPr/>
        </p:nvSpPr>
        <p:spPr bwMode="auto">
          <a:xfrm>
            <a:off x="228600" y="1896703"/>
            <a:ext cx="5062653"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Mike and Tom,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Mark Bollinger from the DOE Fermi Site Office noted to me that he is looking forward to improved operational procedures and precautions for A2D2 irradiation activities.  He felt like the handling of the “heated asphalt” may not have taken advantage of all the appropriate PPE.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Please have a look and consider what needs to be used and what needs to be standardized.  Eric may be able to point you to other resources for this analysis.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Thanks,</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7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TM</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TextBox 7"/>
          <p:cNvSpPr txBox="1"/>
          <p:nvPr/>
        </p:nvSpPr>
        <p:spPr>
          <a:xfrm>
            <a:off x="535259" y="4676078"/>
            <a:ext cx="5127701" cy="1200329"/>
          </a:xfrm>
          <a:prstGeom prst="rect">
            <a:avLst/>
          </a:prstGeom>
          <a:noFill/>
        </p:spPr>
        <p:txBody>
          <a:bodyPr wrap="square" rtlCol="0">
            <a:spAutoFit/>
          </a:bodyPr>
          <a:lstStyle/>
          <a:p>
            <a:r>
              <a:rPr lang="en-US" dirty="0" smtClean="0"/>
              <a:t>I have ordered Heat Resistant gloves, and will place additional safety glasses around A2D2</a:t>
            </a:r>
            <a:endParaRPr lang="en-US" dirty="0"/>
          </a:p>
        </p:txBody>
      </p:sp>
    </p:spTree>
    <p:extLst>
      <p:ext uri="{BB962C8B-B14F-4D97-AF65-F5344CB8AC3E}">
        <p14:creationId xmlns:p14="http://schemas.microsoft.com/office/powerpoint/2010/main" val="383491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smtClean="0">
                <a:latin typeface="Helvetica" panose="020B0604020202020204" pitchFamily="34" charset="0"/>
                <a:ea typeface="Geneva" pitchFamily="121" charset="-128"/>
              </a:rPr>
              <a:t>Upcoming Samples</a:t>
            </a: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3</a:t>
            </a:fld>
            <a:endParaRPr lang="en-US" altLang="en-US" sz="1200">
              <a:solidFill>
                <a:srgbClr val="004C97"/>
              </a:solidFill>
              <a:latin typeface="Helvetica" panose="020B0604020202020204" pitchFamily="34" charset="0"/>
            </a:endParaRPr>
          </a:p>
        </p:txBody>
      </p:sp>
      <p:sp>
        <p:nvSpPr>
          <p:cNvPr id="13" name="TextBox 12"/>
          <p:cNvSpPr txBox="1"/>
          <p:nvPr/>
        </p:nvSpPr>
        <p:spPr>
          <a:xfrm>
            <a:off x="114299" y="892911"/>
            <a:ext cx="8915401" cy="1938992"/>
          </a:xfrm>
          <a:prstGeom prst="rect">
            <a:avLst/>
          </a:prstGeom>
          <a:noFill/>
        </p:spPr>
        <p:txBody>
          <a:bodyPr wrap="square" rtlCol="0">
            <a:spAutoFit/>
          </a:bodyPr>
          <a:lstStyle/>
          <a:p>
            <a:r>
              <a:rPr lang="en-US" dirty="0" smtClean="0"/>
              <a:t>Next round of samples:</a:t>
            </a:r>
          </a:p>
          <a:p>
            <a:r>
              <a:rPr lang="en-US" dirty="0"/>
              <a:t>	</a:t>
            </a:r>
            <a:r>
              <a:rPr lang="en-US" dirty="0" smtClean="0"/>
              <a:t>ERDC material still in machine shop</a:t>
            </a:r>
          </a:p>
          <a:p>
            <a:r>
              <a:rPr lang="en-US" dirty="0"/>
              <a:t>	</a:t>
            </a:r>
            <a:endParaRPr lang="en-US" dirty="0" smtClean="0"/>
          </a:p>
          <a:p>
            <a:r>
              <a:rPr lang="en-US" dirty="0"/>
              <a:t>	</a:t>
            </a:r>
            <a:endParaRPr lang="en-US" dirty="0" smtClean="0"/>
          </a:p>
          <a:p>
            <a:endParaRPr lang="en-US" dirty="0" smtClean="0"/>
          </a:p>
        </p:txBody>
      </p:sp>
    </p:spTree>
    <p:extLst>
      <p:ext uri="{BB962C8B-B14F-4D97-AF65-F5344CB8AC3E}">
        <p14:creationId xmlns:p14="http://schemas.microsoft.com/office/powerpoint/2010/main" val="1485723646"/>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64</TotalTime>
  <Words>45</Words>
  <Application>Microsoft Office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MS PGothic</vt:lpstr>
      <vt:lpstr>MS PGothic</vt:lpstr>
      <vt:lpstr>Arial</vt:lpstr>
      <vt:lpstr>Calibri</vt:lpstr>
      <vt:lpstr>Geneva</vt:lpstr>
      <vt:lpstr>Helvetica</vt:lpstr>
      <vt:lpstr>Times New Roman</vt:lpstr>
      <vt:lpstr>FNAL_TemplateMac_060514</vt:lpstr>
      <vt:lpstr>Fermilab: Footer Only</vt:lpstr>
      <vt:lpstr>A2D2 Operational Meeting</vt:lpstr>
      <vt:lpstr>FSO comments during ERDC’s Visit  </vt:lpstr>
      <vt:lpstr>Upcoming Samples</vt:lpstr>
    </vt:vector>
  </TitlesOfParts>
  <Company>Sandbox Studio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A2D2 water Depth</dc:title>
  <dc:creator>Mike Geelhoed x4829 14409N</dc:creator>
  <cp:lastModifiedBy>Mike Geelhoed x4829 14409N</cp:lastModifiedBy>
  <cp:revision>13</cp:revision>
  <cp:lastPrinted>2014-01-20T19:40:21Z</cp:lastPrinted>
  <dcterms:created xsi:type="dcterms:W3CDTF">2017-09-14T13:29:21Z</dcterms:created>
  <dcterms:modified xsi:type="dcterms:W3CDTF">2017-11-27T18:57:39Z</dcterms:modified>
</cp:coreProperties>
</file>