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303" r:id="rId2"/>
    <p:sldId id="301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>
        <p:scale>
          <a:sx n="85" d="100"/>
          <a:sy n="85" d="100"/>
        </p:scale>
        <p:origin x="1072" y="2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12/4/17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12/4/17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12/4/17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12/4/17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12/4/17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12/4/17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13822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fifemon.fnal.gov/monitor/dashboard/db/scd-summary-fife</a:t>
            </a:r>
          </a:p>
          <a:p>
            <a:r>
              <a:rPr lang="en-US" sz="1200" dirty="0" smtClean="0">
                <a:hlinkClick r:id="rId3"/>
              </a:rPr>
              <a:t>Interactive machines needed reboots this morning to recover from dcache overloads over the weekend. Dcache itself autorecovered. Mount points on interactive machines had probems. </a:t>
            </a:r>
          </a:p>
          <a:p>
            <a:r>
              <a:rPr lang="en-US" sz="1200" dirty="0" smtClean="0">
                <a:hlinkClick r:id="rId3"/>
              </a:rPr>
              <a:t>Offsite access of FIFE plots available again as of 12/1/2017</a:t>
            </a:r>
            <a:endParaRPr lang="en-US" sz="1200" dirty="0" smtClean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 (combined offsite and onsite)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12/4/17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 b="8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fifemon-pp.fnal.gov/dashboard/db/scd-summary-cms  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2017 data taking is over. </a:t>
            </a:r>
            <a:r>
              <a:rPr lang="en-US" smtClean="0">
                <a:hlinkClick r:id="rId3"/>
              </a:rPr>
              <a:t>Resume running in arch. </a:t>
            </a:r>
            <a:endParaRPr lang="en-US" dirty="0" smtClean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12/4/17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39204</TotalTime>
  <Words>76</Words>
  <Application>Microsoft Macintosh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Geneva</vt:lpstr>
      <vt:lpstr>Helvetica</vt:lpstr>
      <vt:lpstr>ＭＳ Ｐゴシック</vt:lpstr>
      <vt:lpstr>Fermilab_PPT_090815</vt:lpstr>
      <vt:lpstr>FIFE Operations (combined offsite and onsite)</vt:lpstr>
      <vt:lpstr>CMS Operations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99</cp:revision>
  <cp:lastPrinted>2014-01-20T19:40:21Z</cp:lastPrinted>
  <dcterms:created xsi:type="dcterms:W3CDTF">2016-11-14T19:42:34Z</dcterms:created>
  <dcterms:modified xsi:type="dcterms:W3CDTF">2017-12-04T21:18:11Z</dcterms:modified>
</cp:coreProperties>
</file>