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307" r:id="rId6"/>
    <p:sldId id="323" r:id="rId7"/>
    <p:sldId id="324" r:id="rId8"/>
    <p:sldId id="325" r:id="rId9"/>
    <p:sldId id="326" r:id="rId10"/>
    <p:sldId id="313" r:id="rId11"/>
    <p:sldId id="314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22" r:id="rId21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4" autoAdjust="0"/>
    <p:restoredTop sz="96407" autoAdjust="0"/>
  </p:normalViewPr>
  <p:slideViewPr>
    <p:cSldViewPr snapToObjects="1" showGuides="1">
      <p:cViewPr varScale="1">
        <p:scale>
          <a:sx n="103" d="100"/>
          <a:sy n="103" d="100"/>
        </p:scale>
        <p:origin x="726" y="11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'SSL Summary'!$J$15</c:f>
          <c:strCache>
            <c:ptCount val="1"/>
            <c:pt idx="0">
              <c:v>P43OL1072 QXFA101</c:v>
            </c:pt>
          </c:strCache>
        </c:strRef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846989812608795"/>
          <c:y val="0.24543865150161159"/>
          <c:w val="0.82317167745650655"/>
          <c:h val="0.65061496854952094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'SSL Summary'!$A$9</c:f>
              <c:strCache>
                <c:ptCount val="1"/>
                <c:pt idx="0">
                  <c:v>Strand specs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831-40F9-87F0-056CD1496A0F}"/>
              </c:ext>
            </c:extLst>
          </c:dPt>
          <c:dPt>
            <c:idx val="1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1-7831-40F9-87F0-056CD1496A0F}"/>
              </c:ext>
            </c:extLst>
          </c:dPt>
          <c:xVal>
            <c:numRef>
              <c:f>'SSL Summary'!$A$10:$A$11</c:f>
              <c:numCache>
                <c:formatCode>0.00</c:formatCode>
                <c:ptCount val="2"/>
                <c:pt idx="0">
                  <c:v>12.270970522141441</c:v>
                </c:pt>
                <c:pt idx="1">
                  <c:v>15.141916523463317</c:v>
                </c:pt>
              </c:numCache>
            </c:numRef>
          </c:xVal>
          <c:yVal>
            <c:numRef>
              <c:f>'SSL Summary'!$B$10:$B$11</c:f>
              <c:numCache>
                <c:formatCode>General</c:formatCode>
                <c:ptCount val="2"/>
                <c:pt idx="0" formatCode="0">
                  <c:v>25240</c:v>
                </c:pt>
                <c:pt idx="1">
                  <c:v>13240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831-40F9-87F0-056CD1496A0F}"/>
            </c:ext>
          </c:extLst>
        </c:ser>
        <c:ser>
          <c:idx val="7"/>
          <c:order val="1"/>
          <c:tx>
            <c:v>Witness virgin strand</c:v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'Witness Data'!$L$9:$L$14</c:f>
              <c:numCache>
                <c:formatCode>0.00</c:formatCode>
                <c:ptCount val="6"/>
                <c:pt idx="0">
                  <c:v>15.172185045538665</c:v>
                </c:pt>
                <c:pt idx="1">
                  <c:v>14.211868507005949</c:v>
                </c:pt>
                <c:pt idx="2">
                  <c:v>13.255748581559814</c:v>
                </c:pt>
                <c:pt idx="3">
                  <c:v>12.31038772934567</c:v>
                </c:pt>
              </c:numCache>
            </c:numRef>
          </c:xVal>
          <c:yVal>
            <c:numRef>
              <c:f>'Witness Data'!$M$9:$M$14</c:f>
              <c:numCache>
                <c:formatCode>0</c:formatCode>
                <c:ptCount val="6"/>
                <c:pt idx="0">
                  <c:v>16063.88</c:v>
                </c:pt>
                <c:pt idx="1">
                  <c:v>19766.120000000003</c:v>
                </c:pt>
                <c:pt idx="2">
                  <c:v>23859.879999999997</c:v>
                </c:pt>
                <c:pt idx="3">
                  <c:v>28957.399999999998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831-40F9-87F0-056CD1496A0F}"/>
            </c:ext>
          </c:extLst>
        </c:ser>
        <c:ser>
          <c:idx val="4"/>
          <c:order val="2"/>
          <c:tx>
            <c:v>Witness extracted strand 1</c:v>
          </c:tx>
          <c:spPr>
            <a:ln w="1270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>
                    <a:alpha val="86000"/>
                  </a:srgbClr>
                </a:solidFill>
              </a:ln>
            </c:spPr>
          </c:marker>
          <c:xVal>
            <c:numRef>
              <c:f>'Witness Data'!$L$29:$L$34</c:f>
              <c:numCache>
                <c:formatCode>0.00</c:formatCode>
                <c:ptCount val="6"/>
                <c:pt idx="0">
                  <c:v>15.165501677660277</c:v>
                </c:pt>
                <c:pt idx="1">
                  <c:v>14.204906879841374</c:v>
                </c:pt>
                <c:pt idx="2">
                  <c:v>13.24907164494382</c:v>
                </c:pt>
                <c:pt idx="3">
                  <c:v>12.299733700066094</c:v>
                </c:pt>
              </c:numCache>
            </c:numRef>
          </c:xVal>
          <c:yVal>
            <c:numRef>
              <c:f>'Witness Data'!$M$29:$M$34</c:f>
              <c:numCache>
                <c:formatCode>0</c:formatCode>
                <c:ptCount val="6"/>
                <c:pt idx="0">
                  <c:v>15440.36</c:v>
                </c:pt>
                <c:pt idx="1">
                  <c:v>19116.64</c:v>
                </c:pt>
                <c:pt idx="2">
                  <c:v>23236.959999999999</c:v>
                </c:pt>
                <c:pt idx="3">
                  <c:v>27963.440000000002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831-40F9-87F0-056CD1496A0F}"/>
            </c:ext>
          </c:extLst>
        </c:ser>
        <c:ser>
          <c:idx val="6"/>
          <c:order val="3"/>
          <c:tx>
            <c:v>Witness extracted strand 2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10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'Witness Data'!$L$44:$L$49</c:f>
              <c:numCache>
                <c:formatCode>0.00</c:formatCode>
                <c:ptCount val="6"/>
                <c:pt idx="0">
                  <c:v>15.170208932980833</c:v>
                </c:pt>
                <c:pt idx="1">
                  <c:v>14.20952452623926</c:v>
                </c:pt>
                <c:pt idx="2">
                  <c:v>13.251320014276272</c:v>
                </c:pt>
                <c:pt idx="3">
                  <c:v>12.304815683608725</c:v>
                </c:pt>
              </c:numCache>
            </c:numRef>
          </c:xVal>
          <c:yVal>
            <c:numRef>
              <c:f>'Witness Data'!$M$44:$M$49</c:f>
              <c:numCache>
                <c:formatCode>0</c:formatCode>
                <c:ptCount val="6"/>
                <c:pt idx="0">
                  <c:v>15879.52</c:v>
                </c:pt>
                <c:pt idx="1">
                  <c:v>19547.439999999999</c:v>
                </c:pt>
                <c:pt idx="2">
                  <c:v>23446.720000000001</c:v>
                </c:pt>
                <c:pt idx="3">
                  <c:v>28437.559999999998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831-40F9-87F0-056CD1496A0F}"/>
            </c:ext>
          </c:extLst>
        </c:ser>
        <c:ser>
          <c:idx val="2"/>
          <c:order val="4"/>
          <c:tx>
            <c:v>Load Line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3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831-40F9-87F0-056CD1496A0F}"/>
              </c:ext>
            </c:extLst>
          </c:dPt>
          <c:xVal>
            <c:numRef>
              <c:f>'SSL Summary'!$A$3:$A$7</c:f>
              <c:numCache>
                <c:formatCode>0.00</c:formatCode>
                <c:ptCount val="5"/>
                <c:pt idx="0">
                  <c:v>0</c:v>
                </c:pt>
                <c:pt idx="1">
                  <c:v>11.41</c:v>
                </c:pt>
                <c:pt idx="2">
                  <c:v>12.26</c:v>
                </c:pt>
                <c:pt idx="3">
                  <c:v>14.930879426184667</c:v>
                </c:pt>
              </c:numCache>
            </c:numRef>
          </c:xVal>
          <c:yVal>
            <c:numRef>
              <c:f>'SSL Summary'!$B$3:$B$7</c:f>
              <c:numCache>
                <c:formatCode>General</c:formatCode>
                <c:ptCount val="5"/>
                <c:pt idx="0">
                  <c:v>0</c:v>
                </c:pt>
                <c:pt idx="1">
                  <c:v>16470</c:v>
                </c:pt>
                <c:pt idx="2">
                  <c:v>17780</c:v>
                </c:pt>
                <c:pt idx="3" formatCode="0">
                  <c:v>21945.303121538451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831-40F9-87F0-056CD1496A0F}"/>
            </c:ext>
          </c:extLst>
        </c:ser>
        <c:ser>
          <c:idx val="0"/>
          <c:order val="5"/>
          <c:tx>
            <c:v>SPEC Fit 4.2K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Summary'!$F$19:$F$54</c:f>
              <c:numCache>
                <c:formatCode>0</c:formatCode>
                <c:ptCount val="36"/>
                <c:pt idx="0">
                  <c:v>57270.049861779364</c:v>
                </c:pt>
                <c:pt idx="1">
                  <c:v>54686.670586602188</c:v>
                </c:pt>
                <c:pt idx="2">
                  <c:v>52218.700642492826</c:v>
                </c:pt>
                <c:pt idx="3">
                  <c:v>49858.946256779149</c:v>
                </c:pt>
                <c:pt idx="4">
                  <c:v>47600.887101893342</c:v>
                </c:pt>
                <c:pt idx="5">
                  <c:v>45438.595711394366</c:v>
                </c:pt>
                <c:pt idx="6">
                  <c:v>43366.668471887817</c:v>
                </c:pt>
                <c:pt idx="7">
                  <c:v>41380.16626752686</c:v>
                </c:pt>
                <c:pt idx="8">
                  <c:v>39474.563214190479</c:v>
                </c:pt>
                <c:pt idx="9">
                  <c:v>37645.702206053167</c:v>
                </c:pt>
                <c:pt idx="10">
                  <c:v>35889.756225037723</c:v>
                </c:pt>
                <c:pt idx="11">
                  <c:v>34203.194546378698</c:v>
                </c:pt>
                <c:pt idx="12">
                  <c:v>32582.753120958412</c:v>
                </c:pt>
                <c:pt idx="13">
                  <c:v>31025.408534671438</c:v>
                </c:pt>
                <c:pt idx="14">
                  <c:v>29971.299344188683</c:v>
                </c:pt>
                <c:pt idx="15">
                  <c:v>28088.984255519736</c:v>
                </c:pt>
                <c:pt idx="16">
                  <c:v>26704.867122549971</c:v>
                </c:pt>
                <c:pt idx="17">
                  <c:v>25295.508226235637</c:v>
                </c:pt>
                <c:pt idx="18">
                  <c:v>24093.47989941691</c:v>
                </c:pt>
                <c:pt idx="19">
                  <c:v>22862.112646754016</c:v>
                </c:pt>
                <c:pt idx="20">
                  <c:v>21677.780511905952</c:v>
                </c:pt>
                <c:pt idx="21">
                  <c:v>20538.742400044059</c:v>
                </c:pt>
                <c:pt idx="22">
                  <c:v>19443.362513803553</c:v>
                </c:pt>
                <c:pt idx="23">
                  <c:v>18390.102016596098</c:v>
                </c:pt>
                <c:pt idx="24">
                  <c:v>17377.511499806453</c:v>
                </c:pt>
                <c:pt idx="25">
                  <c:v>16404.224163207586</c:v>
                </c:pt>
                <c:pt idx="26">
                  <c:v>15468.949629573675</c:v>
                </c:pt>
                <c:pt idx="27">
                  <c:v>13707.626360557088</c:v>
                </c:pt>
                <c:pt idx="28">
                  <c:v>13239.592400225711</c:v>
                </c:pt>
                <c:pt idx="29">
                  <c:v>12879.330873856125</c:v>
                </c:pt>
                <c:pt idx="30">
                  <c:v>12084.545764333261</c:v>
                </c:pt>
                <c:pt idx="31">
                  <c:v>11322.287800504137</c:v>
                </c:pt>
                <c:pt idx="32">
                  <c:v>10591.62305108635</c:v>
                </c:pt>
                <c:pt idx="33">
                  <c:v>9891.6636116240188</c:v>
                </c:pt>
                <c:pt idx="34">
                  <c:v>9221.5645974317194</c:v>
                </c:pt>
                <c:pt idx="35">
                  <c:v>8580.52137740527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831-40F9-87F0-056CD1496A0F}"/>
            </c:ext>
          </c:extLst>
        </c:ser>
        <c:ser>
          <c:idx val="11"/>
          <c:order val="6"/>
          <c:tx>
            <c:strRef>
              <c:f>'SSL Summary'!$M$18</c:f>
              <c:strCache>
                <c:ptCount val="1"/>
                <c:pt idx="0">
                  <c:v>XS Fit 4.2K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14.930879426184667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Summary'!$M$19:$M$54</c:f>
              <c:numCache>
                <c:formatCode>0</c:formatCode>
                <c:ptCount val="36"/>
                <c:pt idx="0">
                  <c:v>60938.471606036765</c:v>
                </c:pt>
                <c:pt idx="1">
                  <c:v>58308.328559335343</c:v>
                </c:pt>
                <c:pt idx="2">
                  <c:v>55793.963972231933</c:v>
                </c:pt>
                <c:pt idx="3">
                  <c:v>53388.102392877518</c:v>
                </c:pt>
                <c:pt idx="4">
                  <c:v>51084.151010540125</c:v>
                </c:pt>
                <c:pt idx="5">
                  <c:v>48876.117879008816</c:v>
                </c:pt>
                <c:pt idx="6">
                  <c:v>46758.541895243987</c:v>
                </c:pt>
                <c:pt idx="7">
                  <c:v>44726.432579260152</c:v>
                </c:pt>
                <c:pt idx="8">
                  <c:v>42775.218067513044</c:v>
                </c:pt>
                <c:pt idx="9">
                  <c:v>40900.700022318168</c:v>
                </c:pt>
                <c:pt idx="10">
                  <c:v>39099.01439128632</c:v>
                </c:pt>
                <c:pt idx="11">
                  <c:v>37366.597136439173</c:v>
                </c:pt>
                <c:pt idx="12">
                  <c:v>35700.154202466445</c:v>
                </c:pt>
                <c:pt idx="13">
                  <c:v>34096.635115088182</c:v>
                </c:pt>
                <c:pt idx="14">
                  <c:v>33102.08977443289</c:v>
                </c:pt>
                <c:pt idx="15">
                  <c:v>31067.247490390069</c:v>
                </c:pt>
                <c:pt idx="16">
                  <c:v>29636.299470559246</c:v>
                </c:pt>
                <c:pt idx="17">
                  <c:v>28204.019265137373</c:v>
                </c:pt>
                <c:pt idx="18">
                  <c:v>26930.4615032457</c:v>
                </c:pt>
                <c:pt idx="19">
                  <c:v>25651.443202176386</c:v>
                </c:pt>
                <c:pt idx="20">
                  <c:v>24419.157854904301</c:v>
                </c:pt>
                <c:pt idx="21">
                  <c:v>23231.852185202937</c:v>
                </c:pt>
                <c:pt idx="22">
                  <c:v>22087.879352253505</c:v>
                </c:pt>
                <c:pt idx="23">
                  <c:v>20985.690508286443</c:v>
                </c:pt>
                <c:pt idx="24">
                  <c:v>19923.827171197736</c:v>
                </c:pt>
                <c:pt idx="25">
                  <c:v>18900.914320155585</c:v>
                </c:pt>
                <c:pt idx="26">
                  <c:v>17915.654134033732</c:v>
                </c:pt>
                <c:pt idx="27">
                  <c:v>16302.374934933467</c:v>
                </c:pt>
                <c:pt idx="28">
                  <c:v>16053.25284932911</c:v>
                </c:pt>
                <c:pt idx="29">
                  <c:v>15173.853411340722</c:v>
                </c:pt>
                <c:pt idx="30">
                  <c:v>14327.580930143102</c:v>
                </c:pt>
                <c:pt idx="31">
                  <c:v>13513.447710319842</c:v>
                </c:pt>
                <c:pt idx="32">
                  <c:v>12730.515809868482</c:v>
                </c:pt>
                <c:pt idx="33">
                  <c:v>11977.893729269326</c:v>
                </c:pt>
                <c:pt idx="34">
                  <c:v>11254.733370292679</c:v>
                </c:pt>
                <c:pt idx="35">
                  <c:v>10560.227238742043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7831-40F9-87F0-056CD1496A0F}"/>
            </c:ext>
          </c:extLst>
        </c:ser>
        <c:ser>
          <c:idx val="3"/>
          <c:order val="7"/>
          <c:tx>
            <c:v>SPEC Fit 1.9K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Summary'!$G$19:$G$54</c:f>
              <c:numCache>
                <c:formatCode>0</c:formatCode>
                <c:ptCount val="36"/>
                <c:pt idx="0">
                  <c:v>68646.401305418607</c:v>
                </c:pt>
                <c:pt idx="1">
                  <c:v>65802.837334183816</c:v>
                </c:pt>
                <c:pt idx="2">
                  <c:v>63082.870282975025</c:v>
                </c:pt>
                <c:pt idx="3">
                  <c:v>60478.675393610909</c:v>
                </c:pt>
                <c:pt idx="4">
                  <c:v>57983.163629024486</c:v>
                </c:pt>
                <c:pt idx="5">
                  <c:v>55589.893446045666</c:v>
                </c:pt>
                <c:pt idx="6">
                  <c:v>53292.995258714116</c:v>
                </c:pt>
                <c:pt idx="7">
                  <c:v>51087.106481742077</c:v>
                </c:pt>
                <c:pt idx="8">
                  <c:v>48967.315439465936</c:v>
                </c:pt>
                <c:pt idx="9">
                  <c:v>46929.112739184216</c:v>
                </c:pt>
                <c:pt idx="10">
                  <c:v>44968.348957806753</c:v>
                </c:pt>
                <c:pt idx="11">
                  <c:v>43081.19769130132</c:v>
                </c:pt>
                <c:pt idx="12">
                  <c:v>41264.123178219539</c:v>
                </c:pt>
                <c:pt idx="13">
                  <c:v>39513.851839809351</c:v>
                </c:pt>
                <c:pt idx="14">
                  <c:v>38326.774905881117</c:v>
                </c:pt>
                <c:pt idx="15">
                  <c:v>36201.787625788675</c:v>
                </c:pt>
                <c:pt idx="16">
                  <c:v>34634.546787064704</c:v>
                </c:pt>
                <c:pt idx="17">
                  <c:v>33034.219729080403</c:v>
                </c:pt>
                <c:pt idx="18">
                  <c:v>31665.388807788353</c:v>
                </c:pt>
                <c:pt idx="19">
                  <c:v>30259.046811303964</c:v>
                </c:pt>
                <c:pt idx="20">
                  <c:v>28902.147402591152</c:v>
                </c:pt>
                <c:pt idx="21">
                  <c:v>27592.812448413428</c:v>
                </c:pt>
                <c:pt idx="22">
                  <c:v>26329.278228768933</c:v>
                </c:pt>
                <c:pt idx="23">
                  <c:v>25109.886346240884</c:v>
                </c:pt>
                <c:pt idx="24">
                  <c:v>23933.07551380292</c:v>
                </c:pt>
                <c:pt idx="25">
                  <c:v>22797.374121862846</c:v>
                </c:pt>
                <c:pt idx="26">
                  <c:v>21701.39349808314</c:v>
                </c:pt>
                <c:pt idx="27">
                  <c:v>19623.418365378162</c:v>
                </c:pt>
                <c:pt idx="28">
                  <c:v>19067.787226730819</c:v>
                </c:pt>
                <c:pt idx="29">
                  <c:v>18639.008788951411</c:v>
                </c:pt>
                <c:pt idx="30">
                  <c:v>17689.480129909949</c:v>
                </c:pt>
                <c:pt idx="31">
                  <c:v>16773.776749617133</c:v>
                </c:pt>
                <c:pt idx="32">
                  <c:v>15890.896413013546</c:v>
                </c:pt>
                <c:pt idx="33">
                  <c:v>15039.8867273578</c:v>
                </c:pt>
                <c:pt idx="34">
                  <c:v>14219.841871461856</c:v>
                </c:pt>
                <c:pt idx="35">
                  <c:v>13429.899587609661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7831-40F9-87F0-056CD1496A0F}"/>
            </c:ext>
          </c:extLst>
        </c:ser>
        <c:ser>
          <c:idx val="1"/>
          <c:order val="8"/>
          <c:tx>
            <c:v>SPEC cable 1.9K</c:v>
          </c:tx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Summary'!$H$19:$H$54</c:f>
              <c:numCache>
                <c:formatCode>0</c:formatCode>
                <c:ptCount val="36"/>
                <c:pt idx="0">
                  <c:v>65214.081240147672</c:v>
                </c:pt>
                <c:pt idx="1">
                  <c:v>62512.695467474623</c:v>
                </c:pt>
                <c:pt idx="2">
                  <c:v>59928.726768826273</c:v>
                </c:pt>
                <c:pt idx="3">
                  <c:v>57454.741623930364</c:v>
                </c:pt>
                <c:pt idx="4">
                  <c:v>55084.005447573261</c:v>
                </c:pt>
                <c:pt idx="5">
                  <c:v>52810.398773743378</c:v>
                </c:pt>
                <c:pt idx="6">
                  <c:v>50628.345495778405</c:v>
                </c:pt>
                <c:pt idx="7">
                  <c:v>48532.751157654973</c:v>
                </c:pt>
                <c:pt idx="8">
                  <c:v>46518.949667492634</c:v>
                </c:pt>
                <c:pt idx="9">
                  <c:v>44582.657102225006</c:v>
                </c:pt>
                <c:pt idx="10">
                  <c:v>42719.931509916416</c:v>
                </c:pt>
                <c:pt idx="11">
                  <c:v>40927.137806736253</c:v>
                </c:pt>
                <c:pt idx="12">
                  <c:v>39200.917019308559</c:v>
                </c:pt>
                <c:pt idx="13">
                  <c:v>37538.159247818883</c:v>
                </c:pt>
                <c:pt idx="14">
                  <c:v>36410.436160587058</c:v>
                </c:pt>
                <c:pt idx="15">
                  <c:v>34391.698244499239</c:v>
                </c:pt>
                <c:pt idx="16">
                  <c:v>32902.819447711467</c:v>
                </c:pt>
                <c:pt idx="17">
                  <c:v>31382.508742626382</c:v>
                </c:pt>
                <c:pt idx="18">
                  <c:v>30082.119367398933</c:v>
                </c:pt>
                <c:pt idx="19">
                  <c:v>28746.094470738764</c:v>
                </c:pt>
                <c:pt idx="20">
                  <c:v>27457.040032461595</c:v>
                </c:pt>
                <c:pt idx="21">
                  <c:v>26213.171825992755</c:v>
                </c:pt>
                <c:pt idx="22">
                  <c:v>25012.814317330485</c:v>
                </c:pt>
                <c:pt idx="23">
                  <c:v>23854.39202892884</c:v>
                </c:pt>
                <c:pt idx="24">
                  <c:v>22736.421738112775</c:v>
                </c:pt>
                <c:pt idx="25">
                  <c:v>21657.505415769701</c:v>
                </c:pt>
                <c:pt idx="26">
                  <c:v>20616.323823178984</c:v>
                </c:pt>
                <c:pt idx="27">
                  <c:v>18642.247447109254</c:v>
                </c:pt>
                <c:pt idx="28">
                  <c:v>18114.397865394276</c:v>
                </c:pt>
                <c:pt idx="29">
                  <c:v>17707.058349503841</c:v>
                </c:pt>
                <c:pt idx="30">
                  <c:v>16805.006123414452</c:v>
                </c:pt>
                <c:pt idx="31">
                  <c:v>15935.087912136276</c:v>
                </c:pt>
                <c:pt idx="32">
                  <c:v>15096.351592362869</c:v>
                </c:pt>
                <c:pt idx="33">
                  <c:v>14287.892390989909</c:v>
                </c:pt>
                <c:pt idx="34">
                  <c:v>13508.849777888763</c:v>
                </c:pt>
                <c:pt idx="35">
                  <c:v>12758.404608229177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831-40F9-87F0-056CD1496A0F}"/>
            </c:ext>
          </c:extLst>
        </c:ser>
        <c:ser>
          <c:idx val="10"/>
          <c:order val="9"/>
          <c:tx>
            <c:strRef>
              <c:f>'SSL Summary'!$O$18</c:f>
              <c:strCache>
                <c:ptCount val="1"/>
                <c:pt idx="0">
                  <c:v>Cable 1.9K (-3.16%)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14.930879426184667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Summary'!$O$19:$O$54</c:f>
              <c:numCache>
                <c:formatCode>0</c:formatCode>
                <c:ptCount val="36"/>
                <c:pt idx="0">
                  <c:v>70355.908887502213</c:v>
                </c:pt>
                <c:pt idx="1">
                  <c:v>67557.174415443282</c:v>
                </c:pt>
                <c:pt idx="2">
                  <c:v>64878.699363969463</c:v>
                </c:pt>
                <c:pt idx="3">
                  <c:v>62312.815022669987</c:v>
                </c:pt>
                <c:pt idx="4">
                  <c:v>59852.57520487217</c:v>
                </c:pt>
                <c:pt idx="5">
                  <c:v>57491.669514683264</c:v>
                </c:pt>
                <c:pt idx="6">
                  <c:v>55224.349097350721</c:v>
                </c:pt>
                <c:pt idx="7">
                  <c:v>53045.362796152585</c:v>
                </c:pt>
                <c:pt idx="8">
                  <c:v>50949.90202856619</c:v>
                </c:pt>
                <c:pt idx="9">
                  <c:v>48933.553003107365</c:v>
                </c:pt>
                <c:pt idx="10">
                  <c:v>46992.255144322975</c:v>
                </c:pt>
                <c:pt idx="11">
                  <c:v>45122.264790814072</c:v>
                </c:pt>
                <c:pt idx="12">
                  <c:v>43320.123390395544</c:v>
                </c:pt>
                <c:pt idx="13">
                  <c:v>41582.629545636657</c:v>
                </c:pt>
                <c:pt idx="14">
                  <c:v>40503.180431445195</c:v>
                </c:pt>
                <c:pt idx="15">
                  <c:v>38289.91968739772</c:v>
                </c:pt>
                <c:pt idx="16">
                  <c:v>36729.378726660543</c:v>
                </c:pt>
                <c:pt idx="17">
                  <c:v>35163.626022746983</c:v>
                </c:pt>
                <c:pt idx="18">
                  <c:v>33767.946627787831</c:v>
                </c:pt>
                <c:pt idx="19">
                  <c:v>32362.733398703447</c:v>
                </c:pt>
                <c:pt idx="20">
                  <c:v>31005.203772864861</c:v>
                </c:pt>
                <c:pt idx="21">
                  <c:v>29693.524254341533</c:v>
                </c:pt>
                <c:pt idx="22">
                  <c:v>28425.97342208583</c:v>
                </c:pt>
                <c:pt idx="23">
                  <c:v>27200.933010211062</c:v>
                </c:pt>
                <c:pt idx="24">
                  <c:v>26016.879851070673</c:v>
                </c:pt>
                <c:pt idx="25">
                  <c:v>24872.378583624457</c:v>
                </c:pt>
                <c:pt idx="26">
                  <c:v>23766.075042120086</c:v>
                </c:pt>
                <c:pt idx="27">
                  <c:v>21945.303121538451</c:v>
                </c:pt>
                <c:pt idx="28">
                  <c:v>21663.014960050023</c:v>
                </c:pt>
                <c:pt idx="29">
                  <c:v>20663.904665662834</c:v>
                </c:pt>
                <c:pt idx="30">
                  <c:v>19698.27506312136</c:v>
                </c:pt>
                <c:pt idx="31">
                  <c:v>18765.097890527872</c:v>
                </c:pt>
                <c:pt idx="32">
                  <c:v>17863.39712232881</c:v>
                </c:pt>
                <c:pt idx="33">
                  <c:v>16992.245478779871</c:v>
                </c:pt>
                <c:pt idx="34">
                  <c:v>16150.761220484233</c:v>
                </c:pt>
                <c:pt idx="35">
                  <c:v>15338.105200689568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7831-40F9-87F0-056CD1496A0F}"/>
            </c:ext>
          </c:extLst>
        </c:ser>
        <c:ser>
          <c:idx val="8"/>
          <c:order val="10"/>
          <c:tx>
            <c:strRef>
              <c:f>'SSL Summary'!$K$18</c:f>
              <c:strCache>
                <c:ptCount val="1"/>
                <c:pt idx="0">
                  <c:v>OP (7.29K)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ash"/>
            </a:ln>
          </c:spPr>
          <c:xVal>
            <c:numRef>
              <c:f>'SSL Summary'!$J$29:$J$37</c:f>
              <c:numCache>
                <c:formatCode>General</c:formatCode>
                <c:ptCount val="9"/>
                <c:pt idx="0">
                  <c:v>10.5</c:v>
                </c:pt>
                <c:pt idx="1">
                  <c:v>10.75</c:v>
                </c:pt>
                <c:pt idx="2">
                  <c:v>11</c:v>
                </c:pt>
                <c:pt idx="3">
                  <c:v>11.25</c:v>
                </c:pt>
                <c:pt idx="4">
                  <c:v>11.41</c:v>
                </c:pt>
                <c:pt idx="5">
                  <c:v>11.75</c:v>
                </c:pt>
                <c:pt idx="6">
                  <c:v>12</c:v>
                </c:pt>
                <c:pt idx="7">
                  <c:v>12.26</c:v>
                </c:pt>
                <c:pt idx="8">
                  <c:v>12.5</c:v>
                </c:pt>
              </c:numCache>
            </c:numRef>
          </c:xVal>
          <c:yVal>
            <c:numRef>
              <c:f>'SSL Summary'!$K$29:$K$37</c:f>
              <c:numCache>
                <c:formatCode>0</c:formatCode>
                <c:ptCount val="9"/>
                <c:pt idx="0">
                  <c:v>20722.262168868576</c:v>
                </c:pt>
                <c:pt idx="1">
                  <c:v>19489.156641500158</c:v>
                </c:pt>
                <c:pt idx="2">
                  <c:v>18311.288366666591</c:v>
                </c:pt>
                <c:pt idx="3">
                  <c:v>17186.240445424028</c:v>
                </c:pt>
                <c:pt idx="4">
                  <c:v>16492.886439945196</c:v>
                </c:pt>
                <c:pt idx="5">
                  <c:v>15085.781465252245</c:v>
                </c:pt>
                <c:pt idx="6">
                  <c:v>14106.333973784962</c:v>
                </c:pt>
                <c:pt idx="7">
                  <c:v>13135.1239321229</c:v>
                </c:pt>
                <c:pt idx="8">
                  <c:v>12279.901078486353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7831-40F9-87F0-056CD1496A0F}"/>
            </c:ext>
          </c:extLst>
        </c:ser>
        <c:ser>
          <c:idx val="9"/>
          <c:order val="11"/>
          <c:tx>
            <c:strRef>
              <c:f>'SSL Summary'!$L$18</c:f>
              <c:strCache>
                <c:ptCount val="1"/>
                <c:pt idx="0">
                  <c:v>108% OP (6.29K)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'SSL Summary'!$J$31:$J$39</c:f>
              <c:numCache>
                <c:formatCode>General</c:formatCode>
                <c:ptCount val="9"/>
                <c:pt idx="0">
                  <c:v>11</c:v>
                </c:pt>
                <c:pt idx="1">
                  <c:v>11.25</c:v>
                </c:pt>
                <c:pt idx="2">
                  <c:v>11.41</c:v>
                </c:pt>
                <c:pt idx="3">
                  <c:v>11.75</c:v>
                </c:pt>
                <c:pt idx="4">
                  <c:v>12</c:v>
                </c:pt>
                <c:pt idx="5">
                  <c:v>12.26</c:v>
                </c:pt>
                <c:pt idx="6">
                  <c:v>12.5</c:v>
                </c:pt>
                <c:pt idx="7">
                  <c:v>12.75</c:v>
                </c:pt>
                <c:pt idx="8">
                  <c:v>13</c:v>
                </c:pt>
              </c:numCache>
            </c:numRef>
          </c:xVal>
          <c:yVal>
            <c:numRef>
              <c:f>'SSL Summary'!$L$31:$L$39</c:f>
              <c:numCache>
                <c:formatCode>0</c:formatCode>
                <c:ptCount val="9"/>
                <c:pt idx="0">
                  <c:v>23845.936556919773</c:v>
                </c:pt>
                <c:pt idx="1">
                  <c:v>22559.222478273939</c:v>
                </c:pt>
                <c:pt idx="2">
                  <c:v>21763.871985489612</c:v>
                </c:pt>
                <c:pt idx="3">
                  <c:v>20143.604032338601</c:v>
                </c:pt>
                <c:pt idx="4">
                  <c:v>19010.340446198825</c:v>
                </c:pt>
                <c:pt idx="5">
                  <c:v>17881.613818935046</c:v>
                </c:pt>
                <c:pt idx="6">
                  <c:v>16883.081918366424</c:v>
                </c:pt>
                <c:pt idx="7">
                  <c:v>15885.536464897506</c:v>
                </c:pt>
                <c:pt idx="8">
                  <c:v>14929.865477261861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7831-40F9-87F0-056CD1496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07736"/>
        <c:axId val="410208128"/>
      </c:scatterChart>
      <c:valAx>
        <c:axId val="410207736"/>
        <c:scaling>
          <c:orientation val="minMax"/>
          <c:max val="16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Peak field [ T 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208128"/>
        <c:crosses val="autoZero"/>
        <c:crossBetween val="midCat"/>
        <c:majorUnit val="1"/>
      </c:valAx>
      <c:valAx>
        <c:axId val="410208128"/>
        <c:scaling>
          <c:orientation val="minMax"/>
          <c:max val="30000"/>
          <c:min val="1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Cable</a:t>
                </a:r>
                <a:r>
                  <a:rPr lang="en-US" sz="1600" b="0" baseline="0"/>
                  <a:t> current [ A ]</a:t>
                </a:r>
                <a:endParaRPr lang="en-US" sz="1600" b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10207736"/>
        <c:crosses val="autoZero"/>
        <c:crossBetween val="midCat"/>
        <c:majorUnit val="5000"/>
      </c:valAx>
      <c:spPr>
        <a:ln>
          <a:solidFill>
            <a:srgbClr val="000000"/>
          </a:solidFill>
        </a:ln>
      </c:spPr>
    </c:plotArea>
    <c:legend>
      <c:legendPos val="r"/>
      <c:legendEntry>
        <c:idx val="9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2.7162036132040573E-2"/>
          <c:y val="8.3163236691112807E-2"/>
          <c:w val="0.94141692674790634"/>
          <c:h val="0.127902082802732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'SSL Summary'!$J$15</c:f>
          <c:strCache>
            <c:ptCount val="1"/>
            <c:pt idx="0">
              <c:v>P43OL1073 QXFA102</c:v>
            </c:pt>
          </c:strCache>
        </c:strRef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846989812608795"/>
          <c:y val="0.24543865150161159"/>
          <c:w val="0.82317167745650655"/>
          <c:h val="0.65061496854952094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'SSL Summary'!$A$9</c:f>
              <c:strCache>
                <c:ptCount val="1"/>
                <c:pt idx="0">
                  <c:v>Strand specs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EBB-40A0-936D-1C53E4763273}"/>
              </c:ext>
            </c:extLst>
          </c:dPt>
          <c:dPt>
            <c:idx val="1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1-9EBB-40A0-936D-1C53E4763273}"/>
              </c:ext>
            </c:extLst>
          </c:dPt>
          <c:xVal>
            <c:numRef>
              <c:f>'SSL Summary'!$A$10:$A$11</c:f>
              <c:numCache>
                <c:formatCode>0.00</c:formatCode>
                <c:ptCount val="2"/>
                <c:pt idx="0">
                  <c:v>12.270970522141441</c:v>
                </c:pt>
                <c:pt idx="1">
                  <c:v>15.141916523463317</c:v>
                </c:pt>
              </c:numCache>
            </c:numRef>
          </c:xVal>
          <c:yVal>
            <c:numRef>
              <c:f>'SSL Summary'!$B$10:$B$11</c:f>
              <c:numCache>
                <c:formatCode>General</c:formatCode>
                <c:ptCount val="2"/>
                <c:pt idx="0" formatCode="0">
                  <c:v>25240</c:v>
                </c:pt>
                <c:pt idx="1">
                  <c:v>13240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EBB-40A0-936D-1C53E4763273}"/>
            </c:ext>
          </c:extLst>
        </c:ser>
        <c:ser>
          <c:idx val="7"/>
          <c:order val="1"/>
          <c:tx>
            <c:v>Witness virgin strand</c:v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'Witness Data'!$L$9:$L$14</c:f>
              <c:numCache>
                <c:formatCode>0.00</c:formatCode>
                <c:ptCount val="6"/>
                <c:pt idx="0">
                  <c:v>15.177405944348976</c:v>
                </c:pt>
                <c:pt idx="1">
                  <c:v>14.219705214606742</c:v>
                </c:pt>
                <c:pt idx="2">
                  <c:v>13.267642558228685</c:v>
                </c:pt>
                <c:pt idx="3">
                  <c:v>12.321380471777925</c:v>
                </c:pt>
              </c:numCache>
            </c:numRef>
          </c:xVal>
          <c:yVal>
            <c:numRef>
              <c:f>'Witness Data'!$M$9:$M$14</c:f>
              <c:numCache>
                <c:formatCode>0</c:formatCode>
                <c:ptCount val="6"/>
                <c:pt idx="0">
                  <c:v>16550.96</c:v>
                </c:pt>
                <c:pt idx="1">
                  <c:v>20497.240000000002</c:v>
                </c:pt>
                <c:pt idx="2">
                  <c:v>24969.520000000004</c:v>
                </c:pt>
                <c:pt idx="3">
                  <c:v>29982.959999999999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EBB-40A0-936D-1C53E4763273}"/>
            </c:ext>
          </c:extLst>
        </c:ser>
        <c:ser>
          <c:idx val="4"/>
          <c:order val="2"/>
          <c:tx>
            <c:v>Witness extracted strand 1</c:v>
          </c:tx>
          <c:spPr>
            <a:ln w="1270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>
                    <a:alpha val="86000"/>
                  </a:srgbClr>
                </a:solidFill>
              </a:ln>
            </c:spPr>
          </c:marker>
          <c:xVal>
            <c:numRef>
              <c:f>'Witness Data'!$L$29:$L$34</c:f>
              <c:numCache>
                <c:formatCode>0.00</c:formatCode>
                <c:ptCount val="6"/>
                <c:pt idx="0">
                  <c:v>15.164268590284204</c:v>
                </c:pt>
                <c:pt idx="1">
                  <c:v>14.205396084534039</c:v>
                </c:pt>
                <c:pt idx="2">
                  <c:v>13.25215607838731</c:v>
                </c:pt>
                <c:pt idx="3">
                  <c:v>12.299975086781229</c:v>
                </c:pt>
              </c:numCache>
            </c:numRef>
          </c:xVal>
          <c:yVal>
            <c:numRef>
              <c:f>'Witness Data'!$M$29:$M$34</c:f>
              <c:numCache>
                <c:formatCode>0</c:formatCode>
                <c:ptCount val="6"/>
                <c:pt idx="0">
                  <c:v>15325.32</c:v>
                </c:pt>
                <c:pt idx="1">
                  <c:v>19162.28</c:v>
                </c:pt>
                <c:pt idx="2">
                  <c:v>23524.720000000001</c:v>
                </c:pt>
                <c:pt idx="3">
                  <c:v>27985.96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EBB-40A0-936D-1C53E4763273}"/>
            </c:ext>
          </c:extLst>
        </c:ser>
        <c:ser>
          <c:idx val="6"/>
          <c:order val="3"/>
          <c:tx>
            <c:v>Witness extracted strand 2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10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'Witness Data'!$L$44:$L$49</c:f>
              <c:numCache>
                <c:formatCode>0.00</c:formatCode>
                <c:ptCount val="6"/>
                <c:pt idx="0">
                  <c:v>15.177405944348976</c:v>
                </c:pt>
                <c:pt idx="1">
                  <c:v>14.219705214606742</c:v>
                </c:pt>
                <c:pt idx="2">
                  <c:v>13.267642558228685</c:v>
                </c:pt>
                <c:pt idx="3">
                  <c:v>12.321380471777925</c:v>
                </c:pt>
              </c:numCache>
            </c:numRef>
          </c:xVal>
          <c:yVal>
            <c:numRef>
              <c:f>'Witness Data'!$M$44:$M$49</c:f>
              <c:numCache>
                <c:formatCode>0</c:formatCode>
                <c:ptCount val="6"/>
                <c:pt idx="0">
                  <c:v>16550.96</c:v>
                </c:pt>
                <c:pt idx="1">
                  <c:v>20497.240000000002</c:v>
                </c:pt>
                <c:pt idx="2">
                  <c:v>24969.520000000004</c:v>
                </c:pt>
                <c:pt idx="3">
                  <c:v>29982.959999999999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EBB-40A0-936D-1C53E4763273}"/>
            </c:ext>
          </c:extLst>
        </c:ser>
        <c:ser>
          <c:idx val="2"/>
          <c:order val="4"/>
          <c:tx>
            <c:v>Load Line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3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EBB-40A0-936D-1C53E4763273}"/>
              </c:ext>
            </c:extLst>
          </c:dPt>
          <c:xVal>
            <c:numRef>
              <c:f>'SSL Summary'!$A$3:$A$7</c:f>
              <c:numCache>
                <c:formatCode>0.00</c:formatCode>
                <c:ptCount val="5"/>
                <c:pt idx="0">
                  <c:v>0</c:v>
                </c:pt>
                <c:pt idx="1">
                  <c:v>11.41</c:v>
                </c:pt>
                <c:pt idx="2">
                  <c:v>12.26</c:v>
                </c:pt>
                <c:pt idx="3">
                  <c:v>14.808799817047689</c:v>
                </c:pt>
              </c:numCache>
            </c:numRef>
          </c:xVal>
          <c:yVal>
            <c:numRef>
              <c:f>'SSL Summary'!$B$3:$B$7</c:f>
              <c:numCache>
                <c:formatCode>General</c:formatCode>
                <c:ptCount val="5"/>
                <c:pt idx="0">
                  <c:v>0</c:v>
                </c:pt>
                <c:pt idx="1">
                  <c:v>16470</c:v>
                </c:pt>
                <c:pt idx="2">
                  <c:v>17780</c:v>
                </c:pt>
                <c:pt idx="3" formatCode="0">
                  <c:v>21753.656253864214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9EBB-40A0-936D-1C53E4763273}"/>
            </c:ext>
          </c:extLst>
        </c:ser>
        <c:ser>
          <c:idx val="0"/>
          <c:order val="5"/>
          <c:tx>
            <c:v>SPEC Fit 4.2K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Summary'!$F$19:$F$54</c:f>
              <c:numCache>
                <c:formatCode>0</c:formatCode>
                <c:ptCount val="36"/>
                <c:pt idx="0">
                  <c:v>57270.049861779364</c:v>
                </c:pt>
                <c:pt idx="1">
                  <c:v>54686.670586602188</c:v>
                </c:pt>
                <c:pt idx="2">
                  <c:v>52218.700642492826</c:v>
                </c:pt>
                <c:pt idx="3">
                  <c:v>49858.946256779149</c:v>
                </c:pt>
                <c:pt idx="4">
                  <c:v>47600.887101893342</c:v>
                </c:pt>
                <c:pt idx="5">
                  <c:v>45438.595711394366</c:v>
                </c:pt>
                <c:pt idx="6">
                  <c:v>43366.668471887817</c:v>
                </c:pt>
                <c:pt idx="7">
                  <c:v>41380.16626752686</c:v>
                </c:pt>
                <c:pt idx="8">
                  <c:v>39474.563214190479</c:v>
                </c:pt>
                <c:pt idx="9">
                  <c:v>37645.702206053167</c:v>
                </c:pt>
                <c:pt idx="10">
                  <c:v>35889.756225037723</c:v>
                </c:pt>
                <c:pt idx="11">
                  <c:v>34203.194546378698</c:v>
                </c:pt>
                <c:pt idx="12">
                  <c:v>32582.753120958412</c:v>
                </c:pt>
                <c:pt idx="13">
                  <c:v>31025.408534671438</c:v>
                </c:pt>
                <c:pt idx="14">
                  <c:v>29971.299344188683</c:v>
                </c:pt>
                <c:pt idx="15">
                  <c:v>28088.984255519736</c:v>
                </c:pt>
                <c:pt idx="16">
                  <c:v>26704.867122549971</c:v>
                </c:pt>
                <c:pt idx="17">
                  <c:v>25295.508226235637</c:v>
                </c:pt>
                <c:pt idx="18">
                  <c:v>24093.47989941691</c:v>
                </c:pt>
                <c:pt idx="19">
                  <c:v>22862.112646754016</c:v>
                </c:pt>
                <c:pt idx="20">
                  <c:v>21677.780511905952</c:v>
                </c:pt>
                <c:pt idx="21">
                  <c:v>20538.742400044059</c:v>
                </c:pt>
                <c:pt idx="22">
                  <c:v>19443.362513803553</c:v>
                </c:pt>
                <c:pt idx="23">
                  <c:v>18390.102016596098</c:v>
                </c:pt>
                <c:pt idx="24">
                  <c:v>17377.511499806453</c:v>
                </c:pt>
                <c:pt idx="25">
                  <c:v>16404.224163207586</c:v>
                </c:pt>
                <c:pt idx="26">
                  <c:v>15468.949629573675</c:v>
                </c:pt>
                <c:pt idx="27">
                  <c:v>13707.626360557088</c:v>
                </c:pt>
                <c:pt idx="28">
                  <c:v>13239.592400225711</c:v>
                </c:pt>
                <c:pt idx="29">
                  <c:v>12879.330873856125</c:v>
                </c:pt>
                <c:pt idx="30">
                  <c:v>12084.545764333261</c:v>
                </c:pt>
                <c:pt idx="31">
                  <c:v>11322.287800504137</c:v>
                </c:pt>
                <c:pt idx="32">
                  <c:v>10591.62305108635</c:v>
                </c:pt>
                <c:pt idx="33">
                  <c:v>9891.6636116240188</c:v>
                </c:pt>
                <c:pt idx="34">
                  <c:v>9221.5645974317194</c:v>
                </c:pt>
                <c:pt idx="35">
                  <c:v>8580.52137740527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9EBB-40A0-936D-1C53E4763273}"/>
            </c:ext>
          </c:extLst>
        </c:ser>
        <c:ser>
          <c:idx val="11"/>
          <c:order val="6"/>
          <c:tx>
            <c:strRef>
              <c:f>'SSL Summary'!$M$18</c:f>
              <c:strCache>
                <c:ptCount val="1"/>
                <c:pt idx="0">
                  <c:v>XS Fit 4.2K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14.808799817047689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Summary'!$M$19:$M$54</c:f>
              <c:numCache>
                <c:formatCode>0</c:formatCode>
                <c:ptCount val="36"/>
                <c:pt idx="0">
                  <c:v>61941.075797178237</c:v>
                </c:pt>
                <c:pt idx="1">
                  <c:v>59243.185483362453</c:v>
                </c:pt>
                <c:pt idx="2">
                  <c:v>56664.406577525544</c:v>
                </c:pt>
                <c:pt idx="3">
                  <c:v>54197.266625600474</c:v>
                </c:pt>
                <c:pt idx="4">
                  <c:v>51834.993971341755</c:v>
                </c:pt>
                <c:pt idx="5">
                  <c:v>49571.433824156193</c:v>
                </c:pt>
                <c:pt idx="6">
                  <c:v>47400.976390342323</c:v>
                </c:pt>
                <c:pt idx="7">
                  <c:v>45318.495062690447</c:v>
                </c:pt>
                <c:pt idx="8">
                  <c:v>43319.293039222117</c:v>
                </c:pt>
                <c:pt idx="9">
                  <c:v>41399.057039667154</c:v>
                </c:pt>
                <c:pt idx="10">
                  <c:v>39553.817025769873</c:v>
                </c:pt>
                <c:pt idx="11">
                  <c:v>37779.911022038934</c:v>
                </c:pt>
                <c:pt idx="12">
                  <c:v>36073.954287262372</c:v>
                </c:pt>
                <c:pt idx="13">
                  <c:v>34432.812211786106</c:v>
                </c:pt>
                <c:pt idx="14">
                  <c:v>33415.14411140341</c:v>
                </c:pt>
                <c:pt idx="15">
                  <c:v>31333.54361835551</c:v>
                </c:pt>
                <c:pt idx="16">
                  <c:v>29870.196876166672</c:v>
                </c:pt>
                <c:pt idx="17">
                  <c:v>28405.927348065201</c:v>
                </c:pt>
                <c:pt idx="18">
                  <c:v>27104.327316222076</c:v>
                </c:pt>
                <c:pt idx="19">
                  <c:v>25797.561121087656</c:v>
                </c:pt>
                <c:pt idx="20">
                  <c:v>24538.969044234018</c:v>
                </c:pt>
                <c:pt idx="21">
                  <c:v>23326.748732527962</c:v>
                </c:pt>
                <c:pt idx="22">
                  <c:v>22159.207162529015</c:v>
                </c:pt>
                <c:pt idx="23">
                  <c:v>21034.751971855054</c:v>
                </c:pt>
                <c:pt idx="24">
                  <c:v>19951.883627175339</c:v>
                </c:pt>
                <c:pt idx="25">
                  <c:v>18909.188334417235</c:v>
                </c:pt>
                <c:pt idx="26">
                  <c:v>17905.331608903936</c:v>
                </c:pt>
                <c:pt idx="27">
                  <c:v>16717.112310622128</c:v>
                </c:pt>
                <c:pt idx="28">
                  <c:v>16009.157942009704</c:v>
                </c:pt>
                <c:pt idx="29">
                  <c:v>15114.518571904635</c:v>
                </c:pt>
                <c:pt idx="30">
                  <c:v>14254.0636388029</c:v>
                </c:pt>
                <c:pt idx="31">
                  <c:v>13426.777288731904</c:v>
                </c:pt>
                <c:pt idx="32">
                  <c:v>12631.694790902155</c:v>
                </c:pt>
                <c:pt idx="33">
                  <c:v>11867.899137202785</c:v>
                </c:pt>
                <c:pt idx="34">
                  <c:v>11134.517918656036</c:v>
                </c:pt>
                <c:pt idx="35">
                  <c:v>10430.720452342386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EBB-40A0-936D-1C53E4763273}"/>
            </c:ext>
          </c:extLst>
        </c:ser>
        <c:ser>
          <c:idx val="3"/>
          <c:order val="7"/>
          <c:tx>
            <c:v>SPEC Fit 1.9K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Summary'!$G$19:$G$54</c:f>
              <c:numCache>
                <c:formatCode>0</c:formatCode>
                <c:ptCount val="36"/>
                <c:pt idx="0">
                  <c:v>68646.401305418607</c:v>
                </c:pt>
                <c:pt idx="1">
                  <c:v>65802.837334183816</c:v>
                </c:pt>
                <c:pt idx="2">
                  <c:v>63082.870282975025</c:v>
                </c:pt>
                <c:pt idx="3">
                  <c:v>60478.675393610909</c:v>
                </c:pt>
                <c:pt idx="4">
                  <c:v>57983.163629024486</c:v>
                </c:pt>
                <c:pt idx="5">
                  <c:v>55589.893446045666</c:v>
                </c:pt>
                <c:pt idx="6">
                  <c:v>53292.995258714116</c:v>
                </c:pt>
                <c:pt idx="7">
                  <c:v>51087.106481742077</c:v>
                </c:pt>
                <c:pt idx="8">
                  <c:v>48967.315439465936</c:v>
                </c:pt>
                <c:pt idx="9">
                  <c:v>46929.112739184216</c:v>
                </c:pt>
                <c:pt idx="10">
                  <c:v>44968.348957806753</c:v>
                </c:pt>
                <c:pt idx="11">
                  <c:v>43081.19769130132</c:v>
                </c:pt>
                <c:pt idx="12">
                  <c:v>41264.123178219539</c:v>
                </c:pt>
                <c:pt idx="13">
                  <c:v>39513.851839809351</c:v>
                </c:pt>
                <c:pt idx="14">
                  <c:v>38326.774905881117</c:v>
                </c:pt>
                <c:pt idx="15">
                  <c:v>36201.787625788675</c:v>
                </c:pt>
                <c:pt idx="16">
                  <c:v>34634.546787064704</c:v>
                </c:pt>
                <c:pt idx="17">
                  <c:v>33034.219729080403</c:v>
                </c:pt>
                <c:pt idx="18">
                  <c:v>31665.388807788353</c:v>
                </c:pt>
                <c:pt idx="19">
                  <c:v>30259.046811303964</c:v>
                </c:pt>
                <c:pt idx="20">
                  <c:v>28902.147402591152</c:v>
                </c:pt>
                <c:pt idx="21">
                  <c:v>27592.812448413428</c:v>
                </c:pt>
                <c:pt idx="22">
                  <c:v>26329.278228768933</c:v>
                </c:pt>
                <c:pt idx="23">
                  <c:v>25109.886346240884</c:v>
                </c:pt>
                <c:pt idx="24">
                  <c:v>23933.07551380292</c:v>
                </c:pt>
                <c:pt idx="25">
                  <c:v>22797.374121862846</c:v>
                </c:pt>
                <c:pt idx="26">
                  <c:v>21701.39349808314</c:v>
                </c:pt>
                <c:pt idx="27">
                  <c:v>19623.418365378162</c:v>
                </c:pt>
                <c:pt idx="28">
                  <c:v>19067.787226730819</c:v>
                </c:pt>
                <c:pt idx="29">
                  <c:v>18639.008788951411</c:v>
                </c:pt>
                <c:pt idx="30">
                  <c:v>17689.480129909949</c:v>
                </c:pt>
                <c:pt idx="31">
                  <c:v>16773.776749617133</c:v>
                </c:pt>
                <c:pt idx="32">
                  <c:v>15890.896413013546</c:v>
                </c:pt>
                <c:pt idx="33">
                  <c:v>15039.8867273578</c:v>
                </c:pt>
                <c:pt idx="34">
                  <c:v>14219.841871461856</c:v>
                </c:pt>
                <c:pt idx="35">
                  <c:v>13429.899587609661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9EBB-40A0-936D-1C53E4763273}"/>
            </c:ext>
          </c:extLst>
        </c:ser>
        <c:ser>
          <c:idx val="1"/>
          <c:order val="8"/>
          <c:tx>
            <c:v>SPEC cable 1.9K</c:v>
          </c:tx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Summary'!$H$19:$H$54</c:f>
              <c:numCache>
                <c:formatCode>0</c:formatCode>
                <c:ptCount val="36"/>
                <c:pt idx="0">
                  <c:v>65214.081240147672</c:v>
                </c:pt>
                <c:pt idx="1">
                  <c:v>62512.695467474623</c:v>
                </c:pt>
                <c:pt idx="2">
                  <c:v>59928.726768826273</c:v>
                </c:pt>
                <c:pt idx="3">
                  <c:v>57454.741623930364</c:v>
                </c:pt>
                <c:pt idx="4">
                  <c:v>55084.005447573261</c:v>
                </c:pt>
                <c:pt idx="5">
                  <c:v>52810.398773743378</c:v>
                </c:pt>
                <c:pt idx="6">
                  <c:v>50628.345495778405</c:v>
                </c:pt>
                <c:pt idx="7">
                  <c:v>48532.751157654973</c:v>
                </c:pt>
                <c:pt idx="8">
                  <c:v>46518.949667492634</c:v>
                </c:pt>
                <c:pt idx="9">
                  <c:v>44582.657102225006</c:v>
                </c:pt>
                <c:pt idx="10">
                  <c:v>42719.931509916416</c:v>
                </c:pt>
                <c:pt idx="11">
                  <c:v>40927.137806736253</c:v>
                </c:pt>
                <c:pt idx="12">
                  <c:v>39200.917019308559</c:v>
                </c:pt>
                <c:pt idx="13">
                  <c:v>37538.159247818883</c:v>
                </c:pt>
                <c:pt idx="14">
                  <c:v>36410.436160587058</c:v>
                </c:pt>
                <c:pt idx="15">
                  <c:v>34391.698244499239</c:v>
                </c:pt>
                <c:pt idx="16">
                  <c:v>32902.819447711467</c:v>
                </c:pt>
                <c:pt idx="17">
                  <c:v>31382.508742626382</c:v>
                </c:pt>
                <c:pt idx="18">
                  <c:v>30082.119367398933</c:v>
                </c:pt>
                <c:pt idx="19">
                  <c:v>28746.094470738764</c:v>
                </c:pt>
                <c:pt idx="20">
                  <c:v>27457.040032461595</c:v>
                </c:pt>
                <c:pt idx="21">
                  <c:v>26213.171825992755</c:v>
                </c:pt>
                <c:pt idx="22">
                  <c:v>25012.814317330485</c:v>
                </c:pt>
                <c:pt idx="23">
                  <c:v>23854.39202892884</c:v>
                </c:pt>
                <c:pt idx="24">
                  <c:v>22736.421738112775</c:v>
                </c:pt>
                <c:pt idx="25">
                  <c:v>21657.505415769701</c:v>
                </c:pt>
                <c:pt idx="26">
                  <c:v>20616.323823178984</c:v>
                </c:pt>
                <c:pt idx="27">
                  <c:v>18642.247447109254</c:v>
                </c:pt>
                <c:pt idx="28">
                  <c:v>18114.397865394276</c:v>
                </c:pt>
                <c:pt idx="29">
                  <c:v>17707.058349503841</c:v>
                </c:pt>
                <c:pt idx="30">
                  <c:v>16805.006123414452</c:v>
                </c:pt>
                <c:pt idx="31">
                  <c:v>15935.087912136276</c:v>
                </c:pt>
                <c:pt idx="32">
                  <c:v>15096.351592362869</c:v>
                </c:pt>
                <c:pt idx="33">
                  <c:v>14287.892390989909</c:v>
                </c:pt>
                <c:pt idx="34">
                  <c:v>13508.849777888763</c:v>
                </c:pt>
                <c:pt idx="35">
                  <c:v>12758.404608229177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9EBB-40A0-936D-1C53E4763273}"/>
            </c:ext>
          </c:extLst>
        </c:ser>
        <c:ser>
          <c:idx val="10"/>
          <c:order val="9"/>
          <c:tx>
            <c:strRef>
              <c:f>'SSL Summary'!$O$18</c:f>
              <c:strCache>
                <c:ptCount val="1"/>
                <c:pt idx="0">
                  <c:v>Cable 1.9K (-6.46%)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14.808799817047689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Summary'!$O$19:$O$54</c:f>
              <c:numCache>
                <c:formatCode>0</c:formatCode>
                <c:ptCount val="36"/>
                <c:pt idx="0">
                  <c:v>69151.006294174527</c:v>
                </c:pt>
                <c:pt idx="1">
                  <c:v>66377.101001697883</c:v>
                </c:pt>
                <c:pt idx="2">
                  <c:v>63722.661437340525</c:v>
                </c:pt>
                <c:pt idx="3">
                  <c:v>61180.080803554127</c:v>
                </c:pt>
                <c:pt idx="4">
                  <c:v>58742.46869213663</c:v>
                </c:pt>
                <c:pt idx="5">
                  <c:v>56403.565105699119</c:v>
                </c:pt>
                <c:pt idx="6">
                  <c:v>54157.666852291812</c:v>
                </c:pt>
                <c:pt idx="7">
                  <c:v>51999.564254903416</c:v>
                </c:pt>
                <c:pt idx="8">
                  <c:v>49924.486503592387</c:v>
                </c:pt>
                <c:pt idx="9">
                  <c:v>47928.054283885096</c:v>
                </c:pt>
                <c:pt idx="10">
                  <c:v>46006.238558967023</c:v>
                </c:pt>
                <c:pt idx="11">
                  <c:v>44155.324578821921</c:v>
                </c:pt>
                <c:pt idx="12">
                  <c:v>42371.880347283157</c:v>
                </c:pt>
                <c:pt idx="13">
                  <c:v>40652.728905948286</c:v>
                </c:pt>
                <c:pt idx="14">
                  <c:v>39584.843228230966</c:v>
                </c:pt>
                <c:pt idx="15">
                  <c:v>37395.727962375146</c:v>
                </c:pt>
                <c:pt idx="16">
                  <c:v>35852.59357229431</c:v>
                </c:pt>
                <c:pt idx="17">
                  <c:v>34304.652922216781</c:v>
                </c:pt>
                <c:pt idx="18">
                  <c:v>32925.168151639853</c:v>
                </c:pt>
                <c:pt idx="19">
                  <c:v>31536.58696241333</c:v>
                </c:pt>
                <c:pt idx="20">
                  <c:v>30195.461284168785</c:v>
                </c:pt>
                <c:pt idx="21">
                  <c:v>28899.970958884027</c:v>
                </c:pt>
                <c:pt idx="22">
                  <c:v>27648.407010224335</c:v>
                </c:pt>
                <c:pt idx="23">
                  <c:v>26439.162797944718</c:v>
                </c:pt>
                <c:pt idx="24">
                  <c:v>25270.726027747067</c:v>
                </c:pt>
                <c:pt idx="25">
                  <c:v>24141.671519921525</c:v>
                </c:pt>
                <c:pt idx="26">
                  <c:v>23050.654652534267</c:v>
                </c:pt>
                <c:pt idx="27">
                  <c:v>21753.656253864214</c:v>
                </c:pt>
                <c:pt idx="28">
                  <c:v>20977.722941599579</c:v>
                </c:pt>
                <c:pt idx="29">
                  <c:v>19993.470666351081</c:v>
                </c:pt>
                <c:pt idx="30">
                  <c:v>19042.571719496427</c:v>
                </c:pt>
                <c:pt idx="31">
                  <c:v>18124.004851681486</c:v>
                </c:pt>
                <c:pt idx="32">
                  <c:v>17236.800649070632</c:v>
                </c:pt>
                <c:pt idx="33">
                  <c:v>16380.038071050112</c:v>
                </c:pt>
                <c:pt idx="34">
                  <c:v>15552.841270627341</c:v>
                </c:pt>
                <c:pt idx="35">
                  <c:v>14754.376670444008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9EBB-40A0-936D-1C53E4763273}"/>
            </c:ext>
          </c:extLst>
        </c:ser>
        <c:ser>
          <c:idx val="8"/>
          <c:order val="10"/>
          <c:tx>
            <c:strRef>
              <c:f>'SSL Summary'!$K$18</c:f>
              <c:strCache>
                <c:ptCount val="1"/>
                <c:pt idx="0">
                  <c:v>OP (7.188K)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ash"/>
            </a:ln>
          </c:spPr>
          <c:xVal>
            <c:numRef>
              <c:f>'SSL Summary'!$J$29:$J$37</c:f>
              <c:numCache>
                <c:formatCode>General</c:formatCode>
                <c:ptCount val="9"/>
                <c:pt idx="0">
                  <c:v>10.5</c:v>
                </c:pt>
                <c:pt idx="1">
                  <c:v>10.75</c:v>
                </c:pt>
                <c:pt idx="2">
                  <c:v>11</c:v>
                </c:pt>
                <c:pt idx="3">
                  <c:v>11.25</c:v>
                </c:pt>
                <c:pt idx="4">
                  <c:v>11.41</c:v>
                </c:pt>
                <c:pt idx="5">
                  <c:v>11.75</c:v>
                </c:pt>
                <c:pt idx="6">
                  <c:v>12</c:v>
                </c:pt>
                <c:pt idx="7">
                  <c:v>12.26</c:v>
                </c:pt>
                <c:pt idx="8">
                  <c:v>12.5</c:v>
                </c:pt>
              </c:numCache>
            </c:numRef>
          </c:xVal>
          <c:yVal>
            <c:numRef>
              <c:f>'SSL Summary'!$K$29:$K$37</c:f>
              <c:numCache>
                <c:formatCode>0</c:formatCode>
                <c:ptCount val="9"/>
                <c:pt idx="0">
                  <c:v>20707.383593188202</c:v>
                </c:pt>
                <c:pt idx="1">
                  <c:v>19473.179132070727</c:v>
                </c:pt>
                <c:pt idx="2">
                  <c:v>18294.316205724423</c:v>
                </c:pt>
                <c:pt idx="3">
                  <c:v>17168.374065250217</c:v>
                </c:pt>
                <c:pt idx="4">
                  <c:v>16474.498798101769</c:v>
                </c:pt>
                <c:pt idx="5">
                  <c:v>15066.413817649534</c:v>
                </c:pt>
                <c:pt idx="6">
                  <c:v>14086.352784414179</c:v>
                </c:pt>
                <c:pt idx="7">
                  <c:v>13114.597339671262</c:v>
                </c:pt>
                <c:pt idx="8">
                  <c:v>12258.952260363367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9EBB-40A0-936D-1C53E4763273}"/>
            </c:ext>
          </c:extLst>
        </c:ser>
        <c:ser>
          <c:idx val="9"/>
          <c:order val="11"/>
          <c:tx>
            <c:strRef>
              <c:f>'SSL Summary'!$L$18</c:f>
              <c:strCache>
                <c:ptCount val="1"/>
                <c:pt idx="0">
                  <c:v>108% OP (6.188K)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'SSL Summary'!$J$31:$J$39</c:f>
              <c:numCache>
                <c:formatCode>General</c:formatCode>
                <c:ptCount val="9"/>
                <c:pt idx="0">
                  <c:v>11</c:v>
                </c:pt>
                <c:pt idx="1">
                  <c:v>11.25</c:v>
                </c:pt>
                <c:pt idx="2">
                  <c:v>11.41</c:v>
                </c:pt>
                <c:pt idx="3">
                  <c:v>11.75</c:v>
                </c:pt>
                <c:pt idx="4">
                  <c:v>12</c:v>
                </c:pt>
                <c:pt idx="5">
                  <c:v>12.26</c:v>
                </c:pt>
                <c:pt idx="6">
                  <c:v>12.5</c:v>
                </c:pt>
                <c:pt idx="7">
                  <c:v>12.75</c:v>
                </c:pt>
                <c:pt idx="8">
                  <c:v>13</c:v>
                </c:pt>
              </c:numCache>
            </c:numRef>
          </c:xVal>
          <c:yVal>
            <c:numRef>
              <c:f>'SSL Summary'!$L$31:$L$39</c:f>
              <c:numCache>
                <c:formatCode>0</c:formatCode>
                <c:ptCount val="9"/>
                <c:pt idx="0">
                  <c:v>23731.813464150469</c:v>
                </c:pt>
                <c:pt idx="1">
                  <c:v>22446.829038360542</c:v>
                </c:pt>
                <c:pt idx="2">
                  <c:v>21652.605363969571</c:v>
                </c:pt>
                <c:pt idx="3">
                  <c:v>20034.783102503494</c:v>
                </c:pt>
                <c:pt idx="4">
                  <c:v>18903.362039549032</c:v>
                </c:pt>
                <c:pt idx="5">
                  <c:v>17776.591163361056</c:v>
                </c:pt>
                <c:pt idx="6">
                  <c:v>16779.900149161193</c:v>
                </c:pt>
                <c:pt idx="7">
                  <c:v>15784.308397651199</c:v>
                </c:pt>
                <c:pt idx="8">
                  <c:v>14830.627744753227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9EBB-40A0-936D-1C53E4763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07736"/>
        <c:axId val="410208128"/>
      </c:scatterChart>
      <c:valAx>
        <c:axId val="410207736"/>
        <c:scaling>
          <c:orientation val="minMax"/>
          <c:max val="16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Peak field [ T 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208128"/>
        <c:crosses val="autoZero"/>
        <c:crossBetween val="midCat"/>
        <c:majorUnit val="1"/>
      </c:valAx>
      <c:valAx>
        <c:axId val="410208128"/>
        <c:scaling>
          <c:orientation val="minMax"/>
          <c:max val="30000"/>
          <c:min val="1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Cable</a:t>
                </a:r>
                <a:r>
                  <a:rPr lang="en-US" sz="1600" b="0" baseline="0"/>
                  <a:t> current [ A ]</a:t>
                </a:r>
                <a:endParaRPr lang="en-US" sz="1600" b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10207736"/>
        <c:crosses val="autoZero"/>
        <c:crossBetween val="midCat"/>
        <c:majorUnit val="5000"/>
      </c:valAx>
      <c:spPr>
        <a:ln>
          <a:solidFill>
            <a:srgbClr val="000000"/>
          </a:solidFill>
        </a:ln>
      </c:spPr>
    </c:plotArea>
    <c:legend>
      <c:legendPos val="r"/>
      <c:legendEntry>
        <c:idx val="9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2.7162036132040573E-2"/>
          <c:y val="8.3163236691112807E-2"/>
          <c:w val="0.94141692674790634"/>
          <c:h val="0.127902082802732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'SSL Summary'!$J$15</c:f>
          <c:strCache>
            <c:ptCount val="1"/>
            <c:pt idx="0">
              <c:v>P43OL1081 QXFA104</c:v>
            </c:pt>
          </c:strCache>
        </c:strRef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846989812608795"/>
          <c:y val="0.24543865150161159"/>
          <c:w val="0.82317167745650655"/>
          <c:h val="0.65061496854952094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'SSL Summary'!$A$9</c:f>
              <c:strCache>
                <c:ptCount val="1"/>
                <c:pt idx="0">
                  <c:v>Strand specs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217-44D4-9D8F-35ABE4512F54}"/>
              </c:ext>
            </c:extLst>
          </c:dPt>
          <c:dPt>
            <c:idx val="1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1-3217-44D4-9D8F-35ABE4512F54}"/>
              </c:ext>
            </c:extLst>
          </c:dPt>
          <c:xVal>
            <c:numRef>
              <c:f>'SSL Summary'!$A$10:$A$11</c:f>
              <c:numCache>
                <c:formatCode>0.00</c:formatCode>
                <c:ptCount val="2"/>
                <c:pt idx="0">
                  <c:v>12.270970522141441</c:v>
                </c:pt>
                <c:pt idx="1">
                  <c:v>15.141916523463317</c:v>
                </c:pt>
              </c:numCache>
            </c:numRef>
          </c:xVal>
          <c:yVal>
            <c:numRef>
              <c:f>'SSL Summary'!$B$10:$B$11</c:f>
              <c:numCache>
                <c:formatCode>General</c:formatCode>
                <c:ptCount val="2"/>
                <c:pt idx="0" formatCode="0">
                  <c:v>25240</c:v>
                </c:pt>
                <c:pt idx="1">
                  <c:v>13240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217-44D4-9D8F-35ABE4512F54}"/>
            </c:ext>
          </c:extLst>
        </c:ser>
        <c:ser>
          <c:idx val="7"/>
          <c:order val="1"/>
          <c:tx>
            <c:v>Witness virgin strand</c:v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'Witness Data'!$L$9:$L$14</c:f>
              <c:numCache>
                <c:formatCode>0.00</c:formatCode>
                <c:ptCount val="6"/>
                <c:pt idx="0">
                  <c:v>15.184300686384667</c:v>
                </c:pt>
                <c:pt idx="1">
                  <c:v>14.225277260343688</c:v>
                </c:pt>
                <c:pt idx="2">
                  <c:v>13.27175041989425</c:v>
                </c:pt>
                <c:pt idx="3">
                  <c:v>12.324157062128222</c:v>
                </c:pt>
              </c:numCache>
            </c:numRef>
          </c:xVal>
          <c:yVal>
            <c:numRef>
              <c:f>'Witness Data'!$M$9:$M$14</c:f>
              <c:numCache>
                <c:formatCode>0</c:formatCode>
                <c:ptCount val="6"/>
                <c:pt idx="0">
                  <c:v>17194.2</c:v>
                </c:pt>
                <c:pt idx="1">
                  <c:v>21017.08</c:v>
                </c:pt>
                <c:pt idx="2">
                  <c:v>25352.76</c:v>
                </c:pt>
                <c:pt idx="3">
                  <c:v>30242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217-44D4-9D8F-35ABE4512F54}"/>
            </c:ext>
          </c:extLst>
        </c:ser>
        <c:ser>
          <c:idx val="4"/>
          <c:order val="2"/>
          <c:tx>
            <c:v>Witness extracted strand 1</c:v>
          </c:tx>
          <c:spPr>
            <a:ln w="1270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>
                    <a:alpha val="86000"/>
                  </a:srgbClr>
                </a:solidFill>
              </a:ln>
            </c:spPr>
          </c:marker>
          <c:xVal>
            <c:numRef>
              <c:f>'Witness Data'!$L$29:$L$34</c:f>
              <c:numCache>
                <c:formatCode>0.00</c:formatCode>
                <c:ptCount val="6"/>
                <c:pt idx="0">
                  <c:v>15.167783918307997</c:v>
                </c:pt>
                <c:pt idx="1">
                  <c:v>14.207625160079314</c:v>
                </c:pt>
                <c:pt idx="2">
                  <c:v>13.251476079576999</c:v>
                </c:pt>
                <c:pt idx="3">
                  <c:v>12.301407114540648</c:v>
                </c:pt>
              </c:numCache>
            </c:numRef>
          </c:xVal>
          <c:yVal>
            <c:numRef>
              <c:f>'Witness Data'!$M$29:$M$34</c:f>
              <c:numCache>
                <c:formatCode>0</c:formatCode>
                <c:ptCount val="6"/>
                <c:pt idx="0">
                  <c:v>15653.279999999999</c:v>
                </c:pt>
                <c:pt idx="1">
                  <c:v>19370.239999999998</c:v>
                </c:pt>
                <c:pt idx="2">
                  <c:v>23461.280000000002</c:v>
                </c:pt>
                <c:pt idx="3">
                  <c:v>28119.56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217-44D4-9D8F-35ABE4512F54}"/>
            </c:ext>
          </c:extLst>
        </c:ser>
        <c:ser>
          <c:idx val="6"/>
          <c:order val="3"/>
          <c:tx>
            <c:v>Witness extracted strand 2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10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'Witness Data'!$L$44:$L$49</c:f>
              <c:numCache>
                <c:formatCode>0.00</c:formatCode>
                <c:ptCount val="6"/>
                <c:pt idx="0">
                  <c:v>15.173434425446134</c:v>
                </c:pt>
                <c:pt idx="1">
                  <c:v>14.213198920819563</c:v>
                </c:pt>
                <c:pt idx="2">
                  <c:v>13.257421996034369</c:v>
                </c:pt>
                <c:pt idx="3">
                  <c:v>12.307905690812955</c:v>
                </c:pt>
              </c:numCache>
            </c:numRef>
          </c:xVal>
          <c:yVal>
            <c:numRef>
              <c:f>'Witness Data'!$M$44:$M$49</c:f>
              <c:numCache>
                <c:formatCode>0</c:formatCode>
                <c:ptCount val="6"/>
                <c:pt idx="0">
                  <c:v>16180.44</c:v>
                </c:pt>
                <c:pt idx="1">
                  <c:v>19890.239999999998</c:v>
                </c:pt>
                <c:pt idx="2">
                  <c:v>24016</c:v>
                </c:pt>
                <c:pt idx="3">
                  <c:v>28725.839999999997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217-44D4-9D8F-35ABE4512F54}"/>
            </c:ext>
          </c:extLst>
        </c:ser>
        <c:ser>
          <c:idx val="2"/>
          <c:order val="4"/>
          <c:tx>
            <c:v>Load Line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3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217-44D4-9D8F-35ABE4512F54}"/>
              </c:ext>
            </c:extLst>
          </c:dPt>
          <c:xVal>
            <c:numRef>
              <c:f>'SSL Summary'!$A$3:$A$7</c:f>
              <c:numCache>
                <c:formatCode>0.00</c:formatCode>
                <c:ptCount val="5"/>
                <c:pt idx="0">
                  <c:v>0</c:v>
                </c:pt>
                <c:pt idx="1">
                  <c:v>11.41</c:v>
                </c:pt>
                <c:pt idx="2">
                  <c:v>12.26</c:v>
                </c:pt>
                <c:pt idx="3">
                  <c:v>14.799880474601975</c:v>
                </c:pt>
              </c:numCache>
            </c:numRef>
          </c:xVal>
          <c:yVal>
            <c:numRef>
              <c:f>'SSL Summary'!$B$3:$B$7</c:f>
              <c:numCache>
                <c:formatCode>General</c:formatCode>
                <c:ptCount val="5"/>
                <c:pt idx="0">
                  <c:v>0</c:v>
                </c:pt>
                <c:pt idx="1">
                  <c:v>16470</c:v>
                </c:pt>
                <c:pt idx="2">
                  <c:v>17780</c:v>
                </c:pt>
                <c:pt idx="3" formatCode="0">
                  <c:v>21739.657940722762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217-44D4-9D8F-35ABE4512F54}"/>
            </c:ext>
          </c:extLst>
        </c:ser>
        <c:ser>
          <c:idx val="0"/>
          <c:order val="5"/>
          <c:tx>
            <c:v>SPEC Fit 4.2K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Summary'!$F$19:$F$54</c:f>
              <c:numCache>
                <c:formatCode>0</c:formatCode>
                <c:ptCount val="36"/>
                <c:pt idx="0">
                  <c:v>57270.049861779364</c:v>
                </c:pt>
                <c:pt idx="1">
                  <c:v>54686.670586602188</c:v>
                </c:pt>
                <c:pt idx="2">
                  <c:v>52218.700642492826</c:v>
                </c:pt>
                <c:pt idx="3">
                  <c:v>49858.946256779149</c:v>
                </c:pt>
                <c:pt idx="4">
                  <c:v>47600.887101893342</c:v>
                </c:pt>
                <c:pt idx="5">
                  <c:v>45438.595711394366</c:v>
                </c:pt>
                <c:pt idx="6">
                  <c:v>43366.668471887817</c:v>
                </c:pt>
                <c:pt idx="7">
                  <c:v>41380.16626752686</c:v>
                </c:pt>
                <c:pt idx="8">
                  <c:v>39474.563214190479</c:v>
                </c:pt>
                <c:pt idx="9">
                  <c:v>37645.702206053167</c:v>
                </c:pt>
                <c:pt idx="10">
                  <c:v>35889.756225037723</c:v>
                </c:pt>
                <c:pt idx="11">
                  <c:v>34203.194546378698</c:v>
                </c:pt>
                <c:pt idx="12">
                  <c:v>32582.753120958412</c:v>
                </c:pt>
                <c:pt idx="13">
                  <c:v>31025.408534671438</c:v>
                </c:pt>
                <c:pt idx="14">
                  <c:v>29971.299344188683</c:v>
                </c:pt>
                <c:pt idx="15">
                  <c:v>28088.984255519736</c:v>
                </c:pt>
                <c:pt idx="16">
                  <c:v>26704.867122549971</c:v>
                </c:pt>
                <c:pt idx="17">
                  <c:v>25295.508226235637</c:v>
                </c:pt>
                <c:pt idx="18">
                  <c:v>24093.47989941691</c:v>
                </c:pt>
                <c:pt idx="19">
                  <c:v>22862.112646754016</c:v>
                </c:pt>
                <c:pt idx="20">
                  <c:v>21677.780511905952</c:v>
                </c:pt>
                <c:pt idx="21">
                  <c:v>20538.742400044059</c:v>
                </c:pt>
                <c:pt idx="22">
                  <c:v>19443.362513803553</c:v>
                </c:pt>
                <c:pt idx="23">
                  <c:v>18390.102016596098</c:v>
                </c:pt>
                <c:pt idx="24">
                  <c:v>17377.511499806453</c:v>
                </c:pt>
                <c:pt idx="25">
                  <c:v>16404.224163207586</c:v>
                </c:pt>
                <c:pt idx="26">
                  <c:v>15468.949629573675</c:v>
                </c:pt>
                <c:pt idx="27">
                  <c:v>13707.626360557088</c:v>
                </c:pt>
                <c:pt idx="28">
                  <c:v>13239.592400225711</c:v>
                </c:pt>
                <c:pt idx="29">
                  <c:v>12879.330873856125</c:v>
                </c:pt>
                <c:pt idx="30">
                  <c:v>12084.545764333261</c:v>
                </c:pt>
                <c:pt idx="31">
                  <c:v>11322.287800504137</c:v>
                </c:pt>
                <c:pt idx="32">
                  <c:v>10591.62305108635</c:v>
                </c:pt>
                <c:pt idx="33">
                  <c:v>9891.6636116240188</c:v>
                </c:pt>
                <c:pt idx="34">
                  <c:v>9221.5645974317194</c:v>
                </c:pt>
                <c:pt idx="35">
                  <c:v>8580.52137740527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217-44D4-9D8F-35ABE4512F54}"/>
            </c:ext>
          </c:extLst>
        </c:ser>
        <c:ser>
          <c:idx val="11"/>
          <c:order val="6"/>
          <c:tx>
            <c:strRef>
              <c:f>'SSL Summary'!$M$18</c:f>
              <c:strCache>
                <c:ptCount val="1"/>
                <c:pt idx="0">
                  <c:v>XS Fit 4.2K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14.799880474601975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Summary'!$M$19:$M$54</c:f>
              <c:numCache>
                <c:formatCode>0</c:formatCode>
                <c:ptCount val="36"/>
                <c:pt idx="0">
                  <c:v>60857.267696236384</c:v>
                </c:pt>
                <c:pt idx="1">
                  <c:v>58250.871015236982</c:v>
                </c:pt>
                <c:pt idx="2">
                  <c:v>55758.925107073876</c:v>
                </c:pt>
                <c:pt idx="3">
                  <c:v>53374.227815111401</c:v>
                </c:pt>
                <c:pt idx="4">
                  <c:v>51090.253014357877</c:v>
                </c:pt>
                <c:pt idx="5">
                  <c:v>48901.06961069988</c:v>
                </c:pt>
                <c:pt idx="6">
                  <c:v>46801.272185247595</c:v>
                </c:pt>
                <c:pt idx="7">
                  <c:v>44785.921347929027</c:v>
                </c:pt>
                <c:pt idx="8">
                  <c:v>42850.492227375471</c:v>
                </c:pt>
                <c:pt idx="9">
                  <c:v>40990.829811711927</c:v>
                </c:pt>
                <c:pt idx="10">
                  <c:v>39203.110084182976</c:v>
                </c:pt>
                <c:pt idx="11">
                  <c:v>37483.806081502233</c:v>
                </c:pt>
                <c:pt idx="12">
                  <c:v>35829.658151221003</c:v>
                </c:pt>
                <c:pt idx="13">
                  <c:v>34237.647804786488</c:v>
                </c:pt>
                <c:pt idx="14">
                  <c:v>33250.069271987799</c:v>
                </c:pt>
                <c:pt idx="15">
                  <c:v>31229.036055754568</c:v>
                </c:pt>
                <c:pt idx="16">
                  <c:v>29807.408957407184</c:v>
                </c:pt>
                <c:pt idx="17">
                  <c:v>28384.103239940556</c:v>
                </c:pt>
                <c:pt idx="18">
                  <c:v>27118.200583151687</c:v>
                </c:pt>
                <c:pt idx="19">
                  <c:v>25846.535187940532</c:v>
                </c:pt>
                <c:pt idx="20">
                  <c:v>24620.988772598943</c:v>
                </c:pt>
                <c:pt idx="21">
                  <c:v>23439.827032335794</c:v>
                </c:pt>
                <c:pt idx="22">
                  <c:v>22301.421015452099</c:v>
                </c:pt>
                <c:pt idx="23">
                  <c:v>21204.238764137484</c:v>
                </c:pt>
                <c:pt idx="24">
                  <c:v>20146.837762369949</c:v>
                </c:pt>
                <c:pt idx="25">
                  <c:v>19127.858099811408</c:v>
                </c:pt>
                <c:pt idx="26">
                  <c:v>18146.016272300039</c:v>
                </c:pt>
                <c:pt idx="27">
                  <c:v>17015.56570427215</c:v>
                </c:pt>
                <c:pt idx="28">
                  <c:v>16288.960849428904</c:v>
                </c:pt>
                <c:pt idx="29">
                  <c:v>15411.514065087033</c:v>
                </c:pt>
                <c:pt idx="30">
                  <c:v>14566.729798645571</c:v>
                </c:pt>
                <c:pt idx="31">
                  <c:v>13753.631459411061</c:v>
                </c:pt>
                <c:pt idx="32">
                  <c:v>12971.291690423486</c:v>
                </c:pt>
                <c:pt idx="33">
                  <c:v>12218.829090817269</c:v>
                </c:pt>
                <c:pt idx="34">
                  <c:v>11495.405205271287</c:v>
                </c:pt>
                <c:pt idx="35">
                  <c:v>10800.221754994876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217-44D4-9D8F-35ABE4512F54}"/>
            </c:ext>
          </c:extLst>
        </c:ser>
        <c:ser>
          <c:idx val="3"/>
          <c:order val="7"/>
          <c:tx>
            <c:v>SPEC Fit 1.9K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Summary'!$G$19:$G$54</c:f>
              <c:numCache>
                <c:formatCode>0</c:formatCode>
                <c:ptCount val="36"/>
                <c:pt idx="0">
                  <c:v>68646.401305418607</c:v>
                </c:pt>
                <c:pt idx="1">
                  <c:v>65802.837334183816</c:v>
                </c:pt>
                <c:pt idx="2">
                  <c:v>63082.870282975025</c:v>
                </c:pt>
                <c:pt idx="3">
                  <c:v>60478.675393610909</c:v>
                </c:pt>
                <c:pt idx="4">
                  <c:v>57983.163629024486</c:v>
                </c:pt>
                <c:pt idx="5">
                  <c:v>55589.893446045666</c:v>
                </c:pt>
                <c:pt idx="6">
                  <c:v>53292.995258714116</c:v>
                </c:pt>
                <c:pt idx="7">
                  <c:v>51087.106481742077</c:v>
                </c:pt>
                <c:pt idx="8">
                  <c:v>48967.315439465936</c:v>
                </c:pt>
                <c:pt idx="9">
                  <c:v>46929.112739184216</c:v>
                </c:pt>
                <c:pt idx="10">
                  <c:v>44968.348957806753</c:v>
                </c:pt>
                <c:pt idx="11">
                  <c:v>43081.19769130132</c:v>
                </c:pt>
                <c:pt idx="12">
                  <c:v>41264.123178219539</c:v>
                </c:pt>
                <c:pt idx="13">
                  <c:v>39513.851839809351</c:v>
                </c:pt>
                <c:pt idx="14">
                  <c:v>38326.774905881117</c:v>
                </c:pt>
                <c:pt idx="15">
                  <c:v>36201.787625788675</c:v>
                </c:pt>
                <c:pt idx="16">
                  <c:v>34634.546787064704</c:v>
                </c:pt>
                <c:pt idx="17">
                  <c:v>33034.219729080403</c:v>
                </c:pt>
                <c:pt idx="18">
                  <c:v>31665.388807788353</c:v>
                </c:pt>
                <c:pt idx="19">
                  <c:v>30259.046811303964</c:v>
                </c:pt>
                <c:pt idx="20">
                  <c:v>28902.147402591152</c:v>
                </c:pt>
                <c:pt idx="21">
                  <c:v>27592.812448413428</c:v>
                </c:pt>
                <c:pt idx="22">
                  <c:v>26329.278228768933</c:v>
                </c:pt>
                <c:pt idx="23">
                  <c:v>25109.886346240884</c:v>
                </c:pt>
                <c:pt idx="24">
                  <c:v>23933.07551380292</c:v>
                </c:pt>
                <c:pt idx="25">
                  <c:v>22797.374121862846</c:v>
                </c:pt>
                <c:pt idx="26">
                  <c:v>21701.39349808314</c:v>
                </c:pt>
                <c:pt idx="27">
                  <c:v>19623.418365378162</c:v>
                </c:pt>
                <c:pt idx="28">
                  <c:v>19067.787226730819</c:v>
                </c:pt>
                <c:pt idx="29">
                  <c:v>18639.008788951411</c:v>
                </c:pt>
                <c:pt idx="30">
                  <c:v>17689.480129909949</c:v>
                </c:pt>
                <c:pt idx="31">
                  <c:v>16773.776749617133</c:v>
                </c:pt>
                <c:pt idx="32">
                  <c:v>15890.896413013546</c:v>
                </c:pt>
                <c:pt idx="33">
                  <c:v>15039.8867273578</c:v>
                </c:pt>
                <c:pt idx="34">
                  <c:v>14219.841871461856</c:v>
                </c:pt>
                <c:pt idx="35">
                  <c:v>13429.899587609661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217-44D4-9D8F-35ABE4512F54}"/>
            </c:ext>
          </c:extLst>
        </c:ser>
        <c:ser>
          <c:idx val="1"/>
          <c:order val="8"/>
          <c:tx>
            <c:v>SPEC cable 1.9K</c:v>
          </c:tx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Summary'!$H$19:$H$54</c:f>
              <c:numCache>
                <c:formatCode>0</c:formatCode>
                <c:ptCount val="36"/>
                <c:pt idx="0">
                  <c:v>65214.081240147672</c:v>
                </c:pt>
                <c:pt idx="1">
                  <c:v>62512.695467474623</c:v>
                </c:pt>
                <c:pt idx="2">
                  <c:v>59928.726768826273</c:v>
                </c:pt>
                <c:pt idx="3">
                  <c:v>57454.741623930364</c:v>
                </c:pt>
                <c:pt idx="4">
                  <c:v>55084.005447573261</c:v>
                </c:pt>
                <c:pt idx="5">
                  <c:v>52810.398773743378</c:v>
                </c:pt>
                <c:pt idx="6">
                  <c:v>50628.345495778405</c:v>
                </c:pt>
                <c:pt idx="7">
                  <c:v>48532.751157654973</c:v>
                </c:pt>
                <c:pt idx="8">
                  <c:v>46518.949667492634</c:v>
                </c:pt>
                <c:pt idx="9">
                  <c:v>44582.657102225006</c:v>
                </c:pt>
                <c:pt idx="10">
                  <c:v>42719.931509916416</c:v>
                </c:pt>
                <c:pt idx="11">
                  <c:v>40927.137806736253</c:v>
                </c:pt>
                <c:pt idx="12">
                  <c:v>39200.917019308559</c:v>
                </c:pt>
                <c:pt idx="13">
                  <c:v>37538.159247818883</c:v>
                </c:pt>
                <c:pt idx="14">
                  <c:v>36410.436160587058</c:v>
                </c:pt>
                <c:pt idx="15">
                  <c:v>34391.698244499239</c:v>
                </c:pt>
                <c:pt idx="16">
                  <c:v>32902.819447711467</c:v>
                </c:pt>
                <c:pt idx="17">
                  <c:v>31382.508742626382</c:v>
                </c:pt>
                <c:pt idx="18">
                  <c:v>30082.119367398933</c:v>
                </c:pt>
                <c:pt idx="19">
                  <c:v>28746.094470738764</c:v>
                </c:pt>
                <c:pt idx="20">
                  <c:v>27457.040032461595</c:v>
                </c:pt>
                <c:pt idx="21">
                  <c:v>26213.171825992755</c:v>
                </c:pt>
                <c:pt idx="22">
                  <c:v>25012.814317330485</c:v>
                </c:pt>
                <c:pt idx="23">
                  <c:v>23854.39202892884</c:v>
                </c:pt>
                <c:pt idx="24">
                  <c:v>22736.421738112775</c:v>
                </c:pt>
                <c:pt idx="25">
                  <c:v>21657.505415769701</c:v>
                </c:pt>
                <c:pt idx="26">
                  <c:v>20616.323823178984</c:v>
                </c:pt>
                <c:pt idx="27">
                  <c:v>18642.247447109254</c:v>
                </c:pt>
                <c:pt idx="28">
                  <c:v>18114.397865394276</c:v>
                </c:pt>
                <c:pt idx="29">
                  <c:v>17707.058349503841</c:v>
                </c:pt>
                <c:pt idx="30">
                  <c:v>16805.006123414452</c:v>
                </c:pt>
                <c:pt idx="31">
                  <c:v>15935.087912136276</c:v>
                </c:pt>
                <c:pt idx="32">
                  <c:v>15096.351592362869</c:v>
                </c:pt>
                <c:pt idx="33">
                  <c:v>14287.892390989909</c:v>
                </c:pt>
                <c:pt idx="34">
                  <c:v>13508.849777888763</c:v>
                </c:pt>
                <c:pt idx="35">
                  <c:v>12758.404608229177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217-44D4-9D8F-35ABE4512F54}"/>
            </c:ext>
          </c:extLst>
        </c:ser>
        <c:ser>
          <c:idx val="10"/>
          <c:order val="9"/>
          <c:tx>
            <c:strRef>
              <c:f>'SSL Summary'!$O$18</c:f>
              <c:strCache>
                <c:ptCount val="1"/>
                <c:pt idx="0">
                  <c:v>Cable 1.9K (-7.28%)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14.799880474601975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Summary'!$O$19:$O$54</c:f>
              <c:numCache>
                <c:formatCode>0</c:formatCode>
                <c:ptCount val="36"/>
                <c:pt idx="0">
                  <c:v>67210.79912757827</c:v>
                </c:pt>
                <c:pt idx="1">
                  <c:v>64556.095320123059</c:v>
                </c:pt>
                <c:pt idx="2">
                  <c:v>62015.244359867123</c:v>
                </c:pt>
                <c:pt idx="3">
                  <c:v>59580.976941008041</c:v>
                </c:pt>
                <c:pt idx="4">
                  <c:v>57246.708894668176</c:v>
                </c:pt>
                <c:pt idx="5">
                  <c:v>55006.458929281704</c:v>
                </c:pt>
                <c:pt idx="6">
                  <c:v>52854.778211738849</c:v>
                </c:pt>
                <c:pt idx="7">
                  <c:v>50786.689819255196</c:v>
                </c:pt>
                <c:pt idx="8">
                  <c:v>48797.6364614657</c:v>
                </c:pt>
                <c:pt idx="9">
                  <c:v>46883.435165034076</c:v>
                </c:pt>
                <c:pt idx="10">
                  <c:v>45040.237846516146</c:v>
                </c:pt>
                <c:pt idx="11">
                  <c:v>43264.496886466513</c:v>
                </c:pt>
                <c:pt idx="12">
                  <c:v>41552.934968824491</c:v>
                </c:pt>
                <c:pt idx="13">
                  <c:v>39902.518572113891</c:v>
                </c:pt>
                <c:pt idx="14">
                  <c:v>38877.033572030006</c:v>
                </c:pt>
                <c:pt idx="15">
                  <c:v>36774.069711339514</c:v>
                </c:pt>
                <c:pt idx="16">
                  <c:v>35290.992009395057</c:v>
                </c:pt>
                <c:pt idx="17">
                  <c:v>33802.6832613609</c:v>
                </c:pt>
                <c:pt idx="18">
                  <c:v>32475.781783943054</c:v>
                </c:pt>
                <c:pt idx="19">
                  <c:v>31139.554672308856</c:v>
                </c:pt>
                <c:pt idx="20">
                  <c:v>29848.400979140519</c:v>
                </c:pt>
                <c:pt idx="21">
                  <c:v>28600.583887150082</c:v>
                </c:pt>
                <c:pt idx="22">
                  <c:v>27394.472807354392</c:v>
                </c:pt>
                <c:pt idx="23">
                  <c:v>26228.534922204912</c:v>
                </c:pt>
                <c:pt idx="24">
                  <c:v>25101.327546890247</c:v>
                </c:pt>
                <c:pt idx="25">
                  <c:v>24011.491216330229</c:v>
                </c:pt>
                <c:pt idx="26">
                  <c:v>22957.743417276743</c:v>
                </c:pt>
                <c:pt idx="27">
                  <c:v>21739.657940722762</c:v>
                </c:pt>
                <c:pt idx="28">
                  <c:v>20953.734473784421</c:v>
                </c:pt>
                <c:pt idx="29">
                  <c:v>20001.244334503699</c:v>
                </c:pt>
                <c:pt idx="30">
                  <c:v>19080.375706027287</c:v>
                </c:pt>
                <c:pt idx="31">
                  <c:v>18190.154924118575</c:v>
                </c:pt>
                <c:pt idx="32">
                  <c:v>17329.657823349062</c:v>
                </c:pt>
                <c:pt idx="33">
                  <c:v>16498.006428313161</c:v>
                </c:pt>
                <c:pt idx="34">
                  <c:v>15694.365915130302</c:v>
                </c:pt>
                <c:pt idx="35">
                  <c:v>14917.941817332648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217-44D4-9D8F-35ABE4512F54}"/>
            </c:ext>
          </c:extLst>
        </c:ser>
        <c:ser>
          <c:idx val="8"/>
          <c:order val="10"/>
          <c:tx>
            <c:strRef>
              <c:f>'SSL Summary'!$K$18</c:f>
              <c:strCache>
                <c:ptCount val="1"/>
                <c:pt idx="0">
                  <c:v>OP (7.188K)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ash"/>
            </a:ln>
          </c:spPr>
          <c:xVal>
            <c:numRef>
              <c:f>'SSL Summary'!$J$29:$J$37</c:f>
              <c:numCache>
                <c:formatCode>General</c:formatCode>
                <c:ptCount val="9"/>
                <c:pt idx="0">
                  <c:v>10.5</c:v>
                </c:pt>
                <c:pt idx="1">
                  <c:v>10.75</c:v>
                </c:pt>
                <c:pt idx="2">
                  <c:v>11</c:v>
                </c:pt>
                <c:pt idx="3">
                  <c:v>11.25</c:v>
                </c:pt>
                <c:pt idx="4">
                  <c:v>11.41</c:v>
                </c:pt>
                <c:pt idx="5">
                  <c:v>11.75</c:v>
                </c:pt>
                <c:pt idx="6">
                  <c:v>12</c:v>
                </c:pt>
                <c:pt idx="7">
                  <c:v>12.26</c:v>
                </c:pt>
                <c:pt idx="8">
                  <c:v>12.5</c:v>
                </c:pt>
              </c:numCache>
            </c:numRef>
          </c:xVal>
          <c:yVal>
            <c:numRef>
              <c:f>'SSL Summary'!$K$29:$K$37</c:f>
              <c:numCache>
                <c:formatCode>0</c:formatCode>
                <c:ptCount val="9"/>
                <c:pt idx="0">
                  <c:v>20574.358063666896</c:v>
                </c:pt>
                <c:pt idx="1">
                  <c:v>19382.754743060716</c:v>
                </c:pt>
                <c:pt idx="2">
                  <c:v>18243.65193920349</c:v>
                </c:pt>
                <c:pt idx="3">
                  <c:v>17154.741053807091</c:v>
                </c:pt>
                <c:pt idx="4">
                  <c:v>16483.182203218086</c:v>
                </c:pt>
                <c:pt idx="5">
                  <c:v>15119.067368091628</c:v>
                </c:pt>
                <c:pt idx="6">
                  <c:v>14168.450033732481</c:v>
                </c:pt>
                <c:pt idx="7">
                  <c:v>13224.823350179133</c:v>
                </c:pt>
                <c:pt idx="8">
                  <c:v>12392.964034437342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217-44D4-9D8F-35ABE4512F54}"/>
            </c:ext>
          </c:extLst>
        </c:ser>
        <c:ser>
          <c:idx val="9"/>
          <c:order val="11"/>
          <c:tx>
            <c:strRef>
              <c:f>'SSL Summary'!$L$18</c:f>
              <c:strCache>
                <c:ptCount val="1"/>
                <c:pt idx="0">
                  <c:v>108% OP (6.188K)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'SSL Summary'!$J$31:$J$39</c:f>
              <c:numCache>
                <c:formatCode>General</c:formatCode>
                <c:ptCount val="9"/>
                <c:pt idx="0">
                  <c:v>11</c:v>
                </c:pt>
                <c:pt idx="1">
                  <c:v>11.25</c:v>
                </c:pt>
                <c:pt idx="2">
                  <c:v>11.41</c:v>
                </c:pt>
                <c:pt idx="3">
                  <c:v>11.75</c:v>
                </c:pt>
                <c:pt idx="4">
                  <c:v>12</c:v>
                </c:pt>
                <c:pt idx="5">
                  <c:v>12.26</c:v>
                </c:pt>
                <c:pt idx="6">
                  <c:v>12.5</c:v>
                </c:pt>
                <c:pt idx="7">
                  <c:v>12.75</c:v>
                </c:pt>
                <c:pt idx="8">
                  <c:v>13</c:v>
                </c:pt>
              </c:numCache>
            </c:numRef>
          </c:xVal>
          <c:yVal>
            <c:numRef>
              <c:f>'SSL Summary'!$L$31:$L$39</c:f>
              <c:numCache>
                <c:formatCode>0</c:formatCode>
                <c:ptCount val="9"/>
                <c:pt idx="0">
                  <c:v>23526.571201073257</c:v>
                </c:pt>
                <c:pt idx="1">
                  <c:v>22287.228334855416</c:v>
                </c:pt>
                <c:pt idx="2">
                  <c:v>21520.779102352801</c:v>
                </c:pt>
                <c:pt idx="3">
                  <c:v>19958.39838857155</c:v>
                </c:pt>
                <c:pt idx="4">
                  <c:v>18864.753262672722</c:v>
                </c:pt>
                <c:pt idx="5">
                  <c:v>17774.691489412322</c:v>
                </c:pt>
                <c:pt idx="6">
                  <c:v>16809.634660651336</c:v>
                </c:pt>
                <c:pt idx="7">
                  <c:v>15844.775458043232</c:v>
                </c:pt>
                <c:pt idx="8">
                  <c:v>14919.636396052852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217-44D4-9D8F-35ABE4512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07736"/>
        <c:axId val="410208128"/>
      </c:scatterChart>
      <c:valAx>
        <c:axId val="410207736"/>
        <c:scaling>
          <c:orientation val="minMax"/>
          <c:max val="16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Peak field [ T 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208128"/>
        <c:crosses val="autoZero"/>
        <c:crossBetween val="midCat"/>
        <c:majorUnit val="1"/>
      </c:valAx>
      <c:valAx>
        <c:axId val="410208128"/>
        <c:scaling>
          <c:orientation val="minMax"/>
          <c:max val="30000"/>
          <c:min val="1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Cable</a:t>
                </a:r>
                <a:r>
                  <a:rPr lang="en-US" sz="1600" b="0" baseline="0"/>
                  <a:t> current [ A ]</a:t>
                </a:r>
                <a:endParaRPr lang="en-US" sz="1600" b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10207736"/>
        <c:crosses val="autoZero"/>
        <c:crossBetween val="midCat"/>
        <c:majorUnit val="5000"/>
      </c:valAx>
      <c:spPr>
        <a:ln>
          <a:solidFill>
            <a:srgbClr val="000000"/>
          </a:solidFill>
        </a:ln>
      </c:spPr>
    </c:plotArea>
    <c:legend>
      <c:legendPos val="r"/>
      <c:legendEntry>
        <c:idx val="9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2.7162036132040573E-2"/>
          <c:y val="8.3163236691112807E-2"/>
          <c:w val="0.94141692674790634"/>
          <c:h val="0.127902082802732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'SSL Summary'!$J$15</c:f>
          <c:strCache>
            <c:ptCount val="1"/>
            <c:pt idx="0">
              <c:v>P43OL1082 QXFA105</c:v>
            </c:pt>
          </c:strCache>
        </c:strRef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846989812608795"/>
          <c:y val="0.24543865150161159"/>
          <c:w val="0.82317167745650655"/>
          <c:h val="0.65061496854952094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'SSL Summary'!$A$9</c:f>
              <c:strCache>
                <c:ptCount val="1"/>
                <c:pt idx="0">
                  <c:v>Strand specs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366-4641-ACE5-0874652FD9D5}"/>
              </c:ext>
            </c:extLst>
          </c:dPt>
          <c:dPt>
            <c:idx val="1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1-F366-4641-ACE5-0874652FD9D5}"/>
              </c:ext>
            </c:extLst>
          </c:dPt>
          <c:xVal>
            <c:numRef>
              <c:f>'SSL Summary'!$A$10:$A$11</c:f>
              <c:numCache>
                <c:formatCode>0.00</c:formatCode>
                <c:ptCount val="2"/>
                <c:pt idx="0">
                  <c:v>12.270970522141441</c:v>
                </c:pt>
                <c:pt idx="1">
                  <c:v>15.141916523463317</c:v>
                </c:pt>
              </c:numCache>
            </c:numRef>
          </c:xVal>
          <c:yVal>
            <c:numRef>
              <c:f>'SSL Summary'!$B$10:$B$11</c:f>
              <c:numCache>
                <c:formatCode>General</c:formatCode>
                <c:ptCount val="2"/>
                <c:pt idx="0" formatCode="0">
                  <c:v>25240</c:v>
                </c:pt>
                <c:pt idx="1">
                  <c:v>13240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366-4641-ACE5-0874652FD9D5}"/>
            </c:ext>
          </c:extLst>
        </c:ser>
        <c:ser>
          <c:idx val="7"/>
          <c:order val="1"/>
          <c:tx>
            <c:v>Witness virgin strand</c:v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'Witness Data'!$L$9:$L$14</c:f>
              <c:numCache>
                <c:formatCode>0.00</c:formatCode>
                <c:ptCount val="6"/>
                <c:pt idx="0">
                  <c:v>15.174400829808327</c:v>
                </c:pt>
                <c:pt idx="1">
                  <c:v>14.214498035822869</c:v>
                </c:pt>
                <c:pt idx="2">
                  <c:v>13.260793263780569</c:v>
                </c:pt>
                <c:pt idx="3">
                  <c:v>12.312504900925314</c:v>
                </c:pt>
              </c:numCache>
            </c:numRef>
          </c:xVal>
          <c:yVal>
            <c:numRef>
              <c:f>'Witness Data'!$M$9:$M$14</c:f>
              <c:numCache>
                <c:formatCode>0</c:formatCode>
                <c:ptCount val="6"/>
                <c:pt idx="0">
                  <c:v>16270.599999999999</c:v>
                </c:pt>
                <c:pt idx="1">
                  <c:v>20011.439999999999</c:v>
                </c:pt>
                <c:pt idx="2">
                  <c:v>24330.52</c:v>
                </c:pt>
                <c:pt idx="3">
                  <c:v>29154.920000000002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366-4641-ACE5-0874652FD9D5}"/>
            </c:ext>
          </c:extLst>
        </c:ser>
        <c:ser>
          <c:idx val="4"/>
          <c:order val="2"/>
          <c:tx>
            <c:v>Witness extracted strand 1</c:v>
          </c:tx>
          <c:spPr>
            <a:ln w="1270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>
                    <a:alpha val="86000"/>
                  </a:srgbClr>
                </a:solidFill>
              </a:ln>
            </c:spPr>
          </c:marker>
          <c:xVal>
            <c:numRef>
              <c:f>'Witness Data'!$L$29:$L$34</c:f>
              <c:numCache>
                <c:formatCode>0.00</c:formatCode>
                <c:ptCount val="6"/>
                <c:pt idx="0">
                  <c:v>15.17335296278916</c:v>
                </c:pt>
                <c:pt idx="1">
                  <c:v>14.212365429213483</c:v>
                </c:pt>
                <c:pt idx="2">
                  <c:v>13.257421567283544</c:v>
                </c:pt>
                <c:pt idx="3">
                  <c:v>12.308826647587574</c:v>
                </c:pt>
              </c:numCache>
            </c:numRef>
          </c:xVal>
          <c:yVal>
            <c:numRef>
              <c:f>'Witness Data'!$M$29:$M$34</c:f>
              <c:numCache>
                <c:formatCode>0</c:formatCode>
                <c:ptCount val="6"/>
                <c:pt idx="0">
                  <c:v>16172.84</c:v>
                </c:pt>
                <c:pt idx="1">
                  <c:v>19812.48</c:v>
                </c:pt>
                <c:pt idx="2">
                  <c:v>24015.96</c:v>
                </c:pt>
                <c:pt idx="3">
                  <c:v>28811.759999999998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366-4641-ACE5-0874652FD9D5}"/>
            </c:ext>
          </c:extLst>
        </c:ser>
        <c:ser>
          <c:idx val="6"/>
          <c:order val="3"/>
          <c:tx>
            <c:v>Witness extracted strand 2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10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'Witness Data'!$L$44:$L$49</c:f>
              <c:numCache>
                <c:formatCode>0.00</c:formatCode>
                <c:ptCount val="6"/>
                <c:pt idx="0">
                  <c:v>15.168447070212094</c:v>
                </c:pt>
                <c:pt idx="1">
                  <c:v>14.207245409041308</c:v>
                </c:pt>
                <c:pt idx="2">
                  <c:v>13.250841620964442</c:v>
                </c:pt>
                <c:pt idx="3">
                  <c:v>12.30031613705466</c:v>
                </c:pt>
              </c:numCache>
            </c:numRef>
          </c:xVal>
          <c:yVal>
            <c:numRef>
              <c:f>'Witness Data'!$M$44:$M$49</c:f>
              <c:numCache>
                <c:formatCode>0</c:formatCode>
                <c:ptCount val="6"/>
                <c:pt idx="0">
                  <c:v>15715.148280000001</c:v>
                </c:pt>
                <c:pt idx="1">
                  <c:v>19334.811400000002</c:v>
                </c:pt>
                <c:pt idx="2">
                  <c:v>23402.088640000002</c:v>
                </c:pt>
                <c:pt idx="3">
                  <c:v>28017.778039999997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366-4641-ACE5-0874652FD9D5}"/>
            </c:ext>
          </c:extLst>
        </c:ser>
        <c:ser>
          <c:idx val="2"/>
          <c:order val="4"/>
          <c:tx>
            <c:v>Load Line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3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366-4641-ACE5-0874652FD9D5}"/>
              </c:ext>
            </c:extLst>
          </c:dPt>
          <c:xVal>
            <c:numRef>
              <c:f>'SSL Summary'!$A$3:$A$7</c:f>
              <c:numCache>
                <c:formatCode>0.00</c:formatCode>
                <c:ptCount val="5"/>
                <c:pt idx="0">
                  <c:v>0</c:v>
                </c:pt>
                <c:pt idx="1">
                  <c:v>11.41</c:v>
                </c:pt>
                <c:pt idx="2">
                  <c:v>12.26</c:v>
                </c:pt>
                <c:pt idx="3">
                  <c:v>14.923781671183537</c:v>
                </c:pt>
              </c:numCache>
            </c:numRef>
          </c:xVal>
          <c:yVal>
            <c:numRef>
              <c:f>'SSL Summary'!$B$3:$B$7</c:f>
              <c:numCache>
                <c:formatCode>General</c:formatCode>
                <c:ptCount val="5"/>
                <c:pt idx="0">
                  <c:v>0</c:v>
                </c:pt>
                <c:pt idx="1">
                  <c:v>16470</c:v>
                </c:pt>
                <c:pt idx="2">
                  <c:v>17780</c:v>
                </c:pt>
                <c:pt idx="3" formatCode="0">
                  <c:v>21934.153816596998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366-4641-ACE5-0874652FD9D5}"/>
            </c:ext>
          </c:extLst>
        </c:ser>
        <c:ser>
          <c:idx val="0"/>
          <c:order val="5"/>
          <c:tx>
            <c:v>SPEC Fit 4.2K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Summary'!$F$19:$F$54</c:f>
              <c:numCache>
                <c:formatCode>0</c:formatCode>
                <c:ptCount val="36"/>
                <c:pt idx="0">
                  <c:v>57270.049861779364</c:v>
                </c:pt>
                <c:pt idx="1">
                  <c:v>54686.670586602188</c:v>
                </c:pt>
                <c:pt idx="2">
                  <c:v>52218.700642492826</c:v>
                </c:pt>
                <c:pt idx="3">
                  <c:v>49858.946256779149</c:v>
                </c:pt>
                <c:pt idx="4">
                  <c:v>47600.887101893342</c:v>
                </c:pt>
                <c:pt idx="5">
                  <c:v>45438.595711394366</c:v>
                </c:pt>
                <c:pt idx="6">
                  <c:v>43366.668471887817</c:v>
                </c:pt>
                <c:pt idx="7">
                  <c:v>41380.16626752686</c:v>
                </c:pt>
                <c:pt idx="8">
                  <c:v>39474.563214190479</c:v>
                </c:pt>
                <c:pt idx="9">
                  <c:v>37645.702206053167</c:v>
                </c:pt>
                <c:pt idx="10">
                  <c:v>35889.756225037723</c:v>
                </c:pt>
                <c:pt idx="11">
                  <c:v>34203.194546378698</c:v>
                </c:pt>
                <c:pt idx="12">
                  <c:v>32582.753120958412</c:v>
                </c:pt>
                <c:pt idx="13">
                  <c:v>31025.408534671438</c:v>
                </c:pt>
                <c:pt idx="14">
                  <c:v>29971.299344188683</c:v>
                </c:pt>
                <c:pt idx="15">
                  <c:v>28088.984255519736</c:v>
                </c:pt>
                <c:pt idx="16">
                  <c:v>26704.867122549971</c:v>
                </c:pt>
                <c:pt idx="17">
                  <c:v>25295.508226235637</c:v>
                </c:pt>
                <c:pt idx="18">
                  <c:v>24093.47989941691</c:v>
                </c:pt>
                <c:pt idx="19">
                  <c:v>22862.112646754016</c:v>
                </c:pt>
                <c:pt idx="20">
                  <c:v>21677.780511905952</c:v>
                </c:pt>
                <c:pt idx="21">
                  <c:v>20538.742400044059</c:v>
                </c:pt>
                <c:pt idx="22">
                  <c:v>19443.362513803553</c:v>
                </c:pt>
                <c:pt idx="23">
                  <c:v>18390.102016596098</c:v>
                </c:pt>
                <c:pt idx="24">
                  <c:v>17377.511499806453</c:v>
                </c:pt>
                <c:pt idx="25">
                  <c:v>16404.224163207586</c:v>
                </c:pt>
                <c:pt idx="26">
                  <c:v>15468.949629573675</c:v>
                </c:pt>
                <c:pt idx="27">
                  <c:v>13707.626360557088</c:v>
                </c:pt>
                <c:pt idx="28">
                  <c:v>13239.592400225711</c:v>
                </c:pt>
                <c:pt idx="29">
                  <c:v>12879.330873856125</c:v>
                </c:pt>
                <c:pt idx="30">
                  <c:v>12084.545764333261</c:v>
                </c:pt>
                <c:pt idx="31">
                  <c:v>11322.287800504137</c:v>
                </c:pt>
                <c:pt idx="32">
                  <c:v>10591.62305108635</c:v>
                </c:pt>
                <c:pt idx="33">
                  <c:v>9891.6636116240188</c:v>
                </c:pt>
                <c:pt idx="34">
                  <c:v>9221.5645974317194</c:v>
                </c:pt>
                <c:pt idx="35">
                  <c:v>8580.52137740527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366-4641-ACE5-0874652FD9D5}"/>
            </c:ext>
          </c:extLst>
        </c:ser>
        <c:ser>
          <c:idx val="11"/>
          <c:order val="6"/>
          <c:tx>
            <c:strRef>
              <c:f>'SSL Summary'!$M$18</c:f>
              <c:strCache>
                <c:ptCount val="1"/>
                <c:pt idx="0">
                  <c:v>XS Fit 4.2K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14.923781671183537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Summary'!$M$19:$M$54</c:f>
              <c:numCache>
                <c:formatCode>0</c:formatCode>
                <c:ptCount val="36"/>
                <c:pt idx="0">
                  <c:v>60201.366571211969</c:v>
                </c:pt>
                <c:pt idx="1">
                  <c:v>57639.778290006805</c:v>
                </c:pt>
                <c:pt idx="2">
                  <c:v>55190.443479127825</c:v>
                </c:pt>
                <c:pt idx="3">
                  <c:v>52846.289901993921</c:v>
                </c:pt>
                <c:pt idx="4">
                  <c:v>50600.909379435136</c:v>
                </c:pt>
                <c:pt idx="5">
                  <c:v>48448.47821049724</c:v>
                </c:pt>
                <c:pt idx="6">
                  <c:v>46383.689035131378</c:v>
                </c:pt>
                <c:pt idx="7">
                  <c:v>44401.692236561947</c:v>
                </c:pt>
                <c:pt idx="8">
                  <c:v>42498.045337738688</c:v>
                </c:pt>
                <c:pt idx="9">
                  <c:v>40668.66912886202</c:v>
                </c:pt>
                <c:pt idx="10">
                  <c:v>38909.809488306993</c:v>
                </c:pt>
                <c:pt idx="11">
                  <c:v>37218.004040034502</c:v>
                </c:pt>
                <c:pt idx="12">
                  <c:v>35590.05293640757</c:v>
                </c:pt>
                <c:pt idx="13">
                  <c:v>34022.993173611525</c:v>
                </c:pt>
                <c:pt idx="14">
                  <c:v>33050.7529549221</c:v>
                </c:pt>
                <c:pt idx="15">
                  <c:v>31060.746603148218</c:v>
                </c:pt>
                <c:pt idx="16">
                  <c:v>29660.626913800446</c:v>
                </c:pt>
                <c:pt idx="17">
                  <c:v>28258.56500689876</c:v>
                </c:pt>
                <c:pt idx="18">
                  <c:v>27011.292488843355</c:v>
                </c:pt>
                <c:pt idx="19">
                  <c:v>25758.069487004217</c:v>
                </c:pt>
                <c:pt idx="20">
                  <c:v>24550.015747146845</c:v>
                </c:pt>
                <c:pt idx="21">
                  <c:v>23385.429328136852</c:v>
                </c:pt>
                <c:pt idx="22">
                  <c:v>22262.711733150878</c:v>
                </c:pt>
                <c:pt idx="23">
                  <c:v>21180.359699703004</c:v>
                </c:pt>
                <c:pt idx="24">
                  <c:v>20136.957782494595</c:v>
                </c:pt>
                <c:pt idx="25">
                  <c:v>19131.171639582193</c:v>
                </c:pt>
                <c:pt idx="26">
                  <c:v>18161.741943861678</c:v>
                </c:pt>
                <c:pt idx="27">
                  <c:v>16598.168418186262</c:v>
                </c:pt>
                <c:pt idx="28">
                  <c:v>16327.256969161963</c:v>
                </c:pt>
                <c:pt idx="29">
                  <c:v>15460.010763026541</c:v>
                </c:pt>
                <c:pt idx="30">
                  <c:v>14624.730371161419</c:v>
                </c:pt>
                <c:pt idx="31">
                  <c:v>13820.457770920411</c:v>
                </c:pt>
                <c:pt idx="32">
                  <c:v>13046.283270037089</c:v>
                </c:pt>
                <c:pt idx="33">
                  <c:v>12301.342288060136</c:v>
                </c:pt>
                <c:pt idx="34">
                  <c:v>11584.812400115676</c:v>
                </c:pt>
                <c:pt idx="35">
                  <c:v>10895.910617895857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F366-4641-ACE5-0874652FD9D5}"/>
            </c:ext>
          </c:extLst>
        </c:ser>
        <c:ser>
          <c:idx val="3"/>
          <c:order val="7"/>
          <c:tx>
            <c:v>SPEC Fit 1.9K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Summary'!$G$19:$G$54</c:f>
              <c:numCache>
                <c:formatCode>0</c:formatCode>
                <c:ptCount val="36"/>
                <c:pt idx="0">
                  <c:v>68646.401305418607</c:v>
                </c:pt>
                <c:pt idx="1">
                  <c:v>65802.837334183816</c:v>
                </c:pt>
                <c:pt idx="2">
                  <c:v>63082.870282975025</c:v>
                </c:pt>
                <c:pt idx="3">
                  <c:v>60478.675393610909</c:v>
                </c:pt>
                <c:pt idx="4">
                  <c:v>57983.163629024486</c:v>
                </c:pt>
                <c:pt idx="5">
                  <c:v>55589.893446045666</c:v>
                </c:pt>
                <c:pt idx="6">
                  <c:v>53292.995258714116</c:v>
                </c:pt>
                <c:pt idx="7">
                  <c:v>51087.106481742077</c:v>
                </c:pt>
                <c:pt idx="8">
                  <c:v>48967.315439465936</c:v>
                </c:pt>
                <c:pt idx="9">
                  <c:v>46929.112739184216</c:v>
                </c:pt>
                <c:pt idx="10">
                  <c:v>44968.348957806753</c:v>
                </c:pt>
                <c:pt idx="11">
                  <c:v>43081.19769130132</c:v>
                </c:pt>
                <c:pt idx="12">
                  <c:v>41264.123178219539</c:v>
                </c:pt>
                <c:pt idx="13">
                  <c:v>39513.851839809351</c:v>
                </c:pt>
                <c:pt idx="14">
                  <c:v>38326.774905881117</c:v>
                </c:pt>
                <c:pt idx="15">
                  <c:v>36201.787625788675</c:v>
                </c:pt>
                <c:pt idx="16">
                  <c:v>34634.546787064704</c:v>
                </c:pt>
                <c:pt idx="17">
                  <c:v>33034.219729080403</c:v>
                </c:pt>
                <c:pt idx="18">
                  <c:v>31665.388807788353</c:v>
                </c:pt>
                <c:pt idx="19">
                  <c:v>30259.046811303964</c:v>
                </c:pt>
                <c:pt idx="20">
                  <c:v>28902.147402591152</c:v>
                </c:pt>
                <c:pt idx="21">
                  <c:v>27592.812448413428</c:v>
                </c:pt>
                <c:pt idx="22">
                  <c:v>26329.278228768933</c:v>
                </c:pt>
                <c:pt idx="23">
                  <c:v>25109.886346240884</c:v>
                </c:pt>
                <c:pt idx="24">
                  <c:v>23933.07551380292</c:v>
                </c:pt>
                <c:pt idx="25">
                  <c:v>22797.374121862846</c:v>
                </c:pt>
                <c:pt idx="26">
                  <c:v>21701.39349808314</c:v>
                </c:pt>
                <c:pt idx="27">
                  <c:v>19623.418365378162</c:v>
                </c:pt>
                <c:pt idx="28">
                  <c:v>19067.787226730819</c:v>
                </c:pt>
                <c:pt idx="29">
                  <c:v>18639.008788951411</c:v>
                </c:pt>
                <c:pt idx="30">
                  <c:v>17689.480129909949</c:v>
                </c:pt>
                <c:pt idx="31">
                  <c:v>16773.776749617133</c:v>
                </c:pt>
                <c:pt idx="32">
                  <c:v>15890.896413013546</c:v>
                </c:pt>
                <c:pt idx="33">
                  <c:v>15039.8867273578</c:v>
                </c:pt>
                <c:pt idx="34">
                  <c:v>14219.841871461856</c:v>
                </c:pt>
                <c:pt idx="35">
                  <c:v>13429.899587609661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F366-4641-ACE5-0874652FD9D5}"/>
            </c:ext>
          </c:extLst>
        </c:ser>
        <c:ser>
          <c:idx val="1"/>
          <c:order val="8"/>
          <c:tx>
            <c:v>SPEC cable 1.9K</c:v>
          </c:tx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Summary'!$H$19:$H$54</c:f>
              <c:numCache>
                <c:formatCode>0</c:formatCode>
                <c:ptCount val="36"/>
                <c:pt idx="0">
                  <c:v>65214.081240147672</c:v>
                </c:pt>
                <c:pt idx="1">
                  <c:v>62512.695467474623</c:v>
                </c:pt>
                <c:pt idx="2">
                  <c:v>59928.726768826273</c:v>
                </c:pt>
                <c:pt idx="3">
                  <c:v>57454.741623930364</c:v>
                </c:pt>
                <c:pt idx="4">
                  <c:v>55084.005447573261</c:v>
                </c:pt>
                <c:pt idx="5">
                  <c:v>52810.398773743378</c:v>
                </c:pt>
                <c:pt idx="6">
                  <c:v>50628.345495778405</c:v>
                </c:pt>
                <c:pt idx="7">
                  <c:v>48532.751157654973</c:v>
                </c:pt>
                <c:pt idx="8">
                  <c:v>46518.949667492634</c:v>
                </c:pt>
                <c:pt idx="9">
                  <c:v>44582.657102225006</c:v>
                </c:pt>
                <c:pt idx="10">
                  <c:v>42719.931509916416</c:v>
                </c:pt>
                <c:pt idx="11">
                  <c:v>40927.137806736253</c:v>
                </c:pt>
                <c:pt idx="12">
                  <c:v>39200.917019308559</c:v>
                </c:pt>
                <c:pt idx="13">
                  <c:v>37538.159247818883</c:v>
                </c:pt>
                <c:pt idx="14">
                  <c:v>36410.436160587058</c:v>
                </c:pt>
                <c:pt idx="15">
                  <c:v>34391.698244499239</c:v>
                </c:pt>
                <c:pt idx="16">
                  <c:v>32902.819447711467</c:v>
                </c:pt>
                <c:pt idx="17">
                  <c:v>31382.508742626382</c:v>
                </c:pt>
                <c:pt idx="18">
                  <c:v>30082.119367398933</c:v>
                </c:pt>
                <c:pt idx="19">
                  <c:v>28746.094470738764</c:v>
                </c:pt>
                <c:pt idx="20">
                  <c:v>27457.040032461595</c:v>
                </c:pt>
                <c:pt idx="21">
                  <c:v>26213.171825992755</c:v>
                </c:pt>
                <c:pt idx="22">
                  <c:v>25012.814317330485</c:v>
                </c:pt>
                <c:pt idx="23">
                  <c:v>23854.39202892884</c:v>
                </c:pt>
                <c:pt idx="24">
                  <c:v>22736.421738112775</c:v>
                </c:pt>
                <c:pt idx="25">
                  <c:v>21657.505415769701</c:v>
                </c:pt>
                <c:pt idx="26">
                  <c:v>20616.323823178984</c:v>
                </c:pt>
                <c:pt idx="27">
                  <c:v>18642.247447109254</c:v>
                </c:pt>
                <c:pt idx="28">
                  <c:v>18114.397865394276</c:v>
                </c:pt>
                <c:pt idx="29">
                  <c:v>17707.058349503841</c:v>
                </c:pt>
                <c:pt idx="30">
                  <c:v>16805.006123414452</c:v>
                </c:pt>
                <c:pt idx="31">
                  <c:v>15935.087912136276</c:v>
                </c:pt>
                <c:pt idx="32">
                  <c:v>15096.351592362869</c:v>
                </c:pt>
                <c:pt idx="33">
                  <c:v>14287.892390989909</c:v>
                </c:pt>
                <c:pt idx="34">
                  <c:v>13508.849777888763</c:v>
                </c:pt>
                <c:pt idx="35">
                  <c:v>12758.404608229177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F366-4641-ACE5-0874652FD9D5}"/>
            </c:ext>
          </c:extLst>
        </c:ser>
        <c:ser>
          <c:idx val="10"/>
          <c:order val="9"/>
          <c:tx>
            <c:strRef>
              <c:f>'SSL Summary'!$O$18</c:f>
              <c:strCache>
                <c:ptCount val="1"/>
                <c:pt idx="0">
                  <c:v>Cable 1.9K (-4.16%)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14.923781671183537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Summary'!$O$19:$O$54</c:f>
              <c:numCache>
                <c:formatCode>0</c:formatCode>
                <c:ptCount val="36"/>
                <c:pt idx="0">
                  <c:v>68671.148951607058</c:v>
                </c:pt>
                <c:pt idx="1">
                  <c:v>65974.916007230495</c:v>
                </c:pt>
                <c:pt idx="2">
                  <c:v>63394.134139863105</c:v>
                </c:pt>
                <c:pt idx="3">
                  <c:v>60921.424223840528</c:v>
                </c:pt>
                <c:pt idx="4">
                  <c:v>58550.102828963143</c:v>
                </c:pt>
                <c:pt idx="5">
                  <c:v>56274.098680714371</c:v>
                </c:pt>
                <c:pt idx="6">
                  <c:v>54087.881146600113</c:v>
                </c:pt>
                <c:pt idx="7">
                  <c:v>51986.398747613515</c:v>
                </c:pt>
                <c:pt idx="8">
                  <c:v>49965.026069187668</c:v>
                </c:pt>
                <c:pt idx="9">
                  <c:v>48019.517743399563</c:v>
                </c:pt>
                <c:pt idx="10">
                  <c:v>46145.968411313908</c:v>
                </c:pt>
                <c:pt idx="11">
                  <c:v>44340.777764552025</c:v>
                </c:pt>
                <c:pt idx="12">
                  <c:v>42600.619918592383</c:v>
                </c:pt>
                <c:pt idx="13">
                  <c:v>40922.41649473428</c:v>
                </c:pt>
                <c:pt idx="14">
                  <c:v>39879.553010574564</c:v>
                </c:pt>
                <c:pt idx="15">
                  <c:v>37740.657289992676</c:v>
                </c:pt>
                <c:pt idx="16">
                  <c:v>36231.982073789259</c:v>
                </c:pt>
                <c:pt idx="17">
                  <c:v>34717.751566186875</c:v>
                </c:pt>
                <c:pt idx="18">
                  <c:v>33367.525794972578</c:v>
                </c:pt>
                <c:pt idx="19">
                  <c:v>32007.590329370338</c:v>
                </c:pt>
                <c:pt idx="20">
                  <c:v>30693.301472716819</c:v>
                </c:pt>
                <c:pt idx="21">
                  <c:v>29422.897179449661</c:v>
                </c:pt>
                <c:pt idx="22">
                  <c:v>28194.723229059487</c:v>
                </c:pt>
                <c:pt idx="23">
                  <c:v>27007.224640003951</c:v>
                </c:pt>
                <c:pt idx="24">
                  <c:v>25858.937914417624</c:v>
                </c:pt>
                <c:pt idx="25">
                  <c:v>24748.484019700445</c:v>
                </c:pt>
                <c:pt idx="26">
                  <c:v>23674.562025149429</c:v>
                </c:pt>
                <c:pt idx="27">
                  <c:v>21934.153816596998</c:v>
                </c:pt>
                <c:pt idx="28">
                  <c:v>21631.466365291373</c:v>
                </c:pt>
                <c:pt idx="29">
                  <c:v>20660.031879550403</c:v>
                </c:pt>
                <c:pt idx="30">
                  <c:v>19720.598485038063</c:v>
                </c:pt>
                <c:pt idx="31">
                  <c:v>18812.178696840951</c:v>
                </c:pt>
                <c:pt idx="32">
                  <c:v>17933.835262196139</c:v>
                </c:pt>
                <c:pt idx="33">
                  <c:v>17084.677801681108</c:v>
                </c:pt>
                <c:pt idx="34">
                  <c:v>16263.859724826289</c:v>
                </c:pt>
                <c:pt idx="35">
                  <c:v>15470.575393849564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F366-4641-ACE5-0874652FD9D5}"/>
            </c:ext>
          </c:extLst>
        </c:ser>
        <c:ser>
          <c:idx val="8"/>
          <c:order val="10"/>
          <c:tx>
            <c:strRef>
              <c:f>'SSL Summary'!$K$18</c:f>
              <c:strCache>
                <c:ptCount val="1"/>
                <c:pt idx="0">
                  <c:v>OP (7.38K)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ash"/>
            </a:ln>
          </c:spPr>
          <c:xVal>
            <c:numRef>
              <c:f>'SSL Summary'!$J$29:$J$37</c:f>
              <c:numCache>
                <c:formatCode>General</c:formatCode>
                <c:ptCount val="9"/>
                <c:pt idx="0">
                  <c:v>10.5</c:v>
                </c:pt>
                <c:pt idx="1">
                  <c:v>10.75</c:v>
                </c:pt>
                <c:pt idx="2">
                  <c:v>11</c:v>
                </c:pt>
                <c:pt idx="3">
                  <c:v>11.25</c:v>
                </c:pt>
                <c:pt idx="4">
                  <c:v>11.41</c:v>
                </c:pt>
                <c:pt idx="5">
                  <c:v>11.75</c:v>
                </c:pt>
                <c:pt idx="6">
                  <c:v>12</c:v>
                </c:pt>
                <c:pt idx="7">
                  <c:v>12.26</c:v>
                </c:pt>
                <c:pt idx="8">
                  <c:v>12.5</c:v>
                </c:pt>
              </c:numCache>
            </c:numRef>
          </c:xVal>
          <c:yVal>
            <c:numRef>
              <c:f>'SSL Summary'!$K$29:$K$37</c:f>
              <c:numCache>
                <c:formatCode>0</c:formatCode>
                <c:ptCount val="9"/>
                <c:pt idx="0">
                  <c:v>20096.42938049775</c:v>
                </c:pt>
                <c:pt idx="1">
                  <c:v>18914.944500644091</c:v>
                </c:pt>
                <c:pt idx="2">
                  <c:v>17785.99182919984</c:v>
                </c:pt>
                <c:pt idx="3">
                  <c:v>16707.26772421434</c:v>
                </c:pt>
                <c:pt idx="4">
                  <c:v>16042.249731610822</c:v>
                </c:pt>
                <c:pt idx="5">
                  <c:v>14692.095018851094</c:v>
                </c:pt>
                <c:pt idx="6">
                  <c:v>13751.799592203852</c:v>
                </c:pt>
                <c:pt idx="7">
                  <c:v>12818.96305350363</c:v>
                </c:pt>
                <c:pt idx="8">
                  <c:v>11997.116851715809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F366-4641-ACE5-0874652FD9D5}"/>
            </c:ext>
          </c:extLst>
        </c:ser>
        <c:ser>
          <c:idx val="9"/>
          <c:order val="11"/>
          <c:tx>
            <c:strRef>
              <c:f>'SSL Summary'!$L$18</c:f>
              <c:strCache>
                <c:ptCount val="1"/>
                <c:pt idx="0">
                  <c:v>108% OP (6.41K)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'SSL Summary'!$J$31:$J$39</c:f>
              <c:numCache>
                <c:formatCode>General</c:formatCode>
                <c:ptCount val="9"/>
                <c:pt idx="0">
                  <c:v>11</c:v>
                </c:pt>
                <c:pt idx="1">
                  <c:v>11.25</c:v>
                </c:pt>
                <c:pt idx="2">
                  <c:v>11.41</c:v>
                </c:pt>
                <c:pt idx="3">
                  <c:v>11.75</c:v>
                </c:pt>
                <c:pt idx="4">
                  <c:v>12</c:v>
                </c:pt>
                <c:pt idx="5">
                  <c:v>12.26</c:v>
                </c:pt>
                <c:pt idx="6">
                  <c:v>12.5</c:v>
                </c:pt>
                <c:pt idx="7">
                  <c:v>12.75</c:v>
                </c:pt>
                <c:pt idx="8">
                  <c:v>13</c:v>
                </c:pt>
              </c:numCache>
            </c:numRef>
          </c:xVal>
          <c:yVal>
            <c:numRef>
              <c:f>'SSL Summary'!$L$31:$L$39</c:f>
              <c:numCache>
                <c:formatCode>0</c:formatCode>
                <c:ptCount val="9"/>
                <c:pt idx="0">
                  <c:v>23027.787576435367</c:v>
                </c:pt>
                <c:pt idx="1">
                  <c:v>21797.371908503268</c:v>
                </c:pt>
                <c:pt idx="2">
                  <c:v>21036.665065129127</c:v>
                </c:pt>
                <c:pt idx="3">
                  <c:v>19486.56656624993</c:v>
                </c:pt>
                <c:pt idx="4">
                  <c:v>18402.025112553853</c:v>
                </c:pt>
                <c:pt idx="5">
                  <c:v>17321.499687248623</c:v>
                </c:pt>
                <c:pt idx="6">
                  <c:v>16365.309956858449</c:v>
                </c:pt>
                <c:pt idx="7">
                  <c:v>15409.755079749535</c:v>
                </c:pt>
                <c:pt idx="8">
                  <c:v>14493.991399065771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F366-4641-ACE5-0874652FD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07736"/>
        <c:axId val="410208128"/>
      </c:scatterChart>
      <c:valAx>
        <c:axId val="410207736"/>
        <c:scaling>
          <c:orientation val="minMax"/>
          <c:max val="16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Peak field [ T 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208128"/>
        <c:crosses val="autoZero"/>
        <c:crossBetween val="midCat"/>
        <c:majorUnit val="1"/>
      </c:valAx>
      <c:valAx>
        <c:axId val="410208128"/>
        <c:scaling>
          <c:orientation val="minMax"/>
          <c:max val="30000"/>
          <c:min val="1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Cable</a:t>
                </a:r>
                <a:r>
                  <a:rPr lang="en-US" sz="1600" b="0" baseline="0"/>
                  <a:t> current [ A ]</a:t>
                </a:r>
                <a:endParaRPr lang="en-US" sz="1600" b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10207736"/>
        <c:crosses val="autoZero"/>
        <c:crossBetween val="midCat"/>
        <c:majorUnit val="5000"/>
      </c:valAx>
      <c:spPr>
        <a:ln>
          <a:solidFill>
            <a:srgbClr val="000000"/>
          </a:solidFill>
        </a:ln>
      </c:spPr>
    </c:plotArea>
    <c:legend>
      <c:legendPos val="r"/>
      <c:legendEntry>
        <c:idx val="9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2.7162036132040573E-2"/>
          <c:y val="8.3163236691112807E-2"/>
          <c:w val="0.94141692674790634"/>
          <c:h val="0.127902082802732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'SSL Summary'!$J$15</c:f>
          <c:strCache>
            <c:ptCount val="1"/>
            <c:pt idx="0">
              <c:v>P43OL1084 QXFA106</c:v>
            </c:pt>
          </c:strCache>
        </c:strRef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846989812608795"/>
          <c:y val="0.24543865150161159"/>
          <c:w val="0.82317167745650655"/>
          <c:h val="0.65061496854952094"/>
        </c:manualLayout>
      </c:layout>
      <c:scatterChart>
        <c:scatterStyle val="smoothMarker"/>
        <c:varyColors val="0"/>
        <c:ser>
          <c:idx val="5"/>
          <c:order val="0"/>
          <c:tx>
            <c:strRef>
              <c:f>'SSL Summary'!$A$9</c:f>
              <c:strCache>
                <c:ptCount val="1"/>
                <c:pt idx="0">
                  <c:v>Strand specs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019-4F60-B6CD-1628410C2923}"/>
              </c:ext>
            </c:extLst>
          </c:dPt>
          <c:dPt>
            <c:idx val="1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1-9019-4F60-B6CD-1628410C2923}"/>
              </c:ext>
            </c:extLst>
          </c:dPt>
          <c:xVal>
            <c:numRef>
              <c:f>'SSL Summary'!$A$10:$A$11</c:f>
              <c:numCache>
                <c:formatCode>0.00</c:formatCode>
                <c:ptCount val="2"/>
                <c:pt idx="0">
                  <c:v>12.270970522141441</c:v>
                </c:pt>
                <c:pt idx="1">
                  <c:v>15.141916523463317</c:v>
                </c:pt>
              </c:numCache>
            </c:numRef>
          </c:xVal>
          <c:yVal>
            <c:numRef>
              <c:f>'SSL Summary'!$B$10:$B$11</c:f>
              <c:numCache>
                <c:formatCode>General</c:formatCode>
                <c:ptCount val="2"/>
                <c:pt idx="0" formatCode="0">
                  <c:v>25240</c:v>
                </c:pt>
                <c:pt idx="1">
                  <c:v>13240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019-4F60-B6CD-1628410C2923}"/>
            </c:ext>
          </c:extLst>
        </c:ser>
        <c:ser>
          <c:idx val="7"/>
          <c:order val="1"/>
          <c:tx>
            <c:v>Witness virgin strand</c:v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'Witness Data'!$L$9:$L$14</c:f>
              <c:numCache>
                <c:formatCode>0.00</c:formatCode>
                <c:ptCount val="6"/>
                <c:pt idx="0">
                  <c:v>15.174072835426305</c:v>
                </c:pt>
                <c:pt idx="1">
                  <c:v>14.21266040978189</c:v>
                </c:pt>
                <c:pt idx="2">
                  <c:v>13.258536748182419</c:v>
                </c:pt>
                <c:pt idx="3">
                  <c:v>12.310415598149373</c:v>
                </c:pt>
              </c:numCache>
            </c:numRef>
          </c:xVal>
          <c:yVal>
            <c:numRef>
              <c:f>'Witness Data'!$M$9:$M$14</c:f>
              <c:numCache>
                <c:formatCode>0</c:formatCode>
                <c:ptCount val="6"/>
                <c:pt idx="0">
                  <c:v>16240</c:v>
                </c:pt>
                <c:pt idx="1">
                  <c:v>19840</c:v>
                </c:pt>
                <c:pt idx="2">
                  <c:v>24120</c:v>
                </c:pt>
                <c:pt idx="3">
                  <c:v>28960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019-4F60-B6CD-1628410C2923}"/>
            </c:ext>
          </c:extLst>
        </c:ser>
        <c:ser>
          <c:idx val="4"/>
          <c:order val="2"/>
          <c:tx>
            <c:v>Witness extracted strand 1</c:v>
          </c:tx>
          <c:spPr>
            <a:ln w="1270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>
                    <a:alpha val="86000"/>
                  </a:srgbClr>
                </a:solidFill>
              </a:ln>
            </c:spPr>
          </c:marker>
          <c:xVal>
            <c:numRef>
              <c:f>'Witness Data'!$L$29:$L$34</c:f>
              <c:numCache>
                <c:formatCode>0.00</c:formatCode>
                <c:ptCount val="6"/>
                <c:pt idx="0">
                  <c:v>15.149408347329544</c:v>
                </c:pt>
                <c:pt idx="1">
                  <c:v>14.188215504277</c:v>
                </c:pt>
                <c:pt idx="2">
                  <c:v>13.230569993353669</c:v>
                </c:pt>
                <c:pt idx="3">
                  <c:v>12.278767564288302</c:v>
                </c:pt>
              </c:numCache>
            </c:numRef>
          </c:xVal>
          <c:yVal>
            <c:numRef>
              <c:f>'Witness Data'!$M$29:$M$34</c:f>
              <c:numCache>
                <c:formatCode>0</c:formatCode>
                <c:ptCount val="6"/>
                <c:pt idx="0">
                  <c:v>13938.944320000001</c:v>
                </c:pt>
                <c:pt idx="1">
                  <c:v>17559.430120000001</c:v>
                </c:pt>
                <c:pt idx="2">
                  <c:v>21510.861719999997</c:v>
                </c:pt>
                <c:pt idx="3">
                  <c:v>26007.419439999998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019-4F60-B6CD-1628410C2923}"/>
            </c:ext>
          </c:extLst>
        </c:ser>
        <c:ser>
          <c:idx val="6"/>
          <c:order val="3"/>
          <c:tx>
            <c:v>Witness extracted strand 2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10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'Witness Data'!$L$44:$L$49</c:f>
              <c:numCache>
                <c:formatCode>0.00</c:formatCode>
                <c:ptCount val="6"/>
                <c:pt idx="0">
                  <c:v>15.159057568177925</c:v>
                </c:pt>
                <c:pt idx="1">
                  <c:v>14.196941022201718</c:v>
                </c:pt>
                <c:pt idx="2">
                  <c:v>13.239786494000727</c:v>
                </c:pt>
                <c:pt idx="3">
                  <c:v>12.289892380411302</c:v>
                </c:pt>
              </c:numCache>
            </c:numRef>
          </c:xVal>
          <c:yVal>
            <c:numRef>
              <c:f>'Witness Data'!$M$44:$M$49</c:f>
              <c:numCache>
                <c:formatCode>0</c:formatCode>
                <c:ptCount val="6"/>
                <c:pt idx="0">
                  <c:v>14839.16144</c:v>
                </c:pt>
                <c:pt idx="1">
                  <c:v>18373.47104</c:v>
                </c:pt>
                <c:pt idx="2">
                  <c:v>22370.70852</c:v>
                </c:pt>
                <c:pt idx="3">
                  <c:v>27045.301159999999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019-4F60-B6CD-1628410C2923}"/>
            </c:ext>
          </c:extLst>
        </c:ser>
        <c:ser>
          <c:idx val="2"/>
          <c:order val="4"/>
          <c:tx>
            <c:v>Load Line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3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019-4F60-B6CD-1628410C2923}"/>
              </c:ext>
            </c:extLst>
          </c:dPt>
          <c:xVal>
            <c:numRef>
              <c:f>'SSL Summary'!$A$3:$A$7</c:f>
              <c:numCache>
                <c:formatCode>0.00</c:formatCode>
                <c:ptCount val="5"/>
                <c:pt idx="0">
                  <c:v>0</c:v>
                </c:pt>
                <c:pt idx="1">
                  <c:v>11.41</c:v>
                </c:pt>
                <c:pt idx="2">
                  <c:v>12.26</c:v>
                </c:pt>
                <c:pt idx="3">
                  <c:v>14.322481974998984</c:v>
                </c:pt>
              </c:numCache>
            </c:numRef>
          </c:xVal>
          <c:yVal>
            <c:numRef>
              <c:f>'SSL Summary'!$B$3:$B$7</c:f>
              <c:numCache>
                <c:formatCode>General</c:formatCode>
                <c:ptCount val="5"/>
                <c:pt idx="0">
                  <c:v>0</c:v>
                </c:pt>
                <c:pt idx="1">
                  <c:v>16470</c:v>
                </c:pt>
                <c:pt idx="2">
                  <c:v>17780</c:v>
                </c:pt>
                <c:pt idx="3" formatCode="0">
                  <c:v>20994.124972968664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9019-4F60-B6CD-1628410C2923}"/>
            </c:ext>
          </c:extLst>
        </c:ser>
        <c:ser>
          <c:idx val="0"/>
          <c:order val="5"/>
          <c:tx>
            <c:v>SPEC Fit 4.2K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Summary'!$F$19:$F$54</c:f>
              <c:numCache>
                <c:formatCode>0</c:formatCode>
                <c:ptCount val="36"/>
                <c:pt idx="0">
                  <c:v>57270.049861779364</c:v>
                </c:pt>
                <c:pt idx="1">
                  <c:v>54686.670586602188</c:v>
                </c:pt>
                <c:pt idx="2">
                  <c:v>52218.700642492826</c:v>
                </c:pt>
                <c:pt idx="3">
                  <c:v>49858.946256779149</c:v>
                </c:pt>
                <c:pt idx="4">
                  <c:v>47600.887101893342</c:v>
                </c:pt>
                <c:pt idx="5">
                  <c:v>45438.595711394366</c:v>
                </c:pt>
                <c:pt idx="6">
                  <c:v>43366.668471887817</c:v>
                </c:pt>
                <c:pt idx="7">
                  <c:v>41380.16626752686</c:v>
                </c:pt>
                <c:pt idx="8">
                  <c:v>39474.563214190479</c:v>
                </c:pt>
                <c:pt idx="9">
                  <c:v>37645.702206053167</c:v>
                </c:pt>
                <c:pt idx="10">
                  <c:v>35889.756225037723</c:v>
                </c:pt>
                <c:pt idx="11">
                  <c:v>34203.194546378698</c:v>
                </c:pt>
                <c:pt idx="12">
                  <c:v>32582.753120958412</c:v>
                </c:pt>
                <c:pt idx="13">
                  <c:v>31025.408534671438</c:v>
                </c:pt>
                <c:pt idx="14">
                  <c:v>29971.299344188683</c:v>
                </c:pt>
                <c:pt idx="15">
                  <c:v>28088.984255519736</c:v>
                </c:pt>
                <c:pt idx="16">
                  <c:v>26704.867122549971</c:v>
                </c:pt>
                <c:pt idx="17">
                  <c:v>25295.508226235637</c:v>
                </c:pt>
                <c:pt idx="18">
                  <c:v>24093.47989941691</c:v>
                </c:pt>
                <c:pt idx="19">
                  <c:v>22862.112646754016</c:v>
                </c:pt>
                <c:pt idx="20">
                  <c:v>21677.780511905952</c:v>
                </c:pt>
                <c:pt idx="21">
                  <c:v>20538.742400044059</c:v>
                </c:pt>
                <c:pt idx="22">
                  <c:v>19443.362513803553</c:v>
                </c:pt>
                <c:pt idx="23">
                  <c:v>18390.102016596098</c:v>
                </c:pt>
                <c:pt idx="24">
                  <c:v>17377.511499806453</c:v>
                </c:pt>
                <c:pt idx="25">
                  <c:v>16404.224163207586</c:v>
                </c:pt>
                <c:pt idx="26">
                  <c:v>15468.949629573675</c:v>
                </c:pt>
                <c:pt idx="27">
                  <c:v>13707.626360557088</c:v>
                </c:pt>
                <c:pt idx="28">
                  <c:v>13239.592400225711</c:v>
                </c:pt>
                <c:pt idx="29">
                  <c:v>12879.330873856125</c:v>
                </c:pt>
                <c:pt idx="30">
                  <c:v>12084.545764333261</c:v>
                </c:pt>
                <c:pt idx="31">
                  <c:v>11322.287800504137</c:v>
                </c:pt>
                <c:pt idx="32">
                  <c:v>10591.62305108635</c:v>
                </c:pt>
                <c:pt idx="33">
                  <c:v>9891.6636116240188</c:v>
                </c:pt>
                <c:pt idx="34">
                  <c:v>9221.5645974317194</c:v>
                </c:pt>
                <c:pt idx="35">
                  <c:v>8580.52137740527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9019-4F60-B6CD-1628410C2923}"/>
            </c:ext>
          </c:extLst>
        </c:ser>
        <c:ser>
          <c:idx val="11"/>
          <c:order val="6"/>
          <c:tx>
            <c:strRef>
              <c:f>'SSL Summary'!$M$18</c:f>
              <c:strCache>
                <c:ptCount val="1"/>
                <c:pt idx="0">
                  <c:v>XS Fit 4.2K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14.322481974998984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Summary'!$M$19:$M$54</c:f>
              <c:numCache>
                <c:formatCode>0</c:formatCode>
                <c:ptCount val="36"/>
                <c:pt idx="0">
                  <c:v>57963.514654592735</c:v>
                </c:pt>
                <c:pt idx="1">
                  <c:v>55400.64384002344</c:v>
                </c:pt>
                <c:pt idx="2">
                  <c:v>52951.487241311246</c:v>
                </c:pt>
                <c:pt idx="3">
                  <c:v>50608.930603977264</c:v>
                </c:pt>
                <c:pt idx="4">
                  <c:v>48366.526362532939</c:v>
                </c:pt>
                <c:pt idx="5">
                  <c:v>46218.413824050229</c:v>
                </c:pt>
                <c:pt idx="6">
                  <c:v>44159.25082092642</c:v>
                </c:pt>
                <c:pt idx="7">
                  <c:v>42184.154926858937</c:v>
                </c:pt>
                <c:pt idx="8">
                  <c:v>40288.652687261841</c:v>
                </c:pt>
                <c:pt idx="9">
                  <c:v>38468.635598435947</c:v>
                </c:pt>
                <c:pt idx="10">
                  <c:v>36720.321795549178</c:v>
                </c:pt>
                <c:pt idx="11">
                  <c:v>35040.222590584475</c:v>
                </c:pt>
                <c:pt idx="12">
                  <c:v>33425.113147523152</c:v>
                </c:pt>
                <c:pt idx="13">
                  <c:v>31872.006700547336</c:v>
                </c:pt>
                <c:pt idx="14">
                  <c:v>30909.269507671524</c:v>
                </c:pt>
                <c:pt idx="15">
                  <c:v>28940.912291385946</c:v>
                </c:pt>
                <c:pt idx="16">
                  <c:v>27557.94930302542</c:v>
                </c:pt>
                <c:pt idx="17">
                  <c:v>26174.819779278383</c:v>
                </c:pt>
                <c:pt idx="18">
                  <c:v>24945.991161758287</c:v>
                </c:pt>
                <c:pt idx="19">
                  <c:v>23712.950945417066</c:v>
                </c:pt>
                <c:pt idx="20">
                  <c:v>22526.053177739017</c:v>
                </c:pt>
                <c:pt idx="21">
                  <c:v>21383.579380646373</c:v>
                </c:pt>
                <c:pt idx="22">
                  <c:v>20283.915184128469</c:v>
                </c:pt>
                <c:pt idx="23">
                  <c:v>19225.542076807942</c:v>
                </c:pt>
                <c:pt idx="24">
                  <c:v>18207.029952376783</c:v>
                </c:pt>
                <c:pt idx="25">
                  <c:v>17227.030362110785</c:v>
                </c:pt>
                <c:pt idx="26">
                  <c:v>16284.270395205687</c:v>
                </c:pt>
                <c:pt idx="27">
                  <c:v>16949.919209049614</c:v>
                </c:pt>
                <c:pt idx="28">
                  <c:v>14505.722516102265</c:v>
                </c:pt>
                <c:pt idx="29">
                  <c:v>13667.718875115243</c:v>
                </c:pt>
                <c:pt idx="30">
                  <c:v>12862.514573229399</c:v>
                </c:pt>
                <c:pt idx="31">
                  <c:v>12089.140225336561</c:v>
                </c:pt>
                <c:pt idx="32">
                  <c:v>11346.675154325399</c:v>
                </c:pt>
                <c:pt idx="33">
                  <c:v>10634.244153711441</c:v>
                </c:pt>
                <c:pt idx="34">
                  <c:v>9951.0145138183107</c:v>
                </c:pt>
                <c:pt idx="35">
                  <c:v>9296.1932863120965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019-4F60-B6CD-1628410C2923}"/>
            </c:ext>
          </c:extLst>
        </c:ser>
        <c:ser>
          <c:idx val="3"/>
          <c:order val="7"/>
          <c:tx>
            <c:v>SPEC Fit 1.9K</c:v>
          </c:tx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Summary'!$G$19:$G$54</c:f>
              <c:numCache>
                <c:formatCode>0</c:formatCode>
                <c:ptCount val="36"/>
                <c:pt idx="0">
                  <c:v>68646.401305418607</c:v>
                </c:pt>
                <c:pt idx="1">
                  <c:v>65802.837334183816</c:v>
                </c:pt>
                <c:pt idx="2">
                  <c:v>63082.870282975025</c:v>
                </c:pt>
                <c:pt idx="3">
                  <c:v>60478.675393610909</c:v>
                </c:pt>
                <c:pt idx="4">
                  <c:v>57983.163629024486</c:v>
                </c:pt>
                <c:pt idx="5">
                  <c:v>55589.893446045666</c:v>
                </c:pt>
                <c:pt idx="6">
                  <c:v>53292.995258714116</c:v>
                </c:pt>
                <c:pt idx="7">
                  <c:v>51087.106481742077</c:v>
                </c:pt>
                <c:pt idx="8">
                  <c:v>48967.315439465936</c:v>
                </c:pt>
                <c:pt idx="9">
                  <c:v>46929.112739184216</c:v>
                </c:pt>
                <c:pt idx="10">
                  <c:v>44968.348957806753</c:v>
                </c:pt>
                <c:pt idx="11">
                  <c:v>43081.19769130132</c:v>
                </c:pt>
                <c:pt idx="12">
                  <c:v>41264.123178219539</c:v>
                </c:pt>
                <c:pt idx="13">
                  <c:v>39513.851839809351</c:v>
                </c:pt>
                <c:pt idx="14">
                  <c:v>38326.774905881117</c:v>
                </c:pt>
                <c:pt idx="15">
                  <c:v>36201.787625788675</c:v>
                </c:pt>
                <c:pt idx="16">
                  <c:v>34634.546787064704</c:v>
                </c:pt>
                <c:pt idx="17">
                  <c:v>33034.219729080403</c:v>
                </c:pt>
                <c:pt idx="18">
                  <c:v>31665.388807788353</c:v>
                </c:pt>
                <c:pt idx="19">
                  <c:v>30259.046811303964</c:v>
                </c:pt>
                <c:pt idx="20">
                  <c:v>28902.147402591152</c:v>
                </c:pt>
                <c:pt idx="21">
                  <c:v>27592.812448413428</c:v>
                </c:pt>
                <c:pt idx="22">
                  <c:v>26329.278228768933</c:v>
                </c:pt>
                <c:pt idx="23">
                  <c:v>25109.886346240884</c:v>
                </c:pt>
                <c:pt idx="24">
                  <c:v>23933.07551380292</c:v>
                </c:pt>
                <c:pt idx="25">
                  <c:v>22797.374121862846</c:v>
                </c:pt>
                <c:pt idx="26">
                  <c:v>21701.39349808314</c:v>
                </c:pt>
                <c:pt idx="27">
                  <c:v>19623.418365378162</c:v>
                </c:pt>
                <c:pt idx="28">
                  <c:v>19067.787226730819</c:v>
                </c:pt>
                <c:pt idx="29">
                  <c:v>18639.008788951411</c:v>
                </c:pt>
                <c:pt idx="30">
                  <c:v>17689.480129909949</c:v>
                </c:pt>
                <c:pt idx="31">
                  <c:v>16773.776749617133</c:v>
                </c:pt>
                <c:pt idx="32">
                  <c:v>15890.896413013546</c:v>
                </c:pt>
                <c:pt idx="33">
                  <c:v>15039.8867273578</c:v>
                </c:pt>
                <c:pt idx="34">
                  <c:v>14219.841871461856</c:v>
                </c:pt>
                <c:pt idx="35">
                  <c:v>13429.899587609661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9019-4F60-B6CD-1628410C2923}"/>
            </c:ext>
          </c:extLst>
        </c:ser>
        <c:ser>
          <c:idx val="1"/>
          <c:order val="8"/>
          <c:tx>
            <c:v>SPEC cable 1.9K</c:v>
          </c:tx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'SSL Summary'!$E$19:$E$54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11.425000000000001</c:v>
                </c:pt>
                <c:pt idx="15">
                  <c:v>11.75</c:v>
                </c:pt>
                <c:pt idx="16">
                  <c:v>12</c:v>
                </c:pt>
                <c:pt idx="17">
                  <c:v>12.265000000000001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>
                  <c:v>15</c:v>
                </c:pt>
                <c:pt idx="28">
                  <c:v>15.14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Summary'!$H$19:$H$54</c:f>
              <c:numCache>
                <c:formatCode>0</c:formatCode>
                <c:ptCount val="36"/>
                <c:pt idx="0">
                  <c:v>65214.081240147672</c:v>
                </c:pt>
                <c:pt idx="1">
                  <c:v>62512.695467474623</c:v>
                </c:pt>
                <c:pt idx="2">
                  <c:v>59928.726768826273</c:v>
                </c:pt>
                <c:pt idx="3">
                  <c:v>57454.741623930364</c:v>
                </c:pt>
                <c:pt idx="4">
                  <c:v>55084.005447573261</c:v>
                </c:pt>
                <c:pt idx="5">
                  <c:v>52810.398773743378</c:v>
                </c:pt>
                <c:pt idx="6">
                  <c:v>50628.345495778405</c:v>
                </c:pt>
                <c:pt idx="7">
                  <c:v>48532.751157654973</c:v>
                </c:pt>
                <c:pt idx="8">
                  <c:v>46518.949667492634</c:v>
                </c:pt>
                <c:pt idx="9">
                  <c:v>44582.657102225006</c:v>
                </c:pt>
                <c:pt idx="10">
                  <c:v>42719.931509916416</c:v>
                </c:pt>
                <c:pt idx="11">
                  <c:v>40927.137806736253</c:v>
                </c:pt>
                <c:pt idx="12">
                  <c:v>39200.917019308559</c:v>
                </c:pt>
                <c:pt idx="13">
                  <c:v>37538.159247818883</c:v>
                </c:pt>
                <c:pt idx="14">
                  <c:v>36410.436160587058</c:v>
                </c:pt>
                <c:pt idx="15">
                  <c:v>34391.698244499239</c:v>
                </c:pt>
                <c:pt idx="16">
                  <c:v>32902.819447711467</c:v>
                </c:pt>
                <c:pt idx="17">
                  <c:v>31382.508742626382</c:v>
                </c:pt>
                <c:pt idx="18">
                  <c:v>30082.119367398933</c:v>
                </c:pt>
                <c:pt idx="19">
                  <c:v>28746.094470738764</c:v>
                </c:pt>
                <c:pt idx="20">
                  <c:v>27457.040032461595</c:v>
                </c:pt>
                <c:pt idx="21">
                  <c:v>26213.171825992755</c:v>
                </c:pt>
                <c:pt idx="22">
                  <c:v>25012.814317330485</c:v>
                </c:pt>
                <c:pt idx="23">
                  <c:v>23854.39202892884</c:v>
                </c:pt>
                <c:pt idx="24">
                  <c:v>22736.421738112775</c:v>
                </c:pt>
                <c:pt idx="25">
                  <c:v>21657.505415769701</c:v>
                </c:pt>
                <c:pt idx="26">
                  <c:v>20616.323823178984</c:v>
                </c:pt>
                <c:pt idx="27">
                  <c:v>18642.247447109254</c:v>
                </c:pt>
                <c:pt idx="28">
                  <c:v>18114.397865394276</c:v>
                </c:pt>
                <c:pt idx="29">
                  <c:v>17707.058349503841</c:v>
                </c:pt>
                <c:pt idx="30">
                  <c:v>16805.006123414452</c:v>
                </c:pt>
                <c:pt idx="31">
                  <c:v>15935.087912136276</c:v>
                </c:pt>
                <c:pt idx="32">
                  <c:v>15096.351592362869</c:v>
                </c:pt>
                <c:pt idx="33">
                  <c:v>14287.892390989909</c:v>
                </c:pt>
                <c:pt idx="34">
                  <c:v>13508.849777888763</c:v>
                </c:pt>
                <c:pt idx="35">
                  <c:v>12758.404608229177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9019-4F60-B6CD-1628410C2923}"/>
            </c:ext>
          </c:extLst>
        </c:ser>
        <c:ser>
          <c:idx val="10"/>
          <c:order val="9"/>
          <c:tx>
            <c:strRef>
              <c:f>'SSL Summary'!$O$18</c:f>
              <c:strCache>
                <c:ptCount val="1"/>
                <c:pt idx="0">
                  <c:v>Cable 1.9K (-10.16%)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'SSL Summary'!$J$19:$J$54</c:f>
              <c:numCache>
                <c:formatCode>General</c:formatCode>
                <c:ptCount val="36"/>
                <c:pt idx="0">
                  <c:v>8</c:v>
                </c:pt>
                <c:pt idx="1">
                  <c:v>8.25</c:v>
                </c:pt>
                <c:pt idx="2">
                  <c:v>8.5</c:v>
                </c:pt>
                <c:pt idx="3">
                  <c:v>8.75</c:v>
                </c:pt>
                <c:pt idx="4">
                  <c:v>9</c:v>
                </c:pt>
                <c:pt idx="5">
                  <c:v>9.25</c:v>
                </c:pt>
                <c:pt idx="6">
                  <c:v>9.5</c:v>
                </c:pt>
                <c:pt idx="7">
                  <c:v>9.75</c:v>
                </c:pt>
                <c:pt idx="8">
                  <c:v>10</c:v>
                </c:pt>
                <c:pt idx="9">
                  <c:v>10.25</c:v>
                </c:pt>
                <c:pt idx="10">
                  <c:v>10.5</c:v>
                </c:pt>
                <c:pt idx="11">
                  <c:v>10.75</c:v>
                </c:pt>
                <c:pt idx="12">
                  <c:v>11</c:v>
                </c:pt>
                <c:pt idx="13">
                  <c:v>11.25</c:v>
                </c:pt>
                <c:pt idx="14">
                  <c:v>11.41</c:v>
                </c:pt>
                <c:pt idx="15">
                  <c:v>11.75</c:v>
                </c:pt>
                <c:pt idx="16">
                  <c:v>12</c:v>
                </c:pt>
                <c:pt idx="17">
                  <c:v>12.26</c:v>
                </c:pt>
                <c:pt idx="18">
                  <c:v>12.5</c:v>
                </c:pt>
                <c:pt idx="19">
                  <c:v>12.75</c:v>
                </c:pt>
                <c:pt idx="20">
                  <c:v>13</c:v>
                </c:pt>
                <c:pt idx="21">
                  <c:v>13.25</c:v>
                </c:pt>
                <c:pt idx="22">
                  <c:v>13.5</c:v>
                </c:pt>
                <c:pt idx="23">
                  <c:v>13.75</c:v>
                </c:pt>
                <c:pt idx="24">
                  <c:v>14</c:v>
                </c:pt>
                <c:pt idx="25">
                  <c:v>14.25</c:v>
                </c:pt>
                <c:pt idx="26">
                  <c:v>14.5</c:v>
                </c:pt>
                <c:pt idx="27" formatCode="0.00">
                  <c:v>14.322481974998984</c:v>
                </c:pt>
                <c:pt idx="28">
                  <c:v>15</c:v>
                </c:pt>
                <c:pt idx="29">
                  <c:v>15.25</c:v>
                </c:pt>
                <c:pt idx="30">
                  <c:v>15.5</c:v>
                </c:pt>
                <c:pt idx="31">
                  <c:v>15.75</c:v>
                </c:pt>
                <c:pt idx="32">
                  <c:v>16</c:v>
                </c:pt>
                <c:pt idx="33">
                  <c:v>16.25</c:v>
                </c:pt>
                <c:pt idx="34">
                  <c:v>16.5</c:v>
                </c:pt>
                <c:pt idx="35">
                  <c:v>16.75</c:v>
                </c:pt>
              </c:numCache>
            </c:numRef>
          </c:xVal>
          <c:yVal>
            <c:numRef>
              <c:f>'SSL Summary'!$O$19:$O$54</c:f>
              <c:numCache>
                <c:formatCode>0</c:formatCode>
                <c:ptCount val="36"/>
                <c:pt idx="0">
                  <c:v>62264.918897248062</c:v>
                </c:pt>
                <c:pt idx="1">
                  <c:v>59732.570871416872</c:v>
                </c:pt>
                <c:pt idx="2">
                  <c:v>57309.707899497313</c:v>
                </c:pt>
                <c:pt idx="3">
                  <c:v>54989.375797038949</c:v>
                </c:pt>
                <c:pt idx="4">
                  <c:v>52765.274852533599</c:v>
                </c:pt>
                <c:pt idx="5">
                  <c:v>50631.681307098719</c:v>
                </c:pt>
                <c:pt idx="6">
                  <c:v>48583.380131630416</c:v>
                </c:pt>
                <c:pt idx="7">
                  <c:v>46615.607222349892</c:v>
                </c:pt>
                <c:pt idx="8">
                  <c:v>44723.999488062102</c:v>
                </c:pt>
                <c:pt idx="9">
                  <c:v>42904.551581668529</c:v>
                </c:pt>
                <c:pt idx="10">
                  <c:v>41153.57825111672</c:v>
                </c:pt>
                <c:pt idx="11">
                  <c:v>39467.681463559791</c:v>
                </c:pt>
                <c:pt idx="12">
                  <c:v>37843.721600563847</c:v>
                </c:pt>
                <c:pt idx="13">
                  <c:v>36278.792139045603</c:v>
                </c:pt>
                <c:pt idx="14">
                  <c:v>35306.963328602425</c:v>
                </c:pt>
                <c:pt idx="15">
                  <c:v>33315.43244809132</c:v>
                </c:pt>
                <c:pt idx="16">
                  <c:v>31912.166308948385</c:v>
                </c:pt>
                <c:pt idx="17">
                  <c:v>30505.064868067839</c:v>
                </c:pt>
                <c:pt idx="18">
                  <c:v>29251.58144355215</c:v>
                </c:pt>
                <c:pt idx="19">
                  <c:v>27990.33614872042</c:v>
                </c:pt>
                <c:pt idx="20">
                  <c:v>26772.712958564807</c:v>
                </c:pt>
                <c:pt idx="21">
                  <c:v>25597.045658270916</c:v>
                </c:pt>
                <c:pt idx="22">
                  <c:v>24461.769693555263</c:v>
                </c:pt>
                <c:pt idx="23">
                  <c:v>23365.41408715631</c:v>
                </c:pt>
                <c:pt idx="24">
                  <c:v>22306.594136812771</c:v>
                </c:pt>
                <c:pt idx="25">
                  <c:v>21284.004806437515</c:v>
                </c:pt>
                <c:pt idx="26">
                  <c:v>20296.414733548641</c:v>
                </c:pt>
                <c:pt idx="27">
                  <c:v>20994.124972968664</c:v>
                </c:pt>
                <c:pt idx="28">
                  <c:v>18421.643107349239</c:v>
                </c:pt>
                <c:pt idx="29">
                  <c:v>17532.320604582459</c:v>
                </c:pt>
                <c:pt idx="30">
                  <c:v>16673.706823744669</c:v>
                </c:pt>
                <c:pt idx="31">
                  <c:v>15844.866182373804</c:v>
                </c:pt>
                <c:pt idx="32">
                  <c:v>15044.910517921007</c:v>
                </c:pt>
                <c:pt idx="33">
                  <c:v>14272.995922586651</c:v>
                </c:pt>
                <c:pt idx="34">
                  <c:v>13528.31983648403</c:v>
                </c:pt>
                <c:pt idx="35">
                  <c:v>12810.118374390175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9019-4F60-B6CD-1628410C2923}"/>
            </c:ext>
          </c:extLst>
        </c:ser>
        <c:ser>
          <c:idx val="8"/>
          <c:order val="10"/>
          <c:tx>
            <c:strRef>
              <c:f>'SSL Summary'!$K$18</c:f>
              <c:strCache>
                <c:ptCount val="1"/>
                <c:pt idx="0">
                  <c:v>OP (6.75K)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ysDash"/>
            </a:ln>
          </c:spPr>
          <c:xVal>
            <c:numRef>
              <c:f>'SSL Summary'!$J$29:$J$37</c:f>
              <c:numCache>
                <c:formatCode>General</c:formatCode>
                <c:ptCount val="9"/>
                <c:pt idx="0">
                  <c:v>10.5</c:v>
                </c:pt>
                <c:pt idx="1">
                  <c:v>10.75</c:v>
                </c:pt>
                <c:pt idx="2">
                  <c:v>11</c:v>
                </c:pt>
                <c:pt idx="3">
                  <c:v>11.25</c:v>
                </c:pt>
                <c:pt idx="4">
                  <c:v>11.41</c:v>
                </c:pt>
                <c:pt idx="5">
                  <c:v>11.75</c:v>
                </c:pt>
                <c:pt idx="6">
                  <c:v>12</c:v>
                </c:pt>
                <c:pt idx="7">
                  <c:v>12.26</c:v>
                </c:pt>
                <c:pt idx="8">
                  <c:v>12.5</c:v>
                </c:pt>
              </c:numCache>
            </c:numRef>
          </c:xVal>
          <c:yVal>
            <c:numRef>
              <c:f>'SSL Summary'!$K$29:$K$37</c:f>
              <c:numCache>
                <c:formatCode>0</c:formatCode>
                <c:ptCount val="9"/>
                <c:pt idx="0">
                  <c:v>20557.509346047842</c:v>
                </c:pt>
                <c:pt idx="1">
                  <c:v>19370.729233212242</c:v>
                </c:pt>
                <c:pt idx="2">
                  <c:v>18236.134718229896</c:v>
                </c:pt>
                <c:pt idx="3">
                  <c:v>17151.429682512629</c:v>
                </c:pt>
                <c:pt idx="4">
                  <c:v>16482.409254656206</c:v>
                </c:pt>
                <c:pt idx="5">
                  <c:v>15123.306069771204</c:v>
                </c:pt>
                <c:pt idx="6">
                  <c:v>14176.053917827005</c:v>
                </c:pt>
                <c:pt idx="7">
                  <c:v>13235.650931077311</c:v>
                </c:pt>
                <c:pt idx="8">
                  <c:v>12406.525995232625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9019-4F60-B6CD-1628410C2923}"/>
            </c:ext>
          </c:extLst>
        </c:ser>
        <c:ser>
          <c:idx val="9"/>
          <c:order val="11"/>
          <c:tx>
            <c:strRef>
              <c:f>'SSL Summary'!$L$18</c:f>
              <c:strCache>
                <c:ptCount val="1"/>
                <c:pt idx="0">
                  <c:v>108% OP (5.66K)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'SSL Summary'!$J$31:$J$39</c:f>
              <c:numCache>
                <c:formatCode>General</c:formatCode>
                <c:ptCount val="9"/>
                <c:pt idx="0">
                  <c:v>11</c:v>
                </c:pt>
                <c:pt idx="1">
                  <c:v>11.25</c:v>
                </c:pt>
                <c:pt idx="2">
                  <c:v>11.41</c:v>
                </c:pt>
                <c:pt idx="3">
                  <c:v>11.75</c:v>
                </c:pt>
                <c:pt idx="4">
                  <c:v>12</c:v>
                </c:pt>
                <c:pt idx="5">
                  <c:v>12.26</c:v>
                </c:pt>
                <c:pt idx="6">
                  <c:v>12.5</c:v>
                </c:pt>
                <c:pt idx="7">
                  <c:v>12.75</c:v>
                </c:pt>
                <c:pt idx="8">
                  <c:v>13</c:v>
                </c:pt>
              </c:numCache>
            </c:numRef>
          </c:xVal>
          <c:yVal>
            <c:numRef>
              <c:f>'SSL Summary'!$L$31:$L$39</c:f>
              <c:numCache>
                <c:formatCode>0</c:formatCode>
                <c:ptCount val="9"/>
                <c:pt idx="0">
                  <c:v>23531.553478080616</c:v>
                </c:pt>
                <c:pt idx="1">
                  <c:v>22297.433842425828</c:v>
                </c:pt>
                <c:pt idx="2">
                  <c:v>21534.14629419323</c:v>
                </c:pt>
                <c:pt idx="3">
                  <c:v>19978.032198976391</c:v>
                </c:pt>
                <c:pt idx="4">
                  <c:v>18888.616979511204</c:v>
                </c:pt>
                <c:pt idx="5">
                  <c:v>17802.628149945969</c:v>
                </c:pt>
                <c:pt idx="6">
                  <c:v>16841.045887248754</c:v>
                </c:pt>
                <c:pt idx="7">
                  <c:v>15879.524681056973</c:v>
                </c:pt>
                <c:pt idx="8">
                  <c:v>14957.445681903657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9019-4F60-B6CD-1628410C2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07736"/>
        <c:axId val="410208128"/>
      </c:scatterChart>
      <c:valAx>
        <c:axId val="410207736"/>
        <c:scaling>
          <c:orientation val="minMax"/>
          <c:max val="16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Peak field [ T 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0208128"/>
        <c:crosses val="autoZero"/>
        <c:crossBetween val="midCat"/>
        <c:majorUnit val="1"/>
      </c:valAx>
      <c:valAx>
        <c:axId val="410208128"/>
        <c:scaling>
          <c:orientation val="minMax"/>
          <c:max val="30000"/>
          <c:min val="1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Cable</a:t>
                </a:r>
                <a:r>
                  <a:rPr lang="en-US" sz="1600" b="0" baseline="0"/>
                  <a:t> current [ A ]</a:t>
                </a:r>
                <a:endParaRPr lang="en-US" sz="1600" b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10207736"/>
        <c:crosses val="autoZero"/>
        <c:crossBetween val="midCat"/>
        <c:majorUnit val="5000"/>
      </c:valAx>
      <c:spPr>
        <a:ln>
          <a:solidFill>
            <a:srgbClr val="000000"/>
          </a:solidFill>
        </a:ln>
      </c:spPr>
    </c:plotArea>
    <c:legend>
      <c:legendPos val="r"/>
      <c:legendEntry>
        <c:idx val="9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2.7162036132040573E-2"/>
          <c:y val="8.3163236691112807E-2"/>
          <c:w val="0.94141692674790634"/>
          <c:h val="0.127902082802732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</p:spPr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0EA1-E585-ED4A-B7EF-72E8393BB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4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07904" y="6356350"/>
            <a:ext cx="482409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4126" y="6356350"/>
            <a:ext cx="1066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 Dec 2017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6309319"/>
            <a:ext cx="1215786" cy="5067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624198"/>
            <a:ext cx="7200000" cy="825624"/>
          </a:xfrm>
        </p:spPr>
        <p:txBody>
          <a:bodyPr/>
          <a:lstStyle/>
          <a:p>
            <a:r>
              <a:rPr lang="en-GB" dirty="0" smtClean="0"/>
              <a:t>MQXFAP2 Readiness Review</a:t>
            </a:r>
            <a:br>
              <a:rPr lang="en-GB" dirty="0" smtClean="0"/>
            </a:br>
            <a:r>
              <a:rPr lang="en-GB" dirty="0" smtClean="0"/>
              <a:t>Strand data	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Lance Cooley – NHMFL / ASC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295900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 smtClean="0"/>
              <a:t>7 Dec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73774"/>
            <a:ext cx="2448272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</a:t>
            </a:r>
            <a:r>
              <a:rPr lang="en-US" dirty="0" smtClean="0"/>
              <a:t>14.8 </a:t>
            </a:r>
            <a:r>
              <a:rPr lang="en-US" dirty="0"/>
              <a:t>T, </a:t>
            </a:r>
            <a:r>
              <a:rPr lang="en-US" dirty="0" smtClean="0"/>
              <a:t>21.75 kA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</a:t>
            </a:r>
            <a:r>
              <a:rPr lang="en-US" dirty="0" smtClean="0"/>
              <a:t>76% </a:t>
            </a:r>
            <a:r>
              <a:rPr lang="en-US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</a:t>
            </a:r>
            <a:r>
              <a:rPr lang="en-US" dirty="0" smtClean="0"/>
              <a:t>7.19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5.3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</a:t>
            </a:r>
            <a:r>
              <a:rPr lang="en-US" dirty="0" smtClean="0"/>
              <a:t>39.6 </a:t>
            </a:r>
            <a:r>
              <a:rPr lang="en-US" dirty="0"/>
              <a:t>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41.6% </a:t>
            </a:r>
            <a:r>
              <a:rPr lang="en-US" dirty="0"/>
              <a:t>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QXFA102, </a:t>
            </a:r>
            <a:r>
              <a:rPr lang="en-US" dirty="0"/>
              <a:t>Cable </a:t>
            </a:r>
            <a:r>
              <a:rPr lang="en-US" dirty="0" smtClean="0"/>
              <a:t>1073 </a:t>
            </a:r>
            <a:r>
              <a:rPr lang="en-US" dirty="0"/>
              <a:t>– SSL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1800" dirty="0" smtClean="0"/>
              <a:t>(Note: traveler in development)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936209740"/>
              </p:ext>
            </p:extLst>
          </p:nvPr>
        </p:nvGraphicFramePr>
        <p:xfrm>
          <a:off x="3470275" y="1042988"/>
          <a:ext cx="5419725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7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QXFA104, </a:t>
            </a:r>
            <a:r>
              <a:rPr lang="en-US" dirty="0"/>
              <a:t>cable </a:t>
            </a:r>
            <a:r>
              <a:rPr lang="en-US" dirty="0" smtClean="0"/>
              <a:t>1081 </a:t>
            </a:r>
            <a:r>
              <a:rPr lang="en-US" dirty="0"/>
              <a:t>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607766"/>
              </p:ext>
            </p:extLst>
          </p:nvPr>
        </p:nvGraphicFramePr>
        <p:xfrm>
          <a:off x="380999" y="1055064"/>
          <a:ext cx="8439472" cy="256746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94857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(293K / 20K)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PO08S00074A01U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P43OL1081AE25E </a:t>
                      </a:r>
                      <a:r>
                        <a:rPr lang="en-US" baseline="30000" dirty="0" smtClean="0"/>
                        <a:t>†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P43OL1081AE55E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81443"/>
            <a:ext cx="843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Turrioni</a:t>
            </a:r>
            <a:r>
              <a:rPr lang="en-US" dirty="0" smtClean="0"/>
              <a:t>, Al </a:t>
            </a:r>
            <a:r>
              <a:rPr lang="en-US" dirty="0" err="1" smtClean="0"/>
              <a:t>Rusy</a:t>
            </a:r>
            <a:r>
              <a:rPr lang="en-US" dirty="0" smtClean="0"/>
              <a:t>, Pei Li performed measurements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 Cable </a:t>
            </a:r>
            <a:r>
              <a:rPr lang="en-US" dirty="0"/>
              <a:t>degradation </a:t>
            </a:r>
            <a:r>
              <a:rPr lang="en-US" dirty="0" smtClean="0"/>
              <a:t>&lt; 7.1%</a:t>
            </a:r>
          </a:p>
        </p:txBody>
      </p:sp>
    </p:spTree>
    <p:extLst>
      <p:ext uri="{BB962C8B-B14F-4D97-AF65-F5344CB8AC3E}">
        <p14:creationId xmlns:p14="http://schemas.microsoft.com/office/powerpoint/2010/main" val="38560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</a:t>
            </a:r>
            <a:r>
              <a:rPr lang="en-US" dirty="0" smtClean="0"/>
              <a:t>14.8 </a:t>
            </a:r>
            <a:r>
              <a:rPr lang="en-US" dirty="0"/>
              <a:t>T, </a:t>
            </a:r>
            <a:r>
              <a:rPr lang="en-US" dirty="0" smtClean="0"/>
              <a:t>21.74 kA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</a:t>
            </a:r>
            <a:r>
              <a:rPr lang="en-US" dirty="0" smtClean="0"/>
              <a:t>76% </a:t>
            </a:r>
            <a:r>
              <a:rPr lang="en-US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</a:t>
            </a:r>
            <a:r>
              <a:rPr lang="en-US" dirty="0" smtClean="0"/>
              <a:t>7.19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5.3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</a:t>
            </a:r>
            <a:r>
              <a:rPr lang="en-US" dirty="0" smtClean="0"/>
              <a:t>38.9 </a:t>
            </a:r>
            <a:r>
              <a:rPr lang="en-US" dirty="0"/>
              <a:t>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42.4% </a:t>
            </a:r>
            <a:r>
              <a:rPr lang="en-US" dirty="0"/>
              <a:t>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QXFA104, </a:t>
            </a:r>
            <a:r>
              <a:rPr lang="en-US" dirty="0"/>
              <a:t>Cable </a:t>
            </a:r>
            <a:r>
              <a:rPr lang="en-US" dirty="0" smtClean="0"/>
              <a:t>1081 </a:t>
            </a:r>
            <a:r>
              <a:rPr lang="en-US" dirty="0"/>
              <a:t>– SSL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1800" dirty="0" smtClean="0"/>
              <a:t>(Note: traveler in development)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151603245"/>
              </p:ext>
            </p:extLst>
          </p:nvPr>
        </p:nvGraphicFramePr>
        <p:xfrm>
          <a:off x="3470275" y="1042988"/>
          <a:ext cx="5419725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07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QXFA105, </a:t>
            </a:r>
            <a:r>
              <a:rPr lang="en-US" dirty="0"/>
              <a:t>cable </a:t>
            </a:r>
            <a:r>
              <a:rPr lang="en-US" dirty="0" smtClean="0"/>
              <a:t>1082 </a:t>
            </a:r>
            <a:r>
              <a:rPr lang="en-US" dirty="0"/>
              <a:t>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6146"/>
              </p:ext>
            </p:extLst>
          </p:nvPr>
        </p:nvGraphicFramePr>
        <p:xfrm>
          <a:off x="380999" y="1055064"/>
          <a:ext cx="8439472" cy="256746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94857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(293K / 20K)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PO08S00080A03U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P43OL1082AE18E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P43OL1082AE60E </a:t>
                      </a:r>
                      <a:r>
                        <a:rPr lang="en-US" baseline="30000" dirty="0" smtClean="0"/>
                        <a:t>†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81443"/>
            <a:ext cx="843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Turrioni</a:t>
            </a:r>
            <a:r>
              <a:rPr lang="en-US" dirty="0" smtClean="0"/>
              <a:t>, Al </a:t>
            </a:r>
            <a:r>
              <a:rPr lang="en-US" dirty="0" err="1" smtClean="0"/>
              <a:t>Rusy</a:t>
            </a:r>
            <a:r>
              <a:rPr lang="en-US" dirty="0" smtClean="0"/>
              <a:t>, Pei Li performed measurements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 Cable </a:t>
            </a:r>
            <a:r>
              <a:rPr lang="en-US" dirty="0"/>
              <a:t>degradation </a:t>
            </a:r>
            <a:r>
              <a:rPr lang="en-US" dirty="0" smtClean="0"/>
              <a:t>&lt; 4.2%</a:t>
            </a:r>
          </a:p>
        </p:txBody>
      </p:sp>
    </p:spTree>
    <p:extLst>
      <p:ext uri="{BB962C8B-B14F-4D97-AF65-F5344CB8AC3E}">
        <p14:creationId xmlns:p14="http://schemas.microsoft.com/office/powerpoint/2010/main" val="74008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</a:t>
            </a:r>
            <a:r>
              <a:rPr lang="en-US" dirty="0" smtClean="0"/>
              <a:t>14.9 </a:t>
            </a:r>
            <a:r>
              <a:rPr lang="en-US" dirty="0"/>
              <a:t>T, </a:t>
            </a:r>
            <a:r>
              <a:rPr lang="en-US" dirty="0" smtClean="0"/>
              <a:t>21.9 kA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</a:t>
            </a:r>
            <a:r>
              <a:rPr lang="en-US" dirty="0" smtClean="0"/>
              <a:t>73% </a:t>
            </a:r>
            <a:r>
              <a:rPr lang="en-US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</a:t>
            </a:r>
            <a:r>
              <a:rPr lang="en-US" dirty="0" smtClean="0"/>
              <a:t>7.38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5.5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</a:t>
            </a:r>
            <a:r>
              <a:rPr lang="en-US" dirty="0" smtClean="0"/>
              <a:t>39.9 </a:t>
            </a:r>
            <a:r>
              <a:rPr lang="en-US" dirty="0"/>
              <a:t>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40.2% </a:t>
            </a:r>
            <a:r>
              <a:rPr lang="en-US" dirty="0"/>
              <a:t>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QXFA105, </a:t>
            </a:r>
            <a:r>
              <a:rPr lang="en-US" dirty="0"/>
              <a:t>Cable </a:t>
            </a:r>
            <a:r>
              <a:rPr lang="en-US" dirty="0" smtClean="0"/>
              <a:t>1082 </a:t>
            </a:r>
            <a:r>
              <a:rPr lang="en-US" dirty="0"/>
              <a:t>– SSL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1800" dirty="0" smtClean="0"/>
              <a:t>(Note: traveler in development)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253500078"/>
              </p:ext>
            </p:extLst>
          </p:nvPr>
        </p:nvGraphicFramePr>
        <p:xfrm>
          <a:off x="3470275" y="1042988"/>
          <a:ext cx="5419725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7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QXFA106, </a:t>
            </a:r>
            <a:r>
              <a:rPr lang="en-US" dirty="0"/>
              <a:t>cable </a:t>
            </a:r>
            <a:r>
              <a:rPr lang="en-US" dirty="0" smtClean="0"/>
              <a:t>1084 </a:t>
            </a:r>
            <a:r>
              <a:rPr lang="en-US" dirty="0"/>
              <a:t>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841652"/>
              </p:ext>
            </p:extLst>
          </p:nvPr>
        </p:nvGraphicFramePr>
        <p:xfrm>
          <a:off x="380999" y="1055064"/>
          <a:ext cx="8439472" cy="256746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94857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(293K / 20K)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PO08S00079A01U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P43OL1084AE39E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538*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439*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348*</a:t>
                      </a:r>
                      <a:r>
                        <a:rPr lang="en-US" baseline="30000" dirty="0" smtClean="0"/>
                        <a:t>†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P43OL1084AE03E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559*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371*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P43OL1084AE41E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683*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571*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477*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381*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81443"/>
            <a:ext cx="8439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Turrioni</a:t>
            </a:r>
            <a:r>
              <a:rPr lang="en-US" dirty="0" smtClean="0"/>
              <a:t>, Al </a:t>
            </a:r>
            <a:r>
              <a:rPr lang="en-US" dirty="0" err="1" smtClean="0"/>
              <a:t>Rusy</a:t>
            </a:r>
            <a:r>
              <a:rPr lang="en-US" dirty="0" smtClean="0"/>
              <a:t>, Pei Li performed measurements</a:t>
            </a:r>
          </a:p>
          <a:p>
            <a:endParaRPr lang="en-US" baseline="30000" dirty="0" smtClean="0"/>
          </a:p>
          <a:p>
            <a:r>
              <a:rPr lang="en-US" dirty="0" smtClean="0"/>
              <a:t>* </a:t>
            </a:r>
            <a:r>
              <a:rPr lang="en-US" dirty="0" err="1" smtClean="0"/>
              <a:t>Ic</a:t>
            </a:r>
            <a:r>
              <a:rPr lang="en-US" dirty="0" smtClean="0"/>
              <a:t> was determined by extrapolating voltage rise; sample was not stable enough to achieve voltage at or above the voltage criterion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 Cable </a:t>
            </a:r>
            <a:r>
              <a:rPr lang="en-US" dirty="0"/>
              <a:t>degradation </a:t>
            </a:r>
            <a:r>
              <a:rPr lang="en-US" dirty="0" smtClean="0"/>
              <a:t>10.2%</a:t>
            </a:r>
          </a:p>
        </p:txBody>
      </p:sp>
    </p:spTree>
    <p:extLst>
      <p:ext uri="{BB962C8B-B14F-4D97-AF65-F5344CB8AC3E}">
        <p14:creationId xmlns:p14="http://schemas.microsoft.com/office/powerpoint/2010/main" val="113952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</a:t>
            </a:r>
            <a:r>
              <a:rPr lang="en-US" dirty="0" smtClean="0"/>
              <a:t>14.3 </a:t>
            </a:r>
            <a:r>
              <a:rPr lang="en-US" dirty="0"/>
              <a:t>T, </a:t>
            </a:r>
            <a:r>
              <a:rPr lang="en-US" dirty="0" smtClean="0"/>
              <a:t>21.0 kA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</a:t>
            </a:r>
            <a:r>
              <a:rPr lang="en-US" dirty="0" smtClean="0"/>
              <a:t>78.5% </a:t>
            </a:r>
            <a:r>
              <a:rPr lang="en-US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</a:t>
            </a:r>
            <a:r>
              <a:rPr lang="en-US" dirty="0" smtClean="0"/>
              <a:t>6.75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4.85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</a:t>
            </a:r>
            <a:r>
              <a:rPr lang="en-US" dirty="0" smtClean="0"/>
              <a:t>35.3 </a:t>
            </a:r>
            <a:r>
              <a:rPr lang="en-US" dirty="0"/>
              <a:t>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46.7% </a:t>
            </a:r>
            <a:r>
              <a:rPr lang="en-US" dirty="0"/>
              <a:t>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QXFA106, </a:t>
            </a:r>
            <a:r>
              <a:rPr lang="en-US" dirty="0"/>
              <a:t>Cable </a:t>
            </a:r>
            <a:r>
              <a:rPr lang="en-US" dirty="0" smtClean="0"/>
              <a:t>1084 </a:t>
            </a:r>
            <a:r>
              <a:rPr lang="en-US" dirty="0"/>
              <a:t>– SSL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1800" dirty="0" smtClean="0"/>
              <a:t>(Note: traveler in development)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537177389"/>
              </p:ext>
            </p:extLst>
          </p:nvPr>
        </p:nvGraphicFramePr>
        <p:xfrm>
          <a:off x="3470275" y="1042988"/>
          <a:ext cx="5419725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9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92059"/>
              </p:ext>
            </p:extLst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1072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143894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MQXFA101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MQXFA102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MQXFA104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MQXFA105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MQXFA106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14.3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rgbClr val="FF0000"/>
                          </a:solidFill>
                        </a:rPr>
                        <a:t>21.0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79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35.3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46.7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| MQXFA-1 Readiness Review - Strand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D0EA1-E585-ED4A-B7EF-72E8393BB4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444" y="4005064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RRR data yet for coil 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77524"/>
              </p:ext>
            </p:extLst>
          </p:nvPr>
        </p:nvGraphicFramePr>
        <p:xfrm>
          <a:off x="355336" y="1219200"/>
          <a:ext cx="8691464" cy="22250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301620">
                  <a:extLst>
                    <a:ext uri="{9D8B030D-6E8A-4147-A177-3AD203B41FA5}">
                      <a16:colId xmlns:a16="http://schemas.microsoft.com/office/drawing/2014/main" val="1936306803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2681610344"/>
                    </a:ext>
                  </a:extLst>
                </a:gridCol>
                <a:gridCol w="2276670">
                  <a:extLst>
                    <a:ext uri="{9D8B030D-6E8A-4147-A177-3AD203B41FA5}">
                      <a16:colId xmlns:a16="http://schemas.microsoft.com/office/drawing/2014/main" val="1179954365"/>
                    </a:ext>
                  </a:extLst>
                </a:gridCol>
                <a:gridCol w="3424333">
                  <a:extLst>
                    <a:ext uri="{9D8B030D-6E8A-4147-A177-3AD203B41FA5}">
                      <a16:colId xmlns:a16="http://schemas.microsoft.com/office/drawing/2014/main" val="269533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0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P43OL1072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LARP 8004.D / HiLumi (2015)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QXFA102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P43OL1073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LARP 8004.D / HiLumi (2015)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6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P43OL1081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LARP 8004.D / HiLumi (2015)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P43OL1082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LARP 8004.D / HiLumi (2015)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QXFA106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P43OL1084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LARP 8004.D /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(2015)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6343198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 Cooley | MQXFA-1 Readiness Review - Strand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149A-14C6-B749-AF60-1744CFF2A8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429000"/>
            <a:ext cx="8539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PxxOLnnnn</a:t>
            </a:r>
            <a:r>
              <a:rPr lang="en-US" dirty="0" smtClean="0"/>
              <a:t> </a:t>
            </a:r>
            <a:r>
              <a:rPr lang="en-US" dirty="0"/>
              <a:t>is the cable ID: </a:t>
            </a:r>
          </a:p>
          <a:p>
            <a:pPr lvl="1"/>
            <a:r>
              <a:rPr lang="en-US" dirty="0"/>
              <a:t>“xx” is the project and strand type</a:t>
            </a:r>
          </a:p>
          <a:p>
            <a:pPr lvl="2"/>
            <a:r>
              <a:rPr lang="en-US" dirty="0"/>
              <a:t>30 series = QXF gen 1 with annealed strands; </a:t>
            </a:r>
            <a:br>
              <a:rPr lang="en-US" dirty="0"/>
            </a:br>
            <a:r>
              <a:rPr lang="en-US" dirty="0"/>
              <a:t>40 series = QXF gen 2 with annealed strands;</a:t>
            </a:r>
          </a:p>
          <a:p>
            <a:pPr lvl="2"/>
            <a:r>
              <a:rPr lang="en-US" dirty="0"/>
              <a:t>Odd = cored cable; x3, x5, x7 determines strand type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nnnn</a:t>
            </a:r>
            <a:r>
              <a:rPr lang="en-US" dirty="0"/>
              <a:t>” is the cable map number</a:t>
            </a:r>
          </a:p>
        </p:txBody>
      </p:sp>
    </p:spTree>
    <p:extLst>
      <p:ext uri="{BB962C8B-B14F-4D97-AF65-F5344CB8AC3E}">
        <p14:creationId xmlns:p14="http://schemas.microsoft.com/office/powerpoint/2010/main" val="37347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</a:t>
            </a:r>
            <a:r>
              <a:rPr lang="en-US" dirty="0" err="1" smtClean="0"/>
              <a:t>Fermilab</a:t>
            </a:r>
            <a:r>
              <a:rPr lang="en-US" dirty="0" smtClean="0"/>
              <a:t> Vector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Coil reports identify the cable used </a:t>
            </a:r>
          </a:p>
          <a:p>
            <a:pPr lvl="1"/>
            <a:r>
              <a:rPr lang="en-US" sz="2000" dirty="0" smtClean="0"/>
              <a:t>Example: S/N QXFA-CL-101-0 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2"/>
            <a:r>
              <a:rPr lang="en-US" sz="1800" dirty="0"/>
              <a:t>464308-NONE--HL-LHC Magnet QXFA Preparation for Coil Winding and Curing </a:t>
            </a:r>
            <a:r>
              <a:rPr lang="en-US" sz="1800" dirty="0" smtClean="0"/>
              <a:t>Traveler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09" y="2708920"/>
            <a:ext cx="7625110" cy="121356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99592" y="3356992"/>
            <a:ext cx="2304256" cy="5654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</a:t>
            </a:r>
            <a:r>
              <a:rPr lang="en-US" dirty="0" err="1" smtClean="0"/>
              <a:t>Fermilab</a:t>
            </a:r>
            <a:r>
              <a:rPr lang="en-US" dirty="0" smtClean="0"/>
              <a:t> Vector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Cable reports identify the strand map</a:t>
            </a:r>
          </a:p>
          <a:p>
            <a:pPr lvl="1"/>
            <a:r>
              <a:rPr lang="en-US" sz="2000" dirty="0" smtClean="0"/>
              <a:t>S/N P43OL1072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0" y="2276872"/>
            <a:ext cx="8522113" cy="28803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3568" y="3068960"/>
            <a:ext cx="1536187" cy="421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</a:t>
            </a:r>
            <a:r>
              <a:rPr lang="en-US" dirty="0" err="1" smtClean="0"/>
              <a:t>Fermilab</a:t>
            </a:r>
            <a:r>
              <a:rPr lang="en-US" dirty="0" smtClean="0"/>
              <a:t> Vector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Strand reports identify the spool and billet reports</a:t>
            </a:r>
          </a:p>
          <a:p>
            <a:pPr lvl="1"/>
            <a:r>
              <a:rPr lang="en-US" sz="2000" dirty="0" smtClean="0"/>
              <a:t>S/N PO08S00006A07U-0 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2"/>
            <a:r>
              <a:rPr lang="en-US" sz="1800" dirty="0"/>
              <a:t>464269-NONE--HL-LHC: Quality Nb</a:t>
            </a:r>
            <a:r>
              <a:rPr lang="en-US" sz="1800" baseline="-25000" dirty="0"/>
              <a:t>3</a:t>
            </a:r>
            <a:r>
              <a:rPr lang="en-US" sz="1800" dirty="0"/>
              <a:t>Sn Strand Spool Report and </a:t>
            </a:r>
            <a:r>
              <a:rPr lang="en-US" sz="1800" dirty="0" smtClean="0"/>
              <a:t>Certification</a:t>
            </a:r>
          </a:p>
          <a:p>
            <a:pPr lvl="3"/>
            <a:r>
              <a:rPr lang="en-US" dirty="0" smtClean="0"/>
              <a:t>Contains mechanical property data</a:t>
            </a:r>
          </a:p>
          <a:p>
            <a:pPr lvl="3"/>
            <a:r>
              <a:rPr lang="en-US" dirty="0" smtClean="0"/>
              <a:t>Contains electrical property data</a:t>
            </a:r>
          </a:p>
          <a:p>
            <a:pPr lvl="3"/>
            <a:r>
              <a:rPr lang="en-US" dirty="0"/>
              <a:t>Links to 464219-NONE—HL-LHC: Quality Nb</a:t>
            </a:r>
            <a:r>
              <a:rPr lang="en-US" baseline="-25000" dirty="0"/>
              <a:t>3</a:t>
            </a:r>
            <a:r>
              <a:rPr lang="en-US" dirty="0"/>
              <a:t>Sn Strand Billet Pedigree </a:t>
            </a:r>
            <a:r>
              <a:rPr lang="en-US" dirty="0" smtClean="0"/>
              <a:t>Report</a:t>
            </a:r>
          </a:p>
          <a:p>
            <a:pPr lvl="4"/>
            <a:r>
              <a:rPr lang="en-US" dirty="0" smtClean="0"/>
              <a:t>Contains all raw material certs and assembly IDs</a:t>
            </a:r>
          </a:p>
          <a:p>
            <a:pPr lvl="2"/>
            <a:r>
              <a:rPr lang="en-US" sz="1800" dirty="0"/>
              <a:t>464341-NONE--HL-LHC: Nb</a:t>
            </a:r>
            <a:r>
              <a:rPr lang="en-US" sz="1800" baseline="-25000" dirty="0"/>
              <a:t>3</a:t>
            </a:r>
            <a:r>
              <a:rPr lang="en-US" sz="1800" dirty="0"/>
              <a:t>Sn Strand Shipment </a:t>
            </a:r>
            <a:r>
              <a:rPr lang="en-US" sz="1800" dirty="0" smtClean="0"/>
              <a:t>Traveler</a:t>
            </a:r>
          </a:p>
          <a:p>
            <a:pPr lvl="3"/>
            <a:r>
              <a:rPr lang="en-US" dirty="0" smtClean="0"/>
              <a:t>Contains Certificate of Compliance and approval records</a:t>
            </a:r>
          </a:p>
          <a:p>
            <a:r>
              <a:rPr lang="en-US" sz="2000" dirty="0" smtClean="0"/>
              <a:t>Graded QC approach means that only certain spools are chosen to receive full characterization </a:t>
            </a:r>
            <a:r>
              <a:rPr lang="en-US" sz="2000" dirty="0" smtClean="0">
                <a:sym typeface="Wingdings" panose="05000000000000000000" pitchFamily="2" charset="2"/>
              </a:rPr>
              <a:t> travelers will have blanks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Usually piece A01 contains representative billet info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Usually the last spool in billet series has representative property info</a:t>
            </a: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5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acceptance</a:t>
            </a:r>
            <a:br>
              <a:rPr lang="en-US" dirty="0" smtClean="0"/>
            </a:br>
            <a:r>
              <a:rPr lang="en-US" dirty="0" smtClean="0"/>
              <a:t>Selection of witness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112128" cy="4906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Acceptance criteria for cables includes RRR of extracted strands (XS) from each billet</a:t>
            </a:r>
          </a:p>
          <a:p>
            <a:pPr lvl="1"/>
            <a:r>
              <a:rPr lang="en-US" sz="1800" dirty="0" smtClean="0"/>
              <a:t>At least 5 regions: 3 straights and 2 bends</a:t>
            </a:r>
            <a:endParaRPr lang="en-US" sz="1800" dirty="0"/>
          </a:p>
          <a:p>
            <a:r>
              <a:rPr lang="en-US" sz="2000" dirty="0" smtClean="0"/>
              <a:t>New fixture allows 6 witness samples to be reacted directly with the coil</a:t>
            </a:r>
          </a:p>
          <a:p>
            <a:pPr lvl="1"/>
            <a:r>
              <a:rPr lang="en-US" sz="1800" dirty="0" smtClean="0"/>
              <a:t>Mitigates risk of temperature difference between witness sample retort and coil</a:t>
            </a:r>
          </a:p>
          <a:p>
            <a:r>
              <a:rPr lang="en-US" sz="2000" dirty="0" smtClean="0"/>
              <a:t>4 samples are representative extracted strands (determines SSL)</a:t>
            </a:r>
          </a:p>
          <a:p>
            <a:r>
              <a:rPr lang="en-US" sz="2000" dirty="0" smtClean="0"/>
              <a:t>2 samples are virgin strands (qualifies HT)</a:t>
            </a:r>
          </a:p>
          <a:p>
            <a:r>
              <a:rPr lang="en-US" sz="2000" dirty="0" smtClean="0"/>
              <a:t>3 samples are tested: two XS and one VS</a:t>
            </a:r>
          </a:p>
          <a:p>
            <a:pPr lvl="1"/>
            <a:r>
              <a:rPr lang="en-US" sz="1800" dirty="0" smtClean="0"/>
              <a:t>The other two XS and other one VS are backups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L Cooley | MQXFA-1 Readiness Review - Strand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76348" cy="38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QXFA101, </a:t>
            </a:r>
            <a:r>
              <a:rPr lang="en-US" dirty="0"/>
              <a:t>cable </a:t>
            </a:r>
            <a:r>
              <a:rPr lang="en-US" dirty="0" smtClean="0"/>
              <a:t>1072 </a:t>
            </a:r>
            <a:r>
              <a:rPr lang="en-US" dirty="0"/>
              <a:t>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163108"/>
              </p:ext>
            </p:extLst>
          </p:nvPr>
        </p:nvGraphicFramePr>
        <p:xfrm>
          <a:off x="380999" y="1055064"/>
          <a:ext cx="8439472" cy="256746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94857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(293K / 20K)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PO08S00008A01U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P43OL1072AA03E </a:t>
                      </a:r>
                      <a:r>
                        <a:rPr lang="en-US" baseline="30000" dirty="0" smtClean="0"/>
                        <a:t>†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P43OL1072AA13E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P43OL1072AA29E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P43OL1072AA37E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935" y="3810425"/>
            <a:ext cx="778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Turrioni</a:t>
            </a:r>
            <a:r>
              <a:rPr lang="en-US" dirty="0" smtClean="0"/>
              <a:t>, Al </a:t>
            </a:r>
            <a:r>
              <a:rPr lang="en-US" dirty="0" err="1" smtClean="0"/>
              <a:t>Rusy</a:t>
            </a:r>
            <a:r>
              <a:rPr lang="en-US" dirty="0" smtClean="0"/>
              <a:t>, Pei Li performed measurements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 Cable </a:t>
            </a:r>
            <a:r>
              <a:rPr lang="en-US" dirty="0"/>
              <a:t>degradation </a:t>
            </a:r>
            <a:r>
              <a:rPr lang="en-US" dirty="0" smtClean="0"/>
              <a:t>&lt; 3.1%</a:t>
            </a:r>
          </a:p>
          <a:p>
            <a:endParaRPr lang="en-US" dirty="0"/>
          </a:p>
          <a:p>
            <a:r>
              <a:rPr lang="en-US" i="1" dirty="0" smtClean="0"/>
              <a:t>Notice that the cable IDs have “AA” in them, which denotes a sample taken from the FRONT end of the cable. This is not typical. This was the cable that experienced a strand break and received special handling.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77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</a:t>
            </a:r>
            <a:r>
              <a:rPr lang="en-US" dirty="0" smtClean="0"/>
              <a:t>14.9 </a:t>
            </a:r>
            <a:r>
              <a:rPr lang="en-US" dirty="0"/>
              <a:t>T, </a:t>
            </a:r>
            <a:r>
              <a:rPr lang="en-US" dirty="0" smtClean="0"/>
              <a:t>21.9 kA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</a:t>
            </a:r>
            <a:r>
              <a:rPr lang="en-US" dirty="0" smtClean="0"/>
              <a:t>75% </a:t>
            </a:r>
            <a:r>
              <a:rPr lang="en-US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</a:t>
            </a:r>
            <a:r>
              <a:rPr lang="en-US" dirty="0" smtClean="0"/>
              <a:t>7.29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5.4 </a:t>
            </a:r>
            <a:r>
              <a:rPr lang="en-US" dirty="0"/>
              <a:t>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</a:t>
            </a:r>
            <a:r>
              <a:rPr lang="en-US" dirty="0" smtClean="0"/>
              <a:t>40.5 </a:t>
            </a:r>
            <a:r>
              <a:rPr lang="en-US" dirty="0"/>
              <a:t>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</a:t>
            </a:r>
            <a:r>
              <a:rPr lang="en-US" dirty="0" smtClean="0"/>
              <a:t>40.7% </a:t>
            </a:r>
            <a:r>
              <a:rPr lang="en-US" dirty="0"/>
              <a:t>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QXFA101, </a:t>
            </a:r>
            <a:r>
              <a:rPr lang="en-US" dirty="0"/>
              <a:t>Cable </a:t>
            </a:r>
            <a:r>
              <a:rPr lang="en-US" dirty="0" smtClean="0"/>
              <a:t>1072 </a:t>
            </a:r>
            <a:r>
              <a:rPr lang="en-US" dirty="0"/>
              <a:t>– SSL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1800" dirty="0" smtClean="0"/>
              <a:t>(Note: traveler in development)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031184767"/>
              </p:ext>
            </p:extLst>
          </p:nvPr>
        </p:nvGraphicFramePr>
        <p:xfrm>
          <a:off x="3470275" y="1042988"/>
          <a:ext cx="5419725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9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</a:t>
            </a:r>
            <a:r>
              <a:rPr lang="en-US" dirty="0" smtClean="0"/>
              <a:t>QXFA102, </a:t>
            </a:r>
            <a:r>
              <a:rPr lang="en-US" dirty="0"/>
              <a:t>cable </a:t>
            </a:r>
            <a:r>
              <a:rPr lang="en-US" dirty="0" smtClean="0"/>
              <a:t>1073 </a:t>
            </a:r>
            <a:r>
              <a:rPr lang="en-US" dirty="0"/>
              <a:t>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66520"/>
              </p:ext>
            </p:extLst>
          </p:nvPr>
        </p:nvGraphicFramePr>
        <p:xfrm>
          <a:off x="380999" y="1055064"/>
          <a:ext cx="8439472" cy="256746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94857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(293K / 20K)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PO08S00042-Unknown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P43OL1073AE21E </a:t>
                      </a:r>
                      <a:r>
                        <a:rPr lang="en-US" baseline="30000" dirty="0" smtClean="0"/>
                        <a:t>†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P43OL1073AE55E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P43OL1073AE25E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P43OL1073AE27E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 Dec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81443"/>
            <a:ext cx="843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Turrioni</a:t>
            </a:r>
            <a:r>
              <a:rPr lang="en-US" dirty="0" smtClean="0"/>
              <a:t>, Al </a:t>
            </a:r>
            <a:r>
              <a:rPr lang="en-US" dirty="0" err="1" smtClean="0"/>
              <a:t>Rusy</a:t>
            </a:r>
            <a:r>
              <a:rPr lang="en-US" dirty="0" smtClean="0"/>
              <a:t>, Pei Li performed measurements</a:t>
            </a:r>
          </a:p>
          <a:p>
            <a:r>
              <a:rPr lang="en-US" dirty="0" smtClean="0"/>
              <a:t>The full virgin strand ID was not reported by them (lost?)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 Cable </a:t>
            </a:r>
            <a:r>
              <a:rPr lang="en-US" dirty="0"/>
              <a:t>degradation </a:t>
            </a:r>
            <a:r>
              <a:rPr lang="en-US" dirty="0" smtClean="0"/>
              <a:t>&lt; 6.5%</a:t>
            </a:r>
          </a:p>
        </p:txBody>
      </p:sp>
    </p:spTree>
    <p:extLst>
      <p:ext uri="{BB962C8B-B14F-4D97-AF65-F5344CB8AC3E}">
        <p14:creationId xmlns:p14="http://schemas.microsoft.com/office/powerpoint/2010/main" val="27468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946e33d-fd2f-4ae4-8ee9-d90c129cdf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30406</TotalTime>
  <Words>1303</Words>
  <Application>Microsoft Office PowerPoint</Application>
  <PresentationFormat>On-screen Show (4:3)</PresentationFormat>
  <Paragraphs>368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Thème Office</vt:lpstr>
      <vt:lpstr>MQXFAP2 Readiness Review Strand data  </vt:lpstr>
      <vt:lpstr>Content</vt:lpstr>
      <vt:lpstr>Consult Fermilab Vector System</vt:lpstr>
      <vt:lpstr>Consult Fermilab Vector System</vt:lpstr>
      <vt:lpstr>Consult Fermilab Vector System</vt:lpstr>
      <vt:lpstr>Cable acceptance Selection of witness samples</vt:lpstr>
      <vt:lpstr>Coil QXFA101, cable 1072 – Witness samples</vt:lpstr>
      <vt:lpstr>Coil QXFA101, Cable 1072 – SSL report (Note: traveler in development)</vt:lpstr>
      <vt:lpstr>Coil QXFA102, cable 1073 – Witness samples</vt:lpstr>
      <vt:lpstr>Coil QXFA102, Cable 1073 – SSL report (Note: traveler in development)</vt:lpstr>
      <vt:lpstr>Coil QXFA104, cable 1081 – Witness samples</vt:lpstr>
      <vt:lpstr>Coil QXFA104, Cable 1081 – SSL report (Note: traveler in development)</vt:lpstr>
      <vt:lpstr>Coil QXFA105, cable 1082 – Witness samples</vt:lpstr>
      <vt:lpstr>Coil QXFA105, Cable 1082 – SSL report (Note: traveler in development)</vt:lpstr>
      <vt:lpstr>Coil QXFA106, cable 1084 – Witness samples</vt:lpstr>
      <vt:lpstr>Coil QXFA106, Cable 1084 – SSL report (Note: traveler in development)</vt:lpstr>
      <vt:lpstr>Summary of Data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Lance Cooley</cp:lastModifiedBy>
  <cp:revision>645</cp:revision>
  <cp:lastPrinted>2017-12-06T21:47:18Z</cp:lastPrinted>
  <dcterms:created xsi:type="dcterms:W3CDTF">2016-03-23T12:58:39Z</dcterms:created>
  <dcterms:modified xsi:type="dcterms:W3CDTF">2017-12-07T16:50:52Z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