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3" r:id="rId5"/>
    <p:sldId id="306" r:id="rId6"/>
    <p:sldId id="341" r:id="rId7"/>
    <p:sldId id="307" r:id="rId8"/>
    <p:sldId id="313" r:id="rId9"/>
    <p:sldId id="316" r:id="rId10"/>
    <p:sldId id="317" r:id="rId11"/>
    <p:sldId id="319" r:id="rId12"/>
    <p:sldId id="320" r:id="rId13"/>
    <p:sldId id="345" r:id="rId14"/>
    <p:sldId id="336" r:id="rId15"/>
    <p:sldId id="335" r:id="rId16"/>
    <p:sldId id="308" r:id="rId17"/>
    <p:sldId id="323" r:id="rId18"/>
    <p:sldId id="331" r:id="rId19"/>
    <p:sldId id="342" r:id="rId20"/>
    <p:sldId id="333" r:id="rId21"/>
    <p:sldId id="344" r:id="rId22"/>
    <p:sldId id="339" r:id="rId23"/>
    <p:sldId id="343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6E7"/>
    <a:srgbClr val="2A20EC"/>
    <a:srgbClr val="FFCC00"/>
    <a:srgbClr val="009900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87" autoAdjust="0"/>
    <p:restoredTop sz="79266" autoAdjust="0"/>
  </p:normalViewPr>
  <p:slideViewPr>
    <p:cSldViewPr snapToObjects="1" showGuides="1">
      <p:cViewPr varScale="1">
        <p:scale>
          <a:sx n="96" d="100"/>
          <a:sy n="96" d="100"/>
        </p:scale>
        <p:origin x="547" y="82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dfiler\users\nobrega\.%20LHC\.%20QXF\Coil%201.Fabricated\3.%20Reaction\A101%20-%20Reaction\QXFA101%20665C-%20final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T/C Temperature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009308502308331E-2"/>
          <c:y val="0.11099405726634252"/>
          <c:w val="0.87036211095124083"/>
          <c:h val="0.8371467646771058"/>
        </c:manualLayout>
      </c:layout>
      <c:scatterChart>
        <c:scatterStyle val="lineMarker"/>
        <c:varyColors val="0"/>
        <c:ser>
          <c:idx val="0"/>
          <c:order val="0"/>
          <c:tx>
            <c:strRef>
              <c:f>LOGRPT99!$AD$1</c:f>
              <c:strCache>
                <c:ptCount val="1"/>
                <c:pt idx="0">
                  <c:v>Average T/C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LOGRPT99!$A$2:$A$12334</c:f>
              <c:numCache>
                <c:formatCode>m/d/yyyy\ h:mm</c:formatCode>
                <c:ptCount val="12333"/>
                <c:pt idx="0">
                  <c:v>42770.836805555555</c:v>
                </c:pt>
                <c:pt idx="1">
                  <c:v>42770.837500000001</c:v>
                </c:pt>
                <c:pt idx="2">
                  <c:v>42770.838194444441</c:v>
                </c:pt>
                <c:pt idx="3">
                  <c:v>42770.838888888888</c:v>
                </c:pt>
                <c:pt idx="4">
                  <c:v>42770.839583333334</c:v>
                </c:pt>
                <c:pt idx="5">
                  <c:v>42770.840277777781</c:v>
                </c:pt>
                <c:pt idx="6">
                  <c:v>42770.84097222222</c:v>
                </c:pt>
                <c:pt idx="7">
                  <c:v>42770.841666666667</c:v>
                </c:pt>
                <c:pt idx="8">
                  <c:v>42770.842361111114</c:v>
                </c:pt>
                <c:pt idx="9">
                  <c:v>42770.843055555553</c:v>
                </c:pt>
                <c:pt idx="10">
                  <c:v>42770.84375</c:v>
                </c:pt>
                <c:pt idx="11">
                  <c:v>42770.844444444447</c:v>
                </c:pt>
                <c:pt idx="12">
                  <c:v>42770.845138888886</c:v>
                </c:pt>
                <c:pt idx="13">
                  <c:v>42770.845833333333</c:v>
                </c:pt>
                <c:pt idx="14">
                  <c:v>42770.84652777778</c:v>
                </c:pt>
                <c:pt idx="15">
                  <c:v>42770.847222222219</c:v>
                </c:pt>
                <c:pt idx="16">
                  <c:v>42770.847916666666</c:v>
                </c:pt>
                <c:pt idx="17">
                  <c:v>42770.848611111112</c:v>
                </c:pt>
                <c:pt idx="18">
                  <c:v>42770.849305555559</c:v>
                </c:pt>
                <c:pt idx="19">
                  <c:v>42770.85</c:v>
                </c:pt>
                <c:pt idx="20">
                  <c:v>42770.850694444445</c:v>
                </c:pt>
                <c:pt idx="21">
                  <c:v>42770.851388888892</c:v>
                </c:pt>
                <c:pt idx="22">
                  <c:v>42770.852083333331</c:v>
                </c:pt>
                <c:pt idx="23">
                  <c:v>42770.852777777778</c:v>
                </c:pt>
                <c:pt idx="24">
                  <c:v>42770.853472222225</c:v>
                </c:pt>
                <c:pt idx="25">
                  <c:v>42770.854166666664</c:v>
                </c:pt>
                <c:pt idx="26">
                  <c:v>42770.854861111111</c:v>
                </c:pt>
                <c:pt idx="27">
                  <c:v>42770.855555555558</c:v>
                </c:pt>
                <c:pt idx="28">
                  <c:v>42770.856249999997</c:v>
                </c:pt>
                <c:pt idx="29">
                  <c:v>42770.856944444444</c:v>
                </c:pt>
                <c:pt idx="30">
                  <c:v>42770.857638888891</c:v>
                </c:pt>
                <c:pt idx="31">
                  <c:v>42770.85833333333</c:v>
                </c:pt>
                <c:pt idx="32">
                  <c:v>42770.859027777777</c:v>
                </c:pt>
                <c:pt idx="33">
                  <c:v>42770.859722222223</c:v>
                </c:pt>
                <c:pt idx="34">
                  <c:v>42770.86041666667</c:v>
                </c:pt>
                <c:pt idx="35">
                  <c:v>42770.861111111109</c:v>
                </c:pt>
                <c:pt idx="36">
                  <c:v>42770.861805555556</c:v>
                </c:pt>
                <c:pt idx="37">
                  <c:v>42770.862500000003</c:v>
                </c:pt>
                <c:pt idx="38">
                  <c:v>42770.863194444442</c:v>
                </c:pt>
                <c:pt idx="39">
                  <c:v>42770.863888888889</c:v>
                </c:pt>
                <c:pt idx="40">
                  <c:v>42770.864583333336</c:v>
                </c:pt>
                <c:pt idx="41">
                  <c:v>42770.865277777775</c:v>
                </c:pt>
                <c:pt idx="42">
                  <c:v>42770.865972222222</c:v>
                </c:pt>
                <c:pt idx="43">
                  <c:v>42770.866666666669</c:v>
                </c:pt>
                <c:pt idx="44">
                  <c:v>42770.867361111108</c:v>
                </c:pt>
                <c:pt idx="45">
                  <c:v>42770.868055555555</c:v>
                </c:pt>
                <c:pt idx="46">
                  <c:v>42770.868750000001</c:v>
                </c:pt>
                <c:pt idx="47">
                  <c:v>42770.869444444441</c:v>
                </c:pt>
                <c:pt idx="48">
                  <c:v>42770.870138888888</c:v>
                </c:pt>
                <c:pt idx="49">
                  <c:v>42770.870833333334</c:v>
                </c:pt>
                <c:pt idx="50">
                  <c:v>42770.871527777781</c:v>
                </c:pt>
                <c:pt idx="51">
                  <c:v>42770.87222222222</c:v>
                </c:pt>
                <c:pt idx="52">
                  <c:v>42770.872916666667</c:v>
                </c:pt>
                <c:pt idx="53">
                  <c:v>42770.873611111114</c:v>
                </c:pt>
                <c:pt idx="54">
                  <c:v>42770.874305555553</c:v>
                </c:pt>
                <c:pt idx="55">
                  <c:v>42770.875</c:v>
                </c:pt>
                <c:pt idx="56">
                  <c:v>42770.875694444447</c:v>
                </c:pt>
                <c:pt idx="57">
                  <c:v>42770.876388888886</c:v>
                </c:pt>
                <c:pt idx="58">
                  <c:v>42770.877083333333</c:v>
                </c:pt>
                <c:pt idx="59">
                  <c:v>42770.87777777778</c:v>
                </c:pt>
                <c:pt idx="60">
                  <c:v>42770.878472222219</c:v>
                </c:pt>
                <c:pt idx="61">
                  <c:v>42770.879166666666</c:v>
                </c:pt>
                <c:pt idx="62">
                  <c:v>42770.879861111112</c:v>
                </c:pt>
                <c:pt idx="63">
                  <c:v>42770.880555555559</c:v>
                </c:pt>
                <c:pt idx="64">
                  <c:v>42770.881249999999</c:v>
                </c:pt>
                <c:pt idx="65">
                  <c:v>42770.881944444445</c:v>
                </c:pt>
                <c:pt idx="66">
                  <c:v>42770.882638888892</c:v>
                </c:pt>
                <c:pt idx="67">
                  <c:v>42770.883333333331</c:v>
                </c:pt>
                <c:pt idx="68">
                  <c:v>42770.884027777778</c:v>
                </c:pt>
                <c:pt idx="69">
                  <c:v>42770.884722222225</c:v>
                </c:pt>
                <c:pt idx="70">
                  <c:v>42770.885416666664</c:v>
                </c:pt>
                <c:pt idx="71">
                  <c:v>42770.886111111111</c:v>
                </c:pt>
                <c:pt idx="72">
                  <c:v>42770.886805555558</c:v>
                </c:pt>
                <c:pt idx="73">
                  <c:v>42770.887499999997</c:v>
                </c:pt>
                <c:pt idx="74">
                  <c:v>42770.888194444444</c:v>
                </c:pt>
                <c:pt idx="75">
                  <c:v>42770.888888888891</c:v>
                </c:pt>
                <c:pt idx="76">
                  <c:v>42770.88958333333</c:v>
                </c:pt>
                <c:pt idx="77">
                  <c:v>42770.890277777777</c:v>
                </c:pt>
                <c:pt idx="78">
                  <c:v>42770.890972222223</c:v>
                </c:pt>
                <c:pt idx="79">
                  <c:v>42770.89166666667</c:v>
                </c:pt>
                <c:pt idx="80">
                  <c:v>42770.892361111109</c:v>
                </c:pt>
                <c:pt idx="81">
                  <c:v>42770.893055555556</c:v>
                </c:pt>
                <c:pt idx="82">
                  <c:v>42770.893750000003</c:v>
                </c:pt>
                <c:pt idx="83">
                  <c:v>42770.894444444442</c:v>
                </c:pt>
                <c:pt idx="84">
                  <c:v>42770.895138888889</c:v>
                </c:pt>
                <c:pt idx="85">
                  <c:v>42770.895833333336</c:v>
                </c:pt>
                <c:pt idx="86">
                  <c:v>42770.896527777775</c:v>
                </c:pt>
                <c:pt idx="87">
                  <c:v>42770.897222222222</c:v>
                </c:pt>
                <c:pt idx="88">
                  <c:v>42770.897916666669</c:v>
                </c:pt>
                <c:pt idx="89">
                  <c:v>42770.898611111108</c:v>
                </c:pt>
                <c:pt idx="90">
                  <c:v>42770.899305555555</c:v>
                </c:pt>
                <c:pt idx="91">
                  <c:v>42770.9</c:v>
                </c:pt>
                <c:pt idx="92">
                  <c:v>42770.900694444441</c:v>
                </c:pt>
                <c:pt idx="93">
                  <c:v>42770.901388888888</c:v>
                </c:pt>
                <c:pt idx="94">
                  <c:v>42770.902083333334</c:v>
                </c:pt>
                <c:pt idx="95">
                  <c:v>42770.902777777781</c:v>
                </c:pt>
                <c:pt idx="96">
                  <c:v>42770.90347222222</c:v>
                </c:pt>
                <c:pt idx="97">
                  <c:v>42770.904166666667</c:v>
                </c:pt>
                <c:pt idx="98">
                  <c:v>42770.904861111114</c:v>
                </c:pt>
                <c:pt idx="99">
                  <c:v>42770.905555555553</c:v>
                </c:pt>
                <c:pt idx="100">
                  <c:v>42770.90625</c:v>
                </c:pt>
                <c:pt idx="101">
                  <c:v>42770.906944444447</c:v>
                </c:pt>
                <c:pt idx="102">
                  <c:v>42770.907638888886</c:v>
                </c:pt>
                <c:pt idx="103">
                  <c:v>42770.908333333333</c:v>
                </c:pt>
                <c:pt idx="104">
                  <c:v>42770.90902777778</c:v>
                </c:pt>
                <c:pt idx="105">
                  <c:v>42770.909722222219</c:v>
                </c:pt>
                <c:pt idx="106">
                  <c:v>42770.910416666666</c:v>
                </c:pt>
                <c:pt idx="107">
                  <c:v>42770.911111111112</c:v>
                </c:pt>
                <c:pt idx="108">
                  <c:v>42770.911805555559</c:v>
                </c:pt>
                <c:pt idx="109">
                  <c:v>42770.912499999999</c:v>
                </c:pt>
                <c:pt idx="110">
                  <c:v>42770.913194444445</c:v>
                </c:pt>
                <c:pt idx="111">
                  <c:v>42770.913888888892</c:v>
                </c:pt>
                <c:pt idx="112">
                  <c:v>42770.914583333331</c:v>
                </c:pt>
                <c:pt idx="113">
                  <c:v>42770.915277777778</c:v>
                </c:pt>
                <c:pt idx="114">
                  <c:v>42770.915972222225</c:v>
                </c:pt>
                <c:pt idx="115">
                  <c:v>42770.916666666664</c:v>
                </c:pt>
                <c:pt idx="116">
                  <c:v>42770.917361111111</c:v>
                </c:pt>
                <c:pt idx="117">
                  <c:v>42770.918055555558</c:v>
                </c:pt>
                <c:pt idx="118">
                  <c:v>42770.918749999997</c:v>
                </c:pt>
                <c:pt idx="119">
                  <c:v>42770.919444444444</c:v>
                </c:pt>
                <c:pt idx="120">
                  <c:v>42770.920138888891</c:v>
                </c:pt>
                <c:pt idx="121">
                  <c:v>42770.92083333333</c:v>
                </c:pt>
                <c:pt idx="122">
                  <c:v>42770.921527777777</c:v>
                </c:pt>
                <c:pt idx="123">
                  <c:v>42770.922222222223</c:v>
                </c:pt>
                <c:pt idx="124">
                  <c:v>42770.92291666667</c:v>
                </c:pt>
                <c:pt idx="125">
                  <c:v>42770.923611111109</c:v>
                </c:pt>
                <c:pt idx="126">
                  <c:v>42770.924305555556</c:v>
                </c:pt>
                <c:pt idx="127">
                  <c:v>42770.925000000003</c:v>
                </c:pt>
                <c:pt idx="128">
                  <c:v>42770.925694444442</c:v>
                </c:pt>
                <c:pt idx="129">
                  <c:v>42770.926388888889</c:v>
                </c:pt>
                <c:pt idx="130">
                  <c:v>42770.927083333336</c:v>
                </c:pt>
                <c:pt idx="131">
                  <c:v>42770.927777777775</c:v>
                </c:pt>
                <c:pt idx="132">
                  <c:v>42770.928472222222</c:v>
                </c:pt>
                <c:pt idx="133">
                  <c:v>42770.929166666669</c:v>
                </c:pt>
                <c:pt idx="134">
                  <c:v>42770.929861111108</c:v>
                </c:pt>
                <c:pt idx="135">
                  <c:v>42770.930555555555</c:v>
                </c:pt>
                <c:pt idx="136">
                  <c:v>42770.931250000001</c:v>
                </c:pt>
                <c:pt idx="137">
                  <c:v>42770.931944444441</c:v>
                </c:pt>
                <c:pt idx="138">
                  <c:v>42770.932638888888</c:v>
                </c:pt>
                <c:pt idx="139">
                  <c:v>42770.933333333334</c:v>
                </c:pt>
                <c:pt idx="140">
                  <c:v>42770.934027777781</c:v>
                </c:pt>
                <c:pt idx="141">
                  <c:v>42770.93472222222</c:v>
                </c:pt>
                <c:pt idx="142">
                  <c:v>42770.935416666667</c:v>
                </c:pt>
                <c:pt idx="143">
                  <c:v>42770.936111111114</c:v>
                </c:pt>
                <c:pt idx="144">
                  <c:v>42770.936805555553</c:v>
                </c:pt>
                <c:pt idx="145">
                  <c:v>42770.9375</c:v>
                </c:pt>
                <c:pt idx="146">
                  <c:v>42770.938194444447</c:v>
                </c:pt>
                <c:pt idx="147">
                  <c:v>42770.938888888886</c:v>
                </c:pt>
                <c:pt idx="148">
                  <c:v>42770.939583333333</c:v>
                </c:pt>
                <c:pt idx="149">
                  <c:v>42770.94027777778</c:v>
                </c:pt>
                <c:pt idx="150">
                  <c:v>42770.940972222219</c:v>
                </c:pt>
                <c:pt idx="151">
                  <c:v>42770.941666666666</c:v>
                </c:pt>
                <c:pt idx="152">
                  <c:v>42770.942361111112</c:v>
                </c:pt>
                <c:pt idx="153">
                  <c:v>42770.943055555559</c:v>
                </c:pt>
                <c:pt idx="154">
                  <c:v>42770.943749999999</c:v>
                </c:pt>
                <c:pt idx="155">
                  <c:v>42770.944444444445</c:v>
                </c:pt>
                <c:pt idx="156">
                  <c:v>42770.945138888892</c:v>
                </c:pt>
                <c:pt idx="157">
                  <c:v>42770.945833333331</c:v>
                </c:pt>
                <c:pt idx="158">
                  <c:v>42770.946527777778</c:v>
                </c:pt>
                <c:pt idx="159">
                  <c:v>42770.947222222225</c:v>
                </c:pt>
                <c:pt idx="160">
                  <c:v>42770.947916666664</c:v>
                </c:pt>
                <c:pt idx="161">
                  <c:v>42770.948611111111</c:v>
                </c:pt>
                <c:pt idx="162">
                  <c:v>42770.949305555558</c:v>
                </c:pt>
                <c:pt idx="163">
                  <c:v>42770.95</c:v>
                </c:pt>
                <c:pt idx="164">
                  <c:v>42770.950694444444</c:v>
                </c:pt>
                <c:pt idx="165">
                  <c:v>42770.951388888891</c:v>
                </c:pt>
                <c:pt idx="166">
                  <c:v>42770.95208333333</c:v>
                </c:pt>
                <c:pt idx="167">
                  <c:v>42770.952777777777</c:v>
                </c:pt>
                <c:pt idx="168">
                  <c:v>42770.953472222223</c:v>
                </c:pt>
                <c:pt idx="169">
                  <c:v>42770.95416666667</c:v>
                </c:pt>
                <c:pt idx="170">
                  <c:v>42770.954861111109</c:v>
                </c:pt>
                <c:pt idx="171">
                  <c:v>42770.955555555556</c:v>
                </c:pt>
                <c:pt idx="172">
                  <c:v>42770.956250000003</c:v>
                </c:pt>
                <c:pt idx="173">
                  <c:v>42770.956944444442</c:v>
                </c:pt>
                <c:pt idx="174">
                  <c:v>42770.957638888889</c:v>
                </c:pt>
                <c:pt idx="175">
                  <c:v>42770.958333333336</c:v>
                </c:pt>
                <c:pt idx="176">
                  <c:v>42770.959027777775</c:v>
                </c:pt>
                <c:pt idx="177">
                  <c:v>42770.959722222222</c:v>
                </c:pt>
                <c:pt idx="178">
                  <c:v>42770.960416666669</c:v>
                </c:pt>
                <c:pt idx="179">
                  <c:v>42770.961111111108</c:v>
                </c:pt>
                <c:pt idx="180">
                  <c:v>42770.961805555555</c:v>
                </c:pt>
                <c:pt idx="181">
                  <c:v>42770.962500000001</c:v>
                </c:pt>
                <c:pt idx="182">
                  <c:v>42770.963194444441</c:v>
                </c:pt>
                <c:pt idx="183">
                  <c:v>42770.963888888888</c:v>
                </c:pt>
                <c:pt idx="184">
                  <c:v>42770.964583333334</c:v>
                </c:pt>
                <c:pt idx="185">
                  <c:v>42770.965277777781</c:v>
                </c:pt>
                <c:pt idx="186">
                  <c:v>42770.96597222222</c:v>
                </c:pt>
                <c:pt idx="187">
                  <c:v>42770.966666666667</c:v>
                </c:pt>
                <c:pt idx="188">
                  <c:v>42770.967361111114</c:v>
                </c:pt>
                <c:pt idx="189">
                  <c:v>42770.968055555553</c:v>
                </c:pt>
                <c:pt idx="190">
                  <c:v>42770.96875</c:v>
                </c:pt>
                <c:pt idx="191">
                  <c:v>42770.969444444447</c:v>
                </c:pt>
                <c:pt idx="192">
                  <c:v>42770.970138888886</c:v>
                </c:pt>
                <c:pt idx="193">
                  <c:v>42770.970833333333</c:v>
                </c:pt>
                <c:pt idx="194">
                  <c:v>42770.97152777778</c:v>
                </c:pt>
                <c:pt idx="195">
                  <c:v>42770.972222222219</c:v>
                </c:pt>
                <c:pt idx="196">
                  <c:v>42770.972916666666</c:v>
                </c:pt>
                <c:pt idx="197">
                  <c:v>42770.973611111112</c:v>
                </c:pt>
                <c:pt idx="198">
                  <c:v>42770.974305555559</c:v>
                </c:pt>
                <c:pt idx="199">
                  <c:v>42770.974999999999</c:v>
                </c:pt>
                <c:pt idx="200">
                  <c:v>42770.975694444445</c:v>
                </c:pt>
                <c:pt idx="201">
                  <c:v>42770.976388888892</c:v>
                </c:pt>
                <c:pt idx="202">
                  <c:v>42770.977083333331</c:v>
                </c:pt>
                <c:pt idx="203">
                  <c:v>42770.977777777778</c:v>
                </c:pt>
                <c:pt idx="204">
                  <c:v>42770.978472222225</c:v>
                </c:pt>
                <c:pt idx="205">
                  <c:v>42770.979166666664</c:v>
                </c:pt>
                <c:pt idx="206">
                  <c:v>42770.979861111111</c:v>
                </c:pt>
                <c:pt idx="207">
                  <c:v>42770.980555555558</c:v>
                </c:pt>
                <c:pt idx="208">
                  <c:v>42770.981249999997</c:v>
                </c:pt>
                <c:pt idx="209">
                  <c:v>42770.981944444444</c:v>
                </c:pt>
                <c:pt idx="210">
                  <c:v>42770.982638888891</c:v>
                </c:pt>
                <c:pt idx="211">
                  <c:v>42770.98333333333</c:v>
                </c:pt>
                <c:pt idx="212">
                  <c:v>42770.984027777777</c:v>
                </c:pt>
                <c:pt idx="213">
                  <c:v>42770.984722222223</c:v>
                </c:pt>
                <c:pt idx="214">
                  <c:v>42770.98541666667</c:v>
                </c:pt>
                <c:pt idx="215">
                  <c:v>42770.986111111109</c:v>
                </c:pt>
                <c:pt idx="216">
                  <c:v>42770.986805555556</c:v>
                </c:pt>
                <c:pt idx="217">
                  <c:v>42770.987500000003</c:v>
                </c:pt>
                <c:pt idx="218">
                  <c:v>42770.988194444442</c:v>
                </c:pt>
                <c:pt idx="219">
                  <c:v>42770.988888888889</c:v>
                </c:pt>
                <c:pt idx="220">
                  <c:v>42770.989583333336</c:v>
                </c:pt>
                <c:pt idx="221">
                  <c:v>42770.990277777775</c:v>
                </c:pt>
                <c:pt idx="222">
                  <c:v>42770.990972222222</c:v>
                </c:pt>
                <c:pt idx="223">
                  <c:v>42770.991666666669</c:v>
                </c:pt>
                <c:pt idx="224">
                  <c:v>42770.992361111108</c:v>
                </c:pt>
                <c:pt idx="225">
                  <c:v>42770.993055555555</c:v>
                </c:pt>
                <c:pt idx="226">
                  <c:v>42770.993750000001</c:v>
                </c:pt>
                <c:pt idx="227">
                  <c:v>42770.994444444441</c:v>
                </c:pt>
                <c:pt idx="228">
                  <c:v>42770.995138888888</c:v>
                </c:pt>
                <c:pt idx="229">
                  <c:v>42770.995833333334</c:v>
                </c:pt>
                <c:pt idx="230">
                  <c:v>42770.996527777781</c:v>
                </c:pt>
                <c:pt idx="231">
                  <c:v>42770.99722222222</c:v>
                </c:pt>
                <c:pt idx="232">
                  <c:v>42770.997916666667</c:v>
                </c:pt>
                <c:pt idx="233">
                  <c:v>42770.998611111114</c:v>
                </c:pt>
                <c:pt idx="234">
                  <c:v>42770.999305555553</c:v>
                </c:pt>
                <c:pt idx="235">
                  <c:v>42771</c:v>
                </c:pt>
                <c:pt idx="236">
                  <c:v>42771.000694444447</c:v>
                </c:pt>
                <c:pt idx="237">
                  <c:v>42771.001388888886</c:v>
                </c:pt>
                <c:pt idx="238">
                  <c:v>42771.002083333333</c:v>
                </c:pt>
                <c:pt idx="239">
                  <c:v>42771.00277777778</c:v>
                </c:pt>
                <c:pt idx="240">
                  <c:v>42771.003472222219</c:v>
                </c:pt>
                <c:pt idx="241">
                  <c:v>42771.004166666666</c:v>
                </c:pt>
                <c:pt idx="242">
                  <c:v>42771.004861111112</c:v>
                </c:pt>
                <c:pt idx="243">
                  <c:v>42771.005555555559</c:v>
                </c:pt>
                <c:pt idx="244">
                  <c:v>42771.006249999999</c:v>
                </c:pt>
                <c:pt idx="245">
                  <c:v>42771.006944444445</c:v>
                </c:pt>
                <c:pt idx="246">
                  <c:v>42771.007638888892</c:v>
                </c:pt>
                <c:pt idx="247">
                  <c:v>42771.008333333331</c:v>
                </c:pt>
                <c:pt idx="248">
                  <c:v>42771.009027777778</c:v>
                </c:pt>
                <c:pt idx="249">
                  <c:v>42771.009722222225</c:v>
                </c:pt>
                <c:pt idx="250">
                  <c:v>42771.010416666664</c:v>
                </c:pt>
                <c:pt idx="251">
                  <c:v>42771.011111111111</c:v>
                </c:pt>
                <c:pt idx="252">
                  <c:v>42771.011805555558</c:v>
                </c:pt>
                <c:pt idx="253">
                  <c:v>42771.012499999997</c:v>
                </c:pt>
                <c:pt idx="254">
                  <c:v>42771.013194444444</c:v>
                </c:pt>
                <c:pt idx="255">
                  <c:v>42771.013888888891</c:v>
                </c:pt>
                <c:pt idx="256">
                  <c:v>42771.01458333333</c:v>
                </c:pt>
                <c:pt idx="257">
                  <c:v>42771.015277777777</c:v>
                </c:pt>
                <c:pt idx="258">
                  <c:v>42771.015972222223</c:v>
                </c:pt>
                <c:pt idx="259">
                  <c:v>42771.01666666667</c:v>
                </c:pt>
                <c:pt idx="260">
                  <c:v>42771.017361111109</c:v>
                </c:pt>
                <c:pt idx="261">
                  <c:v>42771.018055555556</c:v>
                </c:pt>
                <c:pt idx="262">
                  <c:v>42771.018750000003</c:v>
                </c:pt>
                <c:pt idx="263">
                  <c:v>42771.019444444442</c:v>
                </c:pt>
                <c:pt idx="264">
                  <c:v>42771.020138888889</c:v>
                </c:pt>
                <c:pt idx="265">
                  <c:v>42771.020833333336</c:v>
                </c:pt>
                <c:pt idx="266">
                  <c:v>42771.021527777775</c:v>
                </c:pt>
                <c:pt idx="267">
                  <c:v>42771.022222222222</c:v>
                </c:pt>
                <c:pt idx="268">
                  <c:v>42771.022916666669</c:v>
                </c:pt>
                <c:pt idx="269">
                  <c:v>42771.023611111108</c:v>
                </c:pt>
                <c:pt idx="270">
                  <c:v>42771.024305555555</c:v>
                </c:pt>
                <c:pt idx="271">
                  <c:v>42771.025000000001</c:v>
                </c:pt>
                <c:pt idx="272">
                  <c:v>42771.025694444441</c:v>
                </c:pt>
                <c:pt idx="273">
                  <c:v>42771.026388888888</c:v>
                </c:pt>
                <c:pt idx="274">
                  <c:v>42771.027083333334</c:v>
                </c:pt>
                <c:pt idx="275">
                  <c:v>42771.027777777781</c:v>
                </c:pt>
                <c:pt idx="276">
                  <c:v>42771.02847222222</c:v>
                </c:pt>
                <c:pt idx="277">
                  <c:v>42771.029166666667</c:v>
                </c:pt>
                <c:pt idx="278">
                  <c:v>42771.029861111114</c:v>
                </c:pt>
                <c:pt idx="279">
                  <c:v>42771.030555555553</c:v>
                </c:pt>
                <c:pt idx="280">
                  <c:v>42771.03125</c:v>
                </c:pt>
                <c:pt idx="281">
                  <c:v>42771.031944444447</c:v>
                </c:pt>
                <c:pt idx="282">
                  <c:v>42771.032638888886</c:v>
                </c:pt>
                <c:pt idx="283">
                  <c:v>42771.033333333333</c:v>
                </c:pt>
                <c:pt idx="284">
                  <c:v>42771.03402777778</c:v>
                </c:pt>
                <c:pt idx="285">
                  <c:v>42771.034722222219</c:v>
                </c:pt>
                <c:pt idx="286">
                  <c:v>42771.035416666666</c:v>
                </c:pt>
                <c:pt idx="287">
                  <c:v>42771.036111111112</c:v>
                </c:pt>
                <c:pt idx="288">
                  <c:v>42771.036805555559</c:v>
                </c:pt>
                <c:pt idx="289">
                  <c:v>42771.037499999999</c:v>
                </c:pt>
                <c:pt idx="290">
                  <c:v>42771.038194444445</c:v>
                </c:pt>
                <c:pt idx="291">
                  <c:v>42771.038888888892</c:v>
                </c:pt>
                <c:pt idx="292">
                  <c:v>42771.039583333331</c:v>
                </c:pt>
                <c:pt idx="293">
                  <c:v>42771.040277777778</c:v>
                </c:pt>
                <c:pt idx="294">
                  <c:v>42771.040972222225</c:v>
                </c:pt>
                <c:pt idx="295">
                  <c:v>42771.041666666664</c:v>
                </c:pt>
                <c:pt idx="296">
                  <c:v>42771.042361111111</c:v>
                </c:pt>
                <c:pt idx="297">
                  <c:v>42771.043055555558</c:v>
                </c:pt>
                <c:pt idx="298">
                  <c:v>42771.043749999997</c:v>
                </c:pt>
                <c:pt idx="299">
                  <c:v>42771.044444444444</c:v>
                </c:pt>
                <c:pt idx="300">
                  <c:v>42771.045138888891</c:v>
                </c:pt>
                <c:pt idx="301">
                  <c:v>42771.04583333333</c:v>
                </c:pt>
                <c:pt idx="302">
                  <c:v>42771.046527777777</c:v>
                </c:pt>
                <c:pt idx="303">
                  <c:v>42771.047222222223</c:v>
                </c:pt>
                <c:pt idx="304">
                  <c:v>42771.04791666667</c:v>
                </c:pt>
                <c:pt idx="305">
                  <c:v>42771.048611111109</c:v>
                </c:pt>
                <c:pt idx="306">
                  <c:v>42771.049305555556</c:v>
                </c:pt>
                <c:pt idx="307">
                  <c:v>42771.05</c:v>
                </c:pt>
                <c:pt idx="308">
                  <c:v>42771.050694444442</c:v>
                </c:pt>
                <c:pt idx="309">
                  <c:v>42771.051388888889</c:v>
                </c:pt>
                <c:pt idx="310">
                  <c:v>42771.052083333336</c:v>
                </c:pt>
                <c:pt idx="311">
                  <c:v>42771.052777777775</c:v>
                </c:pt>
                <c:pt idx="312">
                  <c:v>42771.053472222222</c:v>
                </c:pt>
                <c:pt idx="313">
                  <c:v>42771.054166666669</c:v>
                </c:pt>
                <c:pt idx="314">
                  <c:v>42771.054861111108</c:v>
                </c:pt>
                <c:pt idx="315">
                  <c:v>42771.055555555555</c:v>
                </c:pt>
                <c:pt idx="316">
                  <c:v>42771.056250000001</c:v>
                </c:pt>
                <c:pt idx="317">
                  <c:v>42771.056944444441</c:v>
                </c:pt>
                <c:pt idx="318">
                  <c:v>42771.057638888888</c:v>
                </c:pt>
                <c:pt idx="319">
                  <c:v>42771.058333333334</c:v>
                </c:pt>
                <c:pt idx="320">
                  <c:v>42771.059027777781</c:v>
                </c:pt>
                <c:pt idx="321">
                  <c:v>42771.05972222222</c:v>
                </c:pt>
                <c:pt idx="322">
                  <c:v>42771.060416666667</c:v>
                </c:pt>
                <c:pt idx="323">
                  <c:v>42771.061111111114</c:v>
                </c:pt>
                <c:pt idx="324">
                  <c:v>42771.061805555553</c:v>
                </c:pt>
                <c:pt idx="325">
                  <c:v>42771.0625</c:v>
                </c:pt>
                <c:pt idx="326">
                  <c:v>42771.063194444447</c:v>
                </c:pt>
                <c:pt idx="327">
                  <c:v>42771.063888888886</c:v>
                </c:pt>
                <c:pt idx="328">
                  <c:v>42771.064583333333</c:v>
                </c:pt>
                <c:pt idx="329">
                  <c:v>42771.06527777778</c:v>
                </c:pt>
                <c:pt idx="330">
                  <c:v>42771.065972222219</c:v>
                </c:pt>
                <c:pt idx="331">
                  <c:v>42771.066666666666</c:v>
                </c:pt>
                <c:pt idx="332">
                  <c:v>42771.067361111112</c:v>
                </c:pt>
                <c:pt idx="333">
                  <c:v>42771.068055555559</c:v>
                </c:pt>
                <c:pt idx="334">
                  <c:v>42771.068749999999</c:v>
                </c:pt>
                <c:pt idx="335">
                  <c:v>42771.069444444445</c:v>
                </c:pt>
                <c:pt idx="336">
                  <c:v>42771.070138888892</c:v>
                </c:pt>
                <c:pt idx="337">
                  <c:v>42771.070833333331</c:v>
                </c:pt>
                <c:pt idx="338">
                  <c:v>42771.071527777778</c:v>
                </c:pt>
                <c:pt idx="339">
                  <c:v>42771.072222222225</c:v>
                </c:pt>
                <c:pt idx="340">
                  <c:v>42771.072916666664</c:v>
                </c:pt>
                <c:pt idx="341">
                  <c:v>42771.073611111111</c:v>
                </c:pt>
                <c:pt idx="342">
                  <c:v>42771.074305555558</c:v>
                </c:pt>
                <c:pt idx="343">
                  <c:v>42771.074999999997</c:v>
                </c:pt>
                <c:pt idx="344">
                  <c:v>42771.075694444444</c:v>
                </c:pt>
                <c:pt idx="345">
                  <c:v>42771.076388888891</c:v>
                </c:pt>
                <c:pt idx="346">
                  <c:v>42771.07708333333</c:v>
                </c:pt>
                <c:pt idx="347">
                  <c:v>42771.077777777777</c:v>
                </c:pt>
                <c:pt idx="348">
                  <c:v>42771.078472222223</c:v>
                </c:pt>
                <c:pt idx="349">
                  <c:v>42771.07916666667</c:v>
                </c:pt>
                <c:pt idx="350">
                  <c:v>42771.079861111109</c:v>
                </c:pt>
                <c:pt idx="351">
                  <c:v>42771.080555555556</c:v>
                </c:pt>
                <c:pt idx="352">
                  <c:v>42771.081250000003</c:v>
                </c:pt>
                <c:pt idx="353">
                  <c:v>42771.081944444442</c:v>
                </c:pt>
                <c:pt idx="354">
                  <c:v>42771.082638888889</c:v>
                </c:pt>
                <c:pt idx="355">
                  <c:v>42771.083333333336</c:v>
                </c:pt>
                <c:pt idx="356">
                  <c:v>42771.084027777775</c:v>
                </c:pt>
                <c:pt idx="357">
                  <c:v>42771.084722222222</c:v>
                </c:pt>
                <c:pt idx="358">
                  <c:v>42771.085416666669</c:v>
                </c:pt>
                <c:pt idx="359">
                  <c:v>42771.086111111108</c:v>
                </c:pt>
                <c:pt idx="360">
                  <c:v>42771.086805555555</c:v>
                </c:pt>
                <c:pt idx="361">
                  <c:v>42771.087500000001</c:v>
                </c:pt>
                <c:pt idx="362">
                  <c:v>42771.088194444441</c:v>
                </c:pt>
                <c:pt idx="363">
                  <c:v>42771.088888888888</c:v>
                </c:pt>
                <c:pt idx="364">
                  <c:v>42771.089583333334</c:v>
                </c:pt>
                <c:pt idx="365">
                  <c:v>42771.090277777781</c:v>
                </c:pt>
                <c:pt idx="366">
                  <c:v>42771.09097222222</c:v>
                </c:pt>
                <c:pt idx="367">
                  <c:v>42771.091666666667</c:v>
                </c:pt>
                <c:pt idx="368">
                  <c:v>42771.092361111114</c:v>
                </c:pt>
                <c:pt idx="369">
                  <c:v>42771.093055555553</c:v>
                </c:pt>
                <c:pt idx="370">
                  <c:v>42771.09375</c:v>
                </c:pt>
                <c:pt idx="371">
                  <c:v>42771.094444444447</c:v>
                </c:pt>
                <c:pt idx="372">
                  <c:v>42771.095138888886</c:v>
                </c:pt>
                <c:pt idx="373">
                  <c:v>42771.095833333333</c:v>
                </c:pt>
                <c:pt idx="374">
                  <c:v>42771.09652777778</c:v>
                </c:pt>
                <c:pt idx="375">
                  <c:v>42771.097222222219</c:v>
                </c:pt>
                <c:pt idx="376">
                  <c:v>42771.097916666666</c:v>
                </c:pt>
                <c:pt idx="377">
                  <c:v>42771.098611111112</c:v>
                </c:pt>
                <c:pt idx="378">
                  <c:v>42771.099305555559</c:v>
                </c:pt>
                <c:pt idx="379">
                  <c:v>42771.1</c:v>
                </c:pt>
                <c:pt idx="380">
                  <c:v>42771.100694444445</c:v>
                </c:pt>
                <c:pt idx="381">
                  <c:v>42771.101388888892</c:v>
                </c:pt>
                <c:pt idx="382">
                  <c:v>42771.102083333331</c:v>
                </c:pt>
                <c:pt idx="383">
                  <c:v>42771.102777777778</c:v>
                </c:pt>
                <c:pt idx="384">
                  <c:v>42771.103472222225</c:v>
                </c:pt>
                <c:pt idx="385">
                  <c:v>42771.104166666664</c:v>
                </c:pt>
                <c:pt idx="386">
                  <c:v>42771.104861111111</c:v>
                </c:pt>
                <c:pt idx="387">
                  <c:v>42771.105555555558</c:v>
                </c:pt>
                <c:pt idx="388">
                  <c:v>42771.106249999997</c:v>
                </c:pt>
                <c:pt idx="389">
                  <c:v>42771.106944444444</c:v>
                </c:pt>
                <c:pt idx="390">
                  <c:v>42771.107638888891</c:v>
                </c:pt>
                <c:pt idx="391">
                  <c:v>42771.10833333333</c:v>
                </c:pt>
                <c:pt idx="392">
                  <c:v>42771.109027777777</c:v>
                </c:pt>
                <c:pt idx="393">
                  <c:v>42771.109722222223</c:v>
                </c:pt>
                <c:pt idx="394">
                  <c:v>42771.11041666667</c:v>
                </c:pt>
                <c:pt idx="395">
                  <c:v>42771.111111111109</c:v>
                </c:pt>
                <c:pt idx="396">
                  <c:v>42771.111805555556</c:v>
                </c:pt>
                <c:pt idx="397">
                  <c:v>42771.112500000003</c:v>
                </c:pt>
                <c:pt idx="398">
                  <c:v>42771.113194444442</c:v>
                </c:pt>
                <c:pt idx="399">
                  <c:v>42771.113888888889</c:v>
                </c:pt>
                <c:pt idx="400">
                  <c:v>42771.114583333336</c:v>
                </c:pt>
                <c:pt idx="401">
                  <c:v>42771.115277777775</c:v>
                </c:pt>
                <c:pt idx="402">
                  <c:v>42771.115972222222</c:v>
                </c:pt>
                <c:pt idx="403">
                  <c:v>42771.116666666669</c:v>
                </c:pt>
                <c:pt idx="404">
                  <c:v>42771.117361111108</c:v>
                </c:pt>
                <c:pt idx="405">
                  <c:v>42771.118055555555</c:v>
                </c:pt>
                <c:pt idx="406">
                  <c:v>42771.118750000001</c:v>
                </c:pt>
                <c:pt idx="407">
                  <c:v>42771.119444444441</c:v>
                </c:pt>
                <c:pt idx="408">
                  <c:v>42771.120138888888</c:v>
                </c:pt>
                <c:pt idx="409">
                  <c:v>42771.120833333334</c:v>
                </c:pt>
                <c:pt idx="410">
                  <c:v>42771.121527777781</c:v>
                </c:pt>
                <c:pt idx="411">
                  <c:v>42771.12222222222</c:v>
                </c:pt>
                <c:pt idx="412">
                  <c:v>42771.122916666667</c:v>
                </c:pt>
                <c:pt idx="413">
                  <c:v>42771.123611111114</c:v>
                </c:pt>
                <c:pt idx="414">
                  <c:v>42771.124305555553</c:v>
                </c:pt>
                <c:pt idx="415">
                  <c:v>42771.125</c:v>
                </c:pt>
                <c:pt idx="416">
                  <c:v>42771.125694444447</c:v>
                </c:pt>
                <c:pt idx="417">
                  <c:v>42771.126388888886</c:v>
                </c:pt>
                <c:pt idx="418">
                  <c:v>42771.127083333333</c:v>
                </c:pt>
                <c:pt idx="419">
                  <c:v>42771.12777777778</c:v>
                </c:pt>
                <c:pt idx="420">
                  <c:v>42771.128472222219</c:v>
                </c:pt>
                <c:pt idx="421">
                  <c:v>42771.129166666666</c:v>
                </c:pt>
                <c:pt idx="422">
                  <c:v>42771.129861111112</c:v>
                </c:pt>
                <c:pt idx="423">
                  <c:v>42771.130555555559</c:v>
                </c:pt>
                <c:pt idx="424">
                  <c:v>42771.131249999999</c:v>
                </c:pt>
                <c:pt idx="425">
                  <c:v>42771.131944444445</c:v>
                </c:pt>
                <c:pt idx="426">
                  <c:v>42771.132638888892</c:v>
                </c:pt>
                <c:pt idx="427">
                  <c:v>42771.133333333331</c:v>
                </c:pt>
                <c:pt idx="428">
                  <c:v>42771.134027777778</c:v>
                </c:pt>
                <c:pt idx="429">
                  <c:v>42771.134722222225</c:v>
                </c:pt>
                <c:pt idx="430">
                  <c:v>42771.135416666664</c:v>
                </c:pt>
                <c:pt idx="431">
                  <c:v>42771.136111111111</c:v>
                </c:pt>
                <c:pt idx="432">
                  <c:v>42771.136805555558</c:v>
                </c:pt>
                <c:pt idx="433">
                  <c:v>42771.137499999997</c:v>
                </c:pt>
                <c:pt idx="434">
                  <c:v>42771.138194444444</c:v>
                </c:pt>
                <c:pt idx="435">
                  <c:v>42771.138888888891</c:v>
                </c:pt>
                <c:pt idx="436">
                  <c:v>42771.13958333333</c:v>
                </c:pt>
                <c:pt idx="437">
                  <c:v>42771.140277777777</c:v>
                </c:pt>
                <c:pt idx="438">
                  <c:v>42771.140972222223</c:v>
                </c:pt>
                <c:pt idx="439">
                  <c:v>42771.14166666667</c:v>
                </c:pt>
                <c:pt idx="440">
                  <c:v>42771.142361111109</c:v>
                </c:pt>
                <c:pt idx="441">
                  <c:v>42771.143055555556</c:v>
                </c:pt>
                <c:pt idx="442">
                  <c:v>42771.143750000003</c:v>
                </c:pt>
                <c:pt idx="443">
                  <c:v>42771.144444444442</c:v>
                </c:pt>
                <c:pt idx="444">
                  <c:v>42771.145138888889</c:v>
                </c:pt>
                <c:pt idx="445">
                  <c:v>42771.145833333336</c:v>
                </c:pt>
                <c:pt idx="446">
                  <c:v>42771.146527777775</c:v>
                </c:pt>
                <c:pt idx="447">
                  <c:v>42771.147222222222</c:v>
                </c:pt>
                <c:pt idx="448">
                  <c:v>42771.147916666669</c:v>
                </c:pt>
                <c:pt idx="449">
                  <c:v>42771.148611111108</c:v>
                </c:pt>
                <c:pt idx="450">
                  <c:v>42771.149305555555</c:v>
                </c:pt>
                <c:pt idx="451">
                  <c:v>42771.15</c:v>
                </c:pt>
                <c:pt idx="452">
                  <c:v>42771.150694444441</c:v>
                </c:pt>
                <c:pt idx="453">
                  <c:v>42771.151388888888</c:v>
                </c:pt>
                <c:pt idx="454">
                  <c:v>42771.152083333334</c:v>
                </c:pt>
                <c:pt idx="455">
                  <c:v>42771.152777777781</c:v>
                </c:pt>
                <c:pt idx="456">
                  <c:v>42771.15347222222</c:v>
                </c:pt>
                <c:pt idx="457">
                  <c:v>42771.154166666667</c:v>
                </c:pt>
                <c:pt idx="458">
                  <c:v>42771.154861111114</c:v>
                </c:pt>
                <c:pt idx="459">
                  <c:v>42771.155555555553</c:v>
                </c:pt>
                <c:pt idx="460">
                  <c:v>42771.15625</c:v>
                </c:pt>
                <c:pt idx="461">
                  <c:v>42771.156944444447</c:v>
                </c:pt>
                <c:pt idx="462">
                  <c:v>42771.157638888886</c:v>
                </c:pt>
                <c:pt idx="463">
                  <c:v>42771.158333333333</c:v>
                </c:pt>
                <c:pt idx="464">
                  <c:v>42771.15902777778</c:v>
                </c:pt>
                <c:pt idx="465">
                  <c:v>42771.159722222219</c:v>
                </c:pt>
                <c:pt idx="466">
                  <c:v>42771.160416666666</c:v>
                </c:pt>
                <c:pt idx="467">
                  <c:v>42771.161111111112</c:v>
                </c:pt>
                <c:pt idx="468">
                  <c:v>42771.161805555559</c:v>
                </c:pt>
                <c:pt idx="469">
                  <c:v>42771.162499999999</c:v>
                </c:pt>
                <c:pt idx="470">
                  <c:v>42771.163194444445</c:v>
                </c:pt>
                <c:pt idx="471">
                  <c:v>42771.163888888892</c:v>
                </c:pt>
                <c:pt idx="472">
                  <c:v>42771.164583333331</c:v>
                </c:pt>
                <c:pt idx="473">
                  <c:v>42771.165277777778</c:v>
                </c:pt>
                <c:pt idx="474">
                  <c:v>42771.165972222225</c:v>
                </c:pt>
                <c:pt idx="475">
                  <c:v>42771.166666666664</c:v>
                </c:pt>
                <c:pt idx="476">
                  <c:v>42771.167361111111</c:v>
                </c:pt>
                <c:pt idx="477">
                  <c:v>42771.168055555558</c:v>
                </c:pt>
                <c:pt idx="478">
                  <c:v>42771.168749999997</c:v>
                </c:pt>
                <c:pt idx="479">
                  <c:v>42771.169444444444</c:v>
                </c:pt>
                <c:pt idx="480">
                  <c:v>42771.170138888891</c:v>
                </c:pt>
                <c:pt idx="481">
                  <c:v>42771.17083333333</c:v>
                </c:pt>
                <c:pt idx="482">
                  <c:v>42771.171527777777</c:v>
                </c:pt>
                <c:pt idx="483">
                  <c:v>42771.172222222223</c:v>
                </c:pt>
                <c:pt idx="484">
                  <c:v>42771.17291666667</c:v>
                </c:pt>
                <c:pt idx="485">
                  <c:v>42771.173611111109</c:v>
                </c:pt>
                <c:pt idx="486">
                  <c:v>42771.174305555556</c:v>
                </c:pt>
                <c:pt idx="487">
                  <c:v>42771.175000000003</c:v>
                </c:pt>
                <c:pt idx="488">
                  <c:v>42771.175694444442</c:v>
                </c:pt>
                <c:pt idx="489">
                  <c:v>42771.176388888889</c:v>
                </c:pt>
                <c:pt idx="490">
                  <c:v>42771.177083333336</c:v>
                </c:pt>
                <c:pt idx="491">
                  <c:v>42771.177777777775</c:v>
                </c:pt>
                <c:pt idx="492">
                  <c:v>42771.178472222222</c:v>
                </c:pt>
                <c:pt idx="493">
                  <c:v>42771.179166666669</c:v>
                </c:pt>
                <c:pt idx="494">
                  <c:v>42771.179861111108</c:v>
                </c:pt>
                <c:pt idx="495">
                  <c:v>42771.180555555555</c:v>
                </c:pt>
                <c:pt idx="496">
                  <c:v>42771.181250000001</c:v>
                </c:pt>
                <c:pt idx="497">
                  <c:v>42771.181944444441</c:v>
                </c:pt>
                <c:pt idx="498">
                  <c:v>42771.182638888888</c:v>
                </c:pt>
                <c:pt idx="499">
                  <c:v>42771.183333333334</c:v>
                </c:pt>
                <c:pt idx="500">
                  <c:v>42771.184027777781</c:v>
                </c:pt>
                <c:pt idx="501">
                  <c:v>42771.18472222222</c:v>
                </c:pt>
                <c:pt idx="502">
                  <c:v>42771.185416666667</c:v>
                </c:pt>
                <c:pt idx="503">
                  <c:v>42771.186111111114</c:v>
                </c:pt>
                <c:pt idx="504">
                  <c:v>42771.186805555553</c:v>
                </c:pt>
                <c:pt idx="505">
                  <c:v>42771.1875</c:v>
                </c:pt>
                <c:pt idx="506">
                  <c:v>42771.188194444447</c:v>
                </c:pt>
                <c:pt idx="507">
                  <c:v>42771.188888888886</c:v>
                </c:pt>
                <c:pt idx="508">
                  <c:v>42771.189583333333</c:v>
                </c:pt>
                <c:pt idx="509">
                  <c:v>42771.19027777778</c:v>
                </c:pt>
                <c:pt idx="510">
                  <c:v>42771.190972222219</c:v>
                </c:pt>
                <c:pt idx="511">
                  <c:v>42771.191666666666</c:v>
                </c:pt>
                <c:pt idx="512">
                  <c:v>42771.192361111112</c:v>
                </c:pt>
                <c:pt idx="513">
                  <c:v>42771.193055555559</c:v>
                </c:pt>
                <c:pt idx="514">
                  <c:v>42771.193749999999</c:v>
                </c:pt>
                <c:pt idx="515">
                  <c:v>42771.194444444445</c:v>
                </c:pt>
                <c:pt idx="516">
                  <c:v>42771.195138888892</c:v>
                </c:pt>
                <c:pt idx="517">
                  <c:v>42771.195833333331</c:v>
                </c:pt>
                <c:pt idx="518">
                  <c:v>42771.196527777778</c:v>
                </c:pt>
                <c:pt idx="519">
                  <c:v>42771.197222222225</c:v>
                </c:pt>
                <c:pt idx="520">
                  <c:v>42771.197916666664</c:v>
                </c:pt>
                <c:pt idx="521">
                  <c:v>42771.198611111111</c:v>
                </c:pt>
                <c:pt idx="522">
                  <c:v>42771.199305555558</c:v>
                </c:pt>
                <c:pt idx="523">
                  <c:v>42771.199999999997</c:v>
                </c:pt>
                <c:pt idx="524">
                  <c:v>42771.200694444444</c:v>
                </c:pt>
                <c:pt idx="525">
                  <c:v>42771.201388888891</c:v>
                </c:pt>
                <c:pt idx="526">
                  <c:v>42771.20208333333</c:v>
                </c:pt>
                <c:pt idx="527">
                  <c:v>42771.202777777777</c:v>
                </c:pt>
                <c:pt idx="528">
                  <c:v>42771.203472222223</c:v>
                </c:pt>
                <c:pt idx="529">
                  <c:v>42771.20416666667</c:v>
                </c:pt>
                <c:pt idx="530">
                  <c:v>42771.204861111109</c:v>
                </c:pt>
                <c:pt idx="531">
                  <c:v>42771.205555555556</c:v>
                </c:pt>
                <c:pt idx="532">
                  <c:v>42771.206250000003</c:v>
                </c:pt>
                <c:pt idx="533">
                  <c:v>42771.206944444442</c:v>
                </c:pt>
                <c:pt idx="534">
                  <c:v>42771.207638888889</c:v>
                </c:pt>
                <c:pt idx="535">
                  <c:v>42771.208333333336</c:v>
                </c:pt>
                <c:pt idx="536">
                  <c:v>42771.209027777775</c:v>
                </c:pt>
                <c:pt idx="537">
                  <c:v>42771.209722222222</c:v>
                </c:pt>
                <c:pt idx="538">
                  <c:v>42771.210416666669</c:v>
                </c:pt>
                <c:pt idx="539">
                  <c:v>42771.211111111108</c:v>
                </c:pt>
                <c:pt idx="540">
                  <c:v>42771.211805555555</c:v>
                </c:pt>
                <c:pt idx="541">
                  <c:v>42771.212500000001</c:v>
                </c:pt>
                <c:pt idx="542">
                  <c:v>42771.213194444441</c:v>
                </c:pt>
                <c:pt idx="543">
                  <c:v>42771.213888888888</c:v>
                </c:pt>
                <c:pt idx="544">
                  <c:v>42771.214583333334</c:v>
                </c:pt>
                <c:pt idx="545">
                  <c:v>42771.215277777781</c:v>
                </c:pt>
                <c:pt idx="546">
                  <c:v>42771.21597222222</c:v>
                </c:pt>
                <c:pt idx="547">
                  <c:v>42771.216666666667</c:v>
                </c:pt>
                <c:pt idx="548">
                  <c:v>42771.217361111114</c:v>
                </c:pt>
                <c:pt idx="549">
                  <c:v>42771.218055555553</c:v>
                </c:pt>
                <c:pt idx="550">
                  <c:v>42771.21875</c:v>
                </c:pt>
                <c:pt idx="551">
                  <c:v>42771.219444444447</c:v>
                </c:pt>
                <c:pt idx="552">
                  <c:v>42771.220138888886</c:v>
                </c:pt>
                <c:pt idx="553">
                  <c:v>42771.220833333333</c:v>
                </c:pt>
                <c:pt idx="554">
                  <c:v>42771.22152777778</c:v>
                </c:pt>
                <c:pt idx="555">
                  <c:v>42771.222222222219</c:v>
                </c:pt>
                <c:pt idx="556">
                  <c:v>42771.222916666666</c:v>
                </c:pt>
                <c:pt idx="557">
                  <c:v>42771.223611111112</c:v>
                </c:pt>
                <c:pt idx="558">
                  <c:v>42771.224305555559</c:v>
                </c:pt>
                <c:pt idx="559">
                  <c:v>42771.224999999999</c:v>
                </c:pt>
                <c:pt idx="560">
                  <c:v>42771.225694444445</c:v>
                </c:pt>
                <c:pt idx="561">
                  <c:v>42771.226388888892</c:v>
                </c:pt>
                <c:pt idx="562">
                  <c:v>42771.227083333331</c:v>
                </c:pt>
                <c:pt idx="563">
                  <c:v>42771.227777777778</c:v>
                </c:pt>
                <c:pt idx="564">
                  <c:v>42771.228472222225</c:v>
                </c:pt>
                <c:pt idx="565">
                  <c:v>42771.229166666664</c:v>
                </c:pt>
                <c:pt idx="566">
                  <c:v>42771.229861111111</c:v>
                </c:pt>
                <c:pt idx="567">
                  <c:v>42771.230555555558</c:v>
                </c:pt>
                <c:pt idx="568">
                  <c:v>42771.231249999997</c:v>
                </c:pt>
                <c:pt idx="569">
                  <c:v>42771.231944444444</c:v>
                </c:pt>
                <c:pt idx="570">
                  <c:v>42771.232638888891</c:v>
                </c:pt>
                <c:pt idx="571">
                  <c:v>42771.23333333333</c:v>
                </c:pt>
                <c:pt idx="572">
                  <c:v>42771.234027777777</c:v>
                </c:pt>
                <c:pt idx="573">
                  <c:v>42771.234722222223</c:v>
                </c:pt>
                <c:pt idx="574">
                  <c:v>42771.23541666667</c:v>
                </c:pt>
                <c:pt idx="575">
                  <c:v>42771.236111111109</c:v>
                </c:pt>
                <c:pt idx="576">
                  <c:v>42771.236805555556</c:v>
                </c:pt>
                <c:pt idx="577">
                  <c:v>42771.237500000003</c:v>
                </c:pt>
                <c:pt idx="578">
                  <c:v>42771.238194444442</c:v>
                </c:pt>
                <c:pt idx="579">
                  <c:v>42771.238888888889</c:v>
                </c:pt>
                <c:pt idx="580">
                  <c:v>42771.239583333336</c:v>
                </c:pt>
                <c:pt idx="581">
                  <c:v>42771.240277777775</c:v>
                </c:pt>
                <c:pt idx="582">
                  <c:v>42771.240972222222</c:v>
                </c:pt>
                <c:pt idx="583">
                  <c:v>42771.241666666669</c:v>
                </c:pt>
                <c:pt idx="584">
                  <c:v>42771.242361111108</c:v>
                </c:pt>
                <c:pt idx="585">
                  <c:v>42771.243055555555</c:v>
                </c:pt>
                <c:pt idx="586">
                  <c:v>42771.243750000001</c:v>
                </c:pt>
                <c:pt idx="587">
                  <c:v>42771.244444444441</c:v>
                </c:pt>
                <c:pt idx="588">
                  <c:v>42771.245138888888</c:v>
                </c:pt>
                <c:pt idx="589">
                  <c:v>42771.245833333334</c:v>
                </c:pt>
                <c:pt idx="590">
                  <c:v>42771.246527777781</c:v>
                </c:pt>
                <c:pt idx="591">
                  <c:v>42771.24722222222</c:v>
                </c:pt>
                <c:pt idx="592">
                  <c:v>42771.247916666667</c:v>
                </c:pt>
                <c:pt idx="593">
                  <c:v>42771.248611111114</c:v>
                </c:pt>
                <c:pt idx="594">
                  <c:v>42771.249305555553</c:v>
                </c:pt>
                <c:pt idx="595">
                  <c:v>42771.25</c:v>
                </c:pt>
                <c:pt idx="596">
                  <c:v>42771.250694444447</c:v>
                </c:pt>
                <c:pt idx="597">
                  <c:v>42771.251388888886</c:v>
                </c:pt>
                <c:pt idx="598">
                  <c:v>42771.252083333333</c:v>
                </c:pt>
                <c:pt idx="599">
                  <c:v>42771.25277777778</c:v>
                </c:pt>
                <c:pt idx="600">
                  <c:v>42771.253472222219</c:v>
                </c:pt>
                <c:pt idx="601">
                  <c:v>42771.254166666666</c:v>
                </c:pt>
                <c:pt idx="602">
                  <c:v>42771.254861111112</c:v>
                </c:pt>
                <c:pt idx="603">
                  <c:v>42771.255555555559</c:v>
                </c:pt>
                <c:pt idx="604">
                  <c:v>42771.256249999999</c:v>
                </c:pt>
                <c:pt idx="605">
                  <c:v>42771.256944444445</c:v>
                </c:pt>
                <c:pt idx="606">
                  <c:v>42771.257638888892</c:v>
                </c:pt>
                <c:pt idx="607">
                  <c:v>42771.258333333331</c:v>
                </c:pt>
                <c:pt idx="608">
                  <c:v>42771.259027777778</c:v>
                </c:pt>
                <c:pt idx="609">
                  <c:v>42771.259722222225</c:v>
                </c:pt>
                <c:pt idx="610">
                  <c:v>42771.260416666664</c:v>
                </c:pt>
                <c:pt idx="611">
                  <c:v>42771.261111111111</c:v>
                </c:pt>
                <c:pt idx="612">
                  <c:v>42771.261805555558</c:v>
                </c:pt>
                <c:pt idx="613">
                  <c:v>42771.262499999997</c:v>
                </c:pt>
                <c:pt idx="614">
                  <c:v>42771.263194444444</c:v>
                </c:pt>
                <c:pt idx="615">
                  <c:v>42771.263888888891</c:v>
                </c:pt>
                <c:pt idx="616">
                  <c:v>42771.26458333333</c:v>
                </c:pt>
                <c:pt idx="617">
                  <c:v>42771.265277777777</c:v>
                </c:pt>
                <c:pt idx="618">
                  <c:v>42771.265972222223</c:v>
                </c:pt>
                <c:pt idx="619">
                  <c:v>42771.26666666667</c:v>
                </c:pt>
                <c:pt idx="620">
                  <c:v>42771.267361111109</c:v>
                </c:pt>
                <c:pt idx="621">
                  <c:v>42771.268055555556</c:v>
                </c:pt>
                <c:pt idx="622">
                  <c:v>42771.268750000003</c:v>
                </c:pt>
                <c:pt idx="623">
                  <c:v>42771.269444444442</c:v>
                </c:pt>
                <c:pt idx="624">
                  <c:v>42771.270138888889</c:v>
                </c:pt>
                <c:pt idx="625">
                  <c:v>42771.270833333336</c:v>
                </c:pt>
                <c:pt idx="626">
                  <c:v>42771.271527777775</c:v>
                </c:pt>
                <c:pt idx="627">
                  <c:v>42771.272222222222</c:v>
                </c:pt>
                <c:pt idx="628">
                  <c:v>42771.272916666669</c:v>
                </c:pt>
                <c:pt idx="629">
                  <c:v>42771.273611111108</c:v>
                </c:pt>
                <c:pt idx="630">
                  <c:v>42771.274305555555</c:v>
                </c:pt>
                <c:pt idx="631">
                  <c:v>42771.275000000001</c:v>
                </c:pt>
                <c:pt idx="632">
                  <c:v>42771.275694444441</c:v>
                </c:pt>
                <c:pt idx="633">
                  <c:v>42771.276388888888</c:v>
                </c:pt>
                <c:pt idx="634">
                  <c:v>42771.277083333334</c:v>
                </c:pt>
                <c:pt idx="635">
                  <c:v>42771.277777777781</c:v>
                </c:pt>
                <c:pt idx="636">
                  <c:v>42771.27847222222</c:v>
                </c:pt>
                <c:pt idx="637">
                  <c:v>42771.279166666667</c:v>
                </c:pt>
                <c:pt idx="638">
                  <c:v>42771.279861111114</c:v>
                </c:pt>
                <c:pt idx="639">
                  <c:v>42771.280555555553</c:v>
                </c:pt>
                <c:pt idx="640">
                  <c:v>42771.28125</c:v>
                </c:pt>
                <c:pt idx="641">
                  <c:v>42771.281944444447</c:v>
                </c:pt>
                <c:pt idx="642">
                  <c:v>42771.282638888886</c:v>
                </c:pt>
                <c:pt idx="643">
                  <c:v>42771.283333333333</c:v>
                </c:pt>
                <c:pt idx="644">
                  <c:v>42771.28402777778</c:v>
                </c:pt>
                <c:pt idx="645">
                  <c:v>42771.284722222219</c:v>
                </c:pt>
                <c:pt idx="646">
                  <c:v>42771.285416666666</c:v>
                </c:pt>
                <c:pt idx="647">
                  <c:v>42771.286111111112</c:v>
                </c:pt>
                <c:pt idx="648">
                  <c:v>42771.286805555559</c:v>
                </c:pt>
                <c:pt idx="649">
                  <c:v>42771.287499999999</c:v>
                </c:pt>
                <c:pt idx="650">
                  <c:v>42771.288194444445</c:v>
                </c:pt>
                <c:pt idx="651">
                  <c:v>42771.288888888892</c:v>
                </c:pt>
                <c:pt idx="652">
                  <c:v>42771.289583333331</c:v>
                </c:pt>
                <c:pt idx="653">
                  <c:v>42771.290277777778</c:v>
                </c:pt>
                <c:pt idx="654">
                  <c:v>42771.290972222225</c:v>
                </c:pt>
                <c:pt idx="655">
                  <c:v>42771.291666666664</c:v>
                </c:pt>
                <c:pt idx="656">
                  <c:v>42771.292361111111</c:v>
                </c:pt>
                <c:pt idx="657">
                  <c:v>42771.293055555558</c:v>
                </c:pt>
                <c:pt idx="658">
                  <c:v>42771.293749999997</c:v>
                </c:pt>
                <c:pt idx="659">
                  <c:v>42771.294444444444</c:v>
                </c:pt>
                <c:pt idx="660">
                  <c:v>42771.295138888891</c:v>
                </c:pt>
                <c:pt idx="661">
                  <c:v>42771.29583333333</c:v>
                </c:pt>
                <c:pt idx="662">
                  <c:v>42771.296527777777</c:v>
                </c:pt>
                <c:pt idx="663">
                  <c:v>42771.297222222223</c:v>
                </c:pt>
                <c:pt idx="664">
                  <c:v>42771.29791666667</c:v>
                </c:pt>
                <c:pt idx="665">
                  <c:v>42771.298611111109</c:v>
                </c:pt>
                <c:pt idx="666">
                  <c:v>42771.299305555556</c:v>
                </c:pt>
                <c:pt idx="667">
                  <c:v>42771.3</c:v>
                </c:pt>
                <c:pt idx="668">
                  <c:v>42771.300694444442</c:v>
                </c:pt>
                <c:pt idx="669">
                  <c:v>42771.301388888889</c:v>
                </c:pt>
                <c:pt idx="670">
                  <c:v>42771.302083333336</c:v>
                </c:pt>
                <c:pt idx="671">
                  <c:v>42771.302777777775</c:v>
                </c:pt>
                <c:pt idx="672">
                  <c:v>42771.303472222222</c:v>
                </c:pt>
                <c:pt idx="673">
                  <c:v>42771.304166666669</c:v>
                </c:pt>
                <c:pt idx="674">
                  <c:v>42771.304861111108</c:v>
                </c:pt>
                <c:pt idx="675">
                  <c:v>42771.305555555555</c:v>
                </c:pt>
                <c:pt idx="676">
                  <c:v>42771.306250000001</c:v>
                </c:pt>
                <c:pt idx="677">
                  <c:v>42771.306944444441</c:v>
                </c:pt>
                <c:pt idx="678">
                  <c:v>42771.307638888888</c:v>
                </c:pt>
                <c:pt idx="679">
                  <c:v>42771.308333333334</c:v>
                </c:pt>
                <c:pt idx="680">
                  <c:v>42771.309027777781</c:v>
                </c:pt>
                <c:pt idx="681">
                  <c:v>42771.30972222222</c:v>
                </c:pt>
                <c:pt idx="682">
                  <c:v>42771.310416666667</c:v>
                </c:pt>
                <c:pt idx="683">
                  <c:v>42771.311111111114</c:v>
                </c:pt>
                <c:pt idx="684">
                  <c:v>42771.311805555553</c:v>
                </c:pt>
                <c:pt idx="685">
                  <c:v>42771.3125</c:v>
                </c:pt>
                <c:pt idx="686">
                  <c:v>42771.313194444447</c:v>
                </c:pt>
                <c:pt idx="687">
                  <c:v>42771.313888888886</c:v>
                </c:pt>
                <c:pt idx="688">
                  <c:v>42771.314583333333</c:v>
                </c:pt>
                <c:pt idx="689">
                  <c:v>42771.31527777778</c:v>
                </c:pt>
                <c:pt idx="690">
                  <c:v>42771.315972222219</c:v>
                </c:pt>
                <c:pt idx="691">
                  <c:v>42771.316666666666</c:v>
                </c:pt>
                <c:pt idx="692">
                  <c:v>42771.317361111112</c:v>
                </c:pt>
                <c:pt idx="693">
                  <c:v>42771.318055555559</c:v>
                </c:pt>
                <c:pt idx="694">
                  <c:v>42771.318749999999</c:v>
                </c:pt>
                <c:pt idx="695">
                  <c:v>42771.319444444445</c:v>
                </c:pt>
                <c:pt idx="696">
                  <c:v>42771.320138888892</c:v>
                </c:pt>
                <c:pt idx="697">
                  <c:v>42771.320833333331</c:v>
                </c:pt>
                <c:pt idx="698">
                  <c:v>42771.321527777778</c:v>
                </c:pt>
                <c:pt idx="699">
                  <c:v>42771.322222222225</c:v>
                </c:pt>
                <c:pt idx="700">
                  <c:v>42771.322916666664</c:v>
                </c:pt>
                <c:pt idx="701">
                  <c:v>42771.323611111111</c:v>
                </c:pt>
                <c:pt idx="702">
                  <c:v>42771.324305555558</c:v>
                </c:pt>
                <c:pt idx="703">
                  <c:v>42771.324999999997</c:v>
                </c:pt>
                <c:pt idx="704">
                  <c:v>42771.325694444444</c:v>
                </c:pt>
                <c:pt idx="705">
                  <c:v>42771.326388888891</c:v>
                </c:pt>
                <c:pt idx="706">
                  <c:v>42771.32708333333</c:v>
                </c:pt>
                <c:pt idx="707">
                  <c:v>42771.327777777777</c:v>
                </c:pt>
                <c:pt idx="708">
                  <c:v>42771.328472222223</c:v>
                </c:pt>
                <c:pt idx="709">
                  <c:v>42771.32916666667</c:v>
                </c:pt>
                <c:pt idx="710">
                  <c:v>42771.329861111109</c:v>
                </c:pt>
                <c:pt idx="711">
                  <c:v>42771.330555555556</c:v>
                </c:pt>
                <c:pt idx="712">
                  <c:v>42771.331250000003</c:v>
                </c:pt>
                <c:pt idx="713">
                  <c:v>42771.331944444442</c:v>
                </c:pt>
                <c:pt idx="714">
                  <c:v>42771.332638888889</c:v>
                </c:pt>
                <c:pt idx="715">
                  <c:v>42771.333333333336</c:v>
                </c:pt>
                <c:pt idx="716">
                  <c:v>42771.334027777775</c:v>
                </c:pt>
                <c:pt idx="717">
                  <c:v>42771.334722222222</c:v>
                </c:pt>
                <c:pt idx="718">
                  <c:v>42771.335416666669</c:v>
                </c:pt>
                <c:pt idx="719">
                  <c:v>42771.336111111108</c:v>
                </c:pt>
                <c:pt idx="720">
                  <c:v>42771.336805555555</c:v>
                </c:pt>
                <c:pt idx="721">
                  <c:v>42771.337500000001</c:v>
                </c:pt>
                <c:pt idx="722">
                  <c:v>42771.338194444441</c:v>
                </c:pt>
                <c:pt idx="723">
                  <c:v>42771.338888888888</c:v>
                </c:pt>
                <c:pt idx="724">
                  <c:v>42771.339583333334</c:v>
                </c:pt>
                <c:pt idx="725">
                  <c:v>42771.340277777781</c:v>
                </c:pt>
                <c:pt idx="726">
                  <c:v>42771.34097222222</c:v>
                </c:pt>
                <c:pt idx="727">
                  <c:v>42771.341666666667</c:v>
                </c:pt>
                <c:pt idx="728">
                  <c:v>42771.342361111114</c:v>
                </c:pt>
                <c:pt idx="729">
                  <c:v>42771.343055555553</c:v>
                </c:pt>
                <c:pt idx="730">
                  <c:v>42771.34375</c:v>
                </c:pt>
                <c:pt idx="731">
                  <c:v>42771.344444444447</c:v>
                </c:pt>
                <c:pt idx="732">
                  <c:v>42771.345138888886</c:v>
                </c:pt>
                <c:pt idx="733">
                  <c:v>42771.345833333333</c:v>
                </c:pt>
                <c:pt idx="734">
                  <c:v>42771.34652777778</c:v>
                </c:pt>
                <c:pt idx="735">
                  <c:v>42771.347222222219</c:v>
                </c:pt>
                <c:pt idx="736">
                  <c:v>42771.347916666666</c:v>
                </c:pt>
                <c:pt idx="737">
                  <c:v>42771.348611111112</c:v>
                </c:pt>
                <c:pt idx="738">
                  <c:v>42771.349305555559</c:v>
                </c:pt>
                <c:pt idx="739">
                  <c:v>42771.35</c:v>
                </c:pt>
                <c:pt idx="740">
                  <c:v>42771.350694444445</c:v>
                </c:pt>
                <c:pt idx="741">
                  <c:v>42771.351388888892</c:v>
                </c:pt>
                <c:pt idx="742">
                  <c:v>42771.352083333331</c:v>
                </c:pt>
                <c:pt idx="743">
                  <c:v>42771.352777777778</c:v>
                </c:pt>
                <c:pt idx="744">
                  <c:v>42771.353472222225</c:v>
                </c:pt>
                <c:pt idx="745">
                  <c:v>42771.354166666664</c:v>
                </c:pt>
                <c:pt idx="746">
                  <c:v>42771.354861111111</c:v>
                </c:pt>
                <c:pt idx="747">
                  <c:v>42771.355555555558</c:v>
                </c:pt>
                <c:pt idx="748">
                  <c:v>42771.356249999997</c:v>
                </c:pt>
                <c:pt idx="749">
                  <c:v>42771.356944444444</c:v>
                </c:pt>
                <c:pt idx="750">
                  <c:v>42771.357638888891</c:v>
                </c:pt>
                <c:pt idx="751">
                  <c:v>42771.35833333333</c:v>
                </c:pt>
                <c:pt idx="752">
                  <c:v>42771.359027777777</c:v>
                </c:pt>
                <c:pt idx="753">
                  <c:v>42771.359722222223</c:v>
                </c:pt>
                <c:pt idx="754">
                  <c:v>42771.36041666667</c:v>
                </c:pt>
                <c:pt idx="755">
                  <c:v>42771.361111111109</c:v>
                </c:pt>
                <c:pt idx="756">
                  <c:v>42771.361805555556</c:v>
                </c:pt>
                <c:pt idx="757">
                  <c:v>42771.362500000003</c:v>
                </c:pt>
                <c:pt idx="758">
                  <c:v>42771.363194444442</c:v>
                </c:pt>
                <c:pt idx="759">
                  <c:v>42771.363888888889</c:v>
                </c:pt>
                <c:pt idx="760">
                  <c:v>42771.364583333336</c:v>
                </c:pt>
                <c:pt idx="761">
                  <c:v>42771.365277777775</c:v>
                </c:pt>
                <c:pt idx="762">
                  <c:v>42771.365972222222</c:v>
                </c:pt>
                <c:pt idx="763">
                  <c:v>42771.366666666669</c:v>
                </c:pt>
                <c:pt idx="764">
                  <c:v>42771.367361111108</c:v>
                </c:pt>
                <c:pt idx="765">
                  <c:v>42771.368055555555</c:v>
                </c:pt>
                <c:pt idx="766">
                  <c:v>42771.368750000001</c:v>
                </c:pt>
                <c:pt idx="767">
                  <c:v>42771.369444444441</c:v>
                </c:pt>
                <c:pt idx="768">
                  <c:v>42771.370138888888</c:v>
                </c:pt>
                <c:pt idx="769">
                  <c:v>42771.370833333334</c:v>
                </c:pt>
                <c:pt idx="770">
                  <c:v>42771.371527777781</c:v>
                </c:pt>
                <c:pt idx="771">
                  <c:v>42771.37222222222</c:v>
                </c:pt>
                <c:pt idx="772">
                  <c:v>42771.372916666667</c:v>
                </c:pt>
                <c:pt idx="773">
                  <c:v>42771.373611111114</c:v>
                </c:pt>
                <c:pt idx="774">
                  <c:v>42771.374305555553</c:v>
                </c:pt>
                <c:pt idx="775">
                  <c:v>42771.375</c:v>
                </c:pt>
                <c:pt idx="776">
                  <c:v>42771.375694444447</c:v>
                </c:pt>
                <c:pt idx="777">
                  <c:v>42771.376388888886</c:v>
                </c:pt>
                <c:pt idx="778">
                  <c:v>42771.377083333333</c:v>
                </c:pt>
                <c:pt idx="779">
                  <c:v>42771.37777777778</c:v>
                </c:pt>
                <c:pt idx="780">
                  <c:v>42771.378472222219</c:v>
                </c:pt>
                <c:pt idx="781">
                  <c:v>42771.379166666666</c:v>
                </c:pt>
                <c:pt idx="782">
                  <c:v>42771.379861111112</c:v>
                </c:pt>
                <c:pt idx="783">
                  <c:v>42771.380555555559</c:v>
                </c:pt>
                <c:pt idx="784">
                  <c:v>42771.381249999999</c:v>
                </c:pt>
                <c:pt idx="785">
                  <c:v>42771.381944444445</c:v>
                </c:pt>
                <c:pt idx="786">
                  <c:v>42771.382638888892</c:v>
                </c:pt>
                <c:pt idx="787">
                  <c:v>42771.383333333331</c:v>
                </c:pt>
                <c:pt idx="788">
                  <c:v>42771.384027777778</c:v>
                </c:pt>
                <c:pt idx="789">
                  <c:v>42771.384722222225</c:v>
                </c:pt>
                <c:pt idx="790">
                  <c:v>42771.385416666664</c:v>
                </c:pt>
                <c:pt idx="791">
                  <c:v>42771.386111111111</c:v>
                </c:pt>
                <c:pt idx="792">
                  <c:v>42771.386805555558</c:v>
                </c:pt>
                <c:pt idx="793">
                  <c:v>42771.387499999997</c:v>
                </c:pt>
                <c:pt idx="794">
                  <c:v>42771.388194444444</c:v>
                </c:pt>
                <c:pt idx="795">
                  <c:v>42771.388888888891</c:v>
                </c:pt>
                <c:pt idx="796">
                  <c:v>42771.38958333333</c:v>
                </c:pt>
                <c:pt idx="797">
                  <c:v>42771.390277777777</c:v>
                </c:pt>
                <c:pt idx="798">
                  <c:v>42771.390972222223</c:v>
                </c:pt>
                <c:pt idx="799">
                  <c:v>42771.39166666667</c:v>
                </c:pt>
                <c:pt idx="800">
                  <c:v>42771.392361111109</c:v>
                </c:pt>
                <c:pt idx="801">
                  <c:v>42771.393055555556</c:v>
                </c:pt>
                <c:pt idx="802">
                  <c:v>42771.393750000003</c:v>
                </c:pt>
                <c:pt idx="803">
                  <c:v>42771.394444444442</c:v>
                </c:pt>
                <c:pt idx="804">
                  <c:v>42771.395138888889</c:v>
                </c:pt>
                <c:pt idx="805">
                  <c:v>42771.395833333336</c:v>
                </c:pt>
                <c:pt idx="806">
                  <c:v>42771.396527777775</c:v>
                </c:pt>
                <c:pt idx="807">
                  <c:v>42771.397222222222</c:v>
                </c:pt>
                <c:pt idx="808">
                  <c:v>42771.397916666669</c:v>
                </c:pt>
                <c:pt idx="809">
                  <c:v>42771.398611111108</c:v>
                </c:pt>
                <c:pt idx="810">
                  <c:v>42771.399305555555</c:v>
                </c:pt>
                <c:pt idx="811">
                  <c:v>42771.4</c:v>
                </c:pt>
                <c:pt idx="812">
                  <c:v>42771.400694444441</c:v>
                </c:pt>
                <c:pt idx="813">
                  <c:v>42771.401388888888</c:v>
                </c:pt>
                <c:pt idx="814">
                  <c:v>42771.402083333334</c:v>
                </c:pt>
                <c:pt idx="815">
                  <c:v>42771.402777777781</c:v>
                </c:pt>
                <c:pt idx="816">
                  <c:v>42771.40347222222</c:v>
                </c:pt>
                <c:pt idx="817">
                  <c:v>42771.404166666667</c:v>
                </c:pt>
                <c:pt idx="818">
                  <c:v>42771.404861111114</c:v>
                </c:pt>
                <c:pt idx="819">
                  <c:v>42771.405555555553</c:v>
                </c:pt>
                <c:pt idx="820">
                  <c:v>42771.40625</c:v>
                </c:pt>
                <c:pt idx="821">
                  <c:v>42771.406944444447</c:v>
                </c:pt>
                <c:pt idx="822">
                  <c:v>42771.407638888886</c:v>
                </c:pt>
                <c:pt idx="823">
                  <c:v>42771.408333333333</c:v>
                </c:pt>
                <c:pt idx="824">
                  <c:v>42771.40902777778</c:v>
                </c:pt>
                <c:pt idx="825">
                  <c:v>42771.409722222219</c:v>
                </c:pt>
                <c:pt idx="826">
                  <c:v>42771.410416666666</c:v>
                </c:pt>
                <c:pt idx="827">
                  <c:v>42771.411111111112</c:v>
                </c:pt>
                <c:pt idx="828">
                  <c:v>42771.411805555559</c:v>
                </c:pt>
                <c:pt idx="829">
                  <c:v>42771.412499999999</c:v>
                </c:pt>
                <c:pt idx="830">
                  <c:v>42771.413194444445</c:v>
                </c:pt>
                <c:pt idx="831">
                  <c:v>42771.413888888892</c:v>
                </c:pt>
                <c:pt idx="832">
                  <c:v>42771.414583333331</c:v>
                </c:pt>
                <c:pt idx="833">
                  <c:v>42771.415277777778</c:v>
                </c:pt>
                <c:pt idx="834">
                  <c:v>42771.415972222225</c:v>
                </c:pt>
                <c:pt idx="835">
                  <c:v>42771.416666666664</c:v>
                </c:pt>
                <c:pt idx="836">
                  <c:v>42771.417361111111</c:v>
                </c:pt>
                <c:pt idx="837">
                  <c:v>42771.418055555558</c:v>
                </c:pt>
                <c:pt idx="838">
                  <c:v>42771.418749999997</c:v>
                </c:pt>
                <c:pt idx="839">
                  <c:v>42771.419444444444</c:v>
                </c:pt>
                <c:pt idx="840">
                  <c:v>42771.420138888891</c:v>
                </c:pt>
                <c:pt idx="841">
                  <c:v>42771.42083333333</c:v>
                </c:pt>
                <c:pt idx="842">
                  <c:v>42771.421527777777</c:v>
                </c:pt>
                <c:pt idx="843">
                  <c:v>42771.422222222223</c:v>
                </c:pt>
                <c:pt idx="844">
                  <c:v>42771.42291666667</c:v>
                </c:pt>
                <c:pt idx="845">
                  <c:v>42771.423611111109</c:v>
                </c:pt>
                <c:pt idx="846">
                  <c:v>42771.424305555556</c:v>
                </c:pt>
                <c:pt idx="847">
                  <c:v>42771.425000000003</c:v>
                </c:pt>
                <c:pt idx="848">
                  <c:v>42771.425694444442</c:v>
                </c:pt>
                <c:pt idx="849">
                  <c:v>42771.426388888889</c:v>
                </c:pt>
                <c:pt idx="850">
                  <c:v>42771.427083333336</c:v>
                </c:pt>
                <c:pt idx="851">
                  <c:v>42771.427777777775</c:v>
                </c:pt>
                <c:pt idx="852">
                  <c:v>42771.428472222222</c:v>
                </c:pt>
                <c:pt idx="853">
                  <c:v>42771.429166666669</c:v>
                </c:pt>
                <c:pt idx="854">
                  <c:v>42771.429861111108</c:v>
                </c:pt>
                <c:pt idx="855">
                  <c:v>42771.430555555555</c:v>
                </c:pt>
                <c:pt idx="856">
                  <c:v>42771.431250000001</c:v>
                </c:pt>
                <c:pt idx="857">
                  <c:v>42771.431944444441</c:v>
                </c:pt>
                <c:pt idx="858">
                  <c:v>42771.432638888888</c:v>
                </c:pt>
                <c:pt idx="859">
                  <c:v>42771.433333333334</c:v>
                </c:pt>
                <c:pt idx="860">
                  <c:v>42771.434027777781</c:v>
                </c:pt>
                <c:pt idx="861">
                  <c:v>42771.43472222222</c:v>
                </c:pt>
                <c:pt idx="862">
                  <c:v>42771.435416666667</c:v>
                </c:pt>
                <c:pt idx="863">
                  <c:v>42771.436111111114</c:v>
                </c:pt>
                <c:pt idx="864">
                  <c:v>42771.436805555553</c:v>
                </c:pt>
                <c:pt idx="865">
                  <c:v>42771.4375</c:v>
                </c:pt>
                <c:pt idx="866">
                  <c:v>42771.438194444447</c:v>
                </c:pt>
                <c:pt idx="867">
                  <c:v>42771.438888888886</c:v>
                </c:pt>
                <c:pt idx="868">
                  <c:v>42771.439583333333</c:v>
                </c:pt>
                <c:pt idx="869">
                  <c:v>42771.44027777778</c:v>
                </c:pt>
                <c:pt idx="870">
                  <c:v>42771.440972222219</c:v>
                </c:pt>
                <c:pt idx="871">
                  <c:v>42771.441666666666</c:v>
                </c:pt>
                <c:pt idx="872">
                  <c:v>42771.442361111112</c:v>
                </c:pt>
                <c:pt idx="873">
                  <c:v>42771.443055555559</c:v>
                </c:pt>
                <c:pt idx="874">
                  <c:v>42771.443749999999</c:v>
                </c:pt>
                <c:pt idx="875">
                  <c:v>42771.444444444445</c:v>
                </c:pt>
                <c:pt idx="876">
                  <c:v>42771.445138888892</c:v>
                </c:pt>
                <c:pt idx="877">
                  <c:v>42771.445833333331</c:v>
                </c:pt>
                <c:pt idx="878">
                  <c:v>42771.446527777778</c:v>
                </c:pt>
                <c:pt idx="879">
                  <c:v>42771.447222222225</c:v>
                </c:pt>
                <c:pt idx="880">
                  <c:v>42771.447916666664</c:v>
                </c:pt>
                <c:pt idx="881">
                  <c:v>42771.448611111111</c:v>
                </c:pt>
                <c:pt idx="882">
                  <c:v>42771.449305555558</c:v>
                </c:pt>
                <c:pt idx="883">
                  <c:v>42771.45</c:v>
                </c:pt>
                <c:pt idx="884">
                  <c:v>42771.450694444444</c:v>
                </c:pt>
                <c:pt idx="885">
                  <c:v>42771.451388888891</c:v>
                </c:pt>
                <c:pt idx="886">
                  <c:v>42771.45208333333</c:v>
                </c:pt>
                <c:pt idx="887">
                  <c:v>42771.452777777777</c:v>
                </c:pt>
                <c:pt idx="888">
                  <c:v>42771.453472222223</c:v>
                </c:pt>
                <c:pt idx="889">
                  <c:v>42771.45416666667</c:v>
                </c:pt>
                <c:pt idx="890">
                  <c:v>42771.454861111109</c:v>
                </c:pt>
                <c:pt idx="891">
                  <c:v>42771.455555555556</c:v>
                </c:pt>
                <c:pt idx="892">
                  <c:v>42771.456250000003</c:v>
                </c:pt>
                <c:pt idx="893">
                  <c:v>42771.456944444442</c:v>
                </c:pt>
                <c:pt idx="894">
                  <c:v>42771.457638888889</c:v>
                </c:pt>
                <c:pt idx="895">
                  <c:v>42771.458333333336</c:v>
                </c:pt>
                <c:pt idx="896">
                  <c:v>42771.459027777775</c:v>
                </c:pt>
                <c:pt idx="897">
                  <c:v>42771.459722222222</c:v>
                </c:pt>
                <c:pt idx="898">
                  <c:v>42771.460416666669</c:v>
                </c:pt>
                <c:pt idx="899">
                  <c:v>42771.461111111108</c:v>
                </c:pt>
                <c:pt idx="900">
                  <c:v>42771.461805555555</c:v>
                </c:pt>
                <c:pt idx="901">
                  <c:v>42771.462500000001</c:v>
                </c:pt>
                <c:pt idx="902">
                  <c:v>42771.463194444441</c:v>
                </c:pt>
                <c:pt idx="903">
                  <c:v>42771.463888888888</c:v>
                </c:pt>
                <c:pt idx="904">
                  <c:v>42771.464583333334</c:v>
                </c:pt>
                <c:pt idx="905">
                  <c:v>42771.465277777781</c:v>
                </c:pt>
                <c:pt idx="906">
                  <c:v>42771.46597222222</c:v>
                </c:pt>
                <c:pt idx="907">
                  <c:v>42771.466666666667</c:v>
                </c:pt>
                <c:pt idx="908">
                  <c:v>42771.467361111114</c:v>
                </c:pt>
                <c:pt idx="909">
                  <c:v>42771.468055555553</c:v>
                </c:pt>
                <c:pt idx="910">
                  <c:v>42771.46875</c:v>
                </c:pt>
                <c:pt idx="911">
                  <c:v>42771.469444444447</c:v>
                </c:pt>
                <c:pt idx="912">
                  <c:v>42771.470138888886</c:v>
                </c:pt>
                <c:pt idx="913">
                  <c:v>42771.470833333333</c:v>
                </c:pt>
                <c:pt idx="914">
                  <c:v>42771.47152777778</c:v>
                </c:pt>
                <c:pt idx="915">
                  <c:v>42771.472222222219</c:v>
                </c:pt>
                <c:pt idx="916">
                  <c:v>42771.472916666666</c:v>
                </c:pt>
                <c:pt idx="917">
                  <c:v>42771.473611111112</c:v>
                </c:pt>
                <c:pt idx="918">
                  <c:v>42771.474305555559</c:v>
                </c:pt>
                <c:pt idx="919">
                  <c:v>42771.474999999999</c:v>
                </c:pt>
                <c:pt idx="920">
                  <c:v>42771.475694444445</c:v>
                </c:pt>
                <c:pt idx="921">
                  <c:v>42771.476388888892</c:v>
                </c:pt>
                <c:pt idx="922">
                  <c:v>42771.477083333331</c:v>
                </c:pt>
                <c:pt idx="923">
                  <c:v>42771.477777777778</c:v>
                </c:pt>
                <c:pt idx="924">
                  <c:v>42771.478472222225</c:v>
                </c:pt>
                <c:pt idx="925">
                  <c:v>42771.479166666664</c:v>
                </c:pt>
                <c:pt idx="926">
                  <c:v>42771.479861111111</c:v>
                </c:pt>
                <c:pt idx="927">
                  <c:v>42771.480555555558</c:v>
                </c:pt>
                <c:pt idx="928">
                  <c:v>42771.481249999997</c:v>
                </c:pt>
                <c:pt idx="929">
                  <c:v>42771.481944444444</c:v>
                </c:pt>
                <c:pt idx="930">
                  <c:v>42771.482638888891</c:v>
                </c:pt>
                <c:pt idx="931">
                  <c:v>42771.48333333333</c:v>
                </c:pt>
                <c:pt idx="932">
                  <c:v>42771.484027777777</c:v>
                </c:pt>
                <c:pt idx="933">
                  <c:v>42771.484722222223</c:v>
                </c:pt>
                <c:pt idx="934">
                  <c:v>42771.48541666667</c:v>
                </c:pt>
                <c:pt idx="935">
                  <c:v>42771.486111111109</c:v>
                </c:pt>
                <c:pt idx="936">
                  <c:v>42771.486805555556</c:v>
                </c:pt>
                <c:pt idx="937">
                  <c:v>42771.487500000003</c:v>
                </c:pt>
                <c:pt idx="938">
                  <c:v>42771.488194444442</c:v>
                </c:pt>
                <c:pt idx="939">
                  <c:v>42771.488888888889</c:v>
                </c:pt>
                <c:pt idx="940">
                  <c:v>42771.489583333336</c:v>
                </c:pt>
                <c:pt idx="941">
                  <c:v>42771.490277777775</c:v>
                </c:pt>
                <c:pt idx="942">
                  <c:v>42771.490972222222</c:v>
                </c:pt>
                <c:pt idx="943">
                  <c:v>42771.491666666669</c:v>
                </c:pt>
                <c:pt idx="944">
                  <c:v>42771.492361111108</c:v>
                </c:pt>
                <c:pt idx="945">
                  <c:v>42771.493055555555</c:v>
                </c:pt>
                <c:pt idx="946">
                  <c:v>42771.493750000001</c:v>
                </c:pt>
                <c:pt idx="947">
                  <c:v>42771.494444444441</c:v>
                </c:pt>
                <c:pt idx="948">
                  <c:v>42771.495138888888</c:v>
                </c:pt>
                <c:pt idx="949">
                  <c:v>42771.495833333334</c:v>
                </c:pt>
                <c:pt idx="950">
                  <c:v>42771.496527777781</c:v>
                </c:pt>
                <c:pt idx="951">
                  <c:v>42771.49722222222</c:v>
                </c:pt>
                <c:pt idx="952">
                  <c:v>42771.497916666667</c:v>
                </c:pt>
                <c:pt idx="953">
                  <c:v>42771.498611111114</c:v>
                </c:pt>
                <c:pt idx="954">
                  <c:v>42771.499305555553</c:v>
                </c:pt>
                <c:pt idx="955">
                  <c:v>42771.5</c:v>
                </c:pt>
                <c:pt idx="956">
                  <c:v>42771.500694444447</c:v>
                </c:pt>
                <c:pt idx="957">
                  <c:v>42771.501388888886</c:v>
                </c:pt>
                <c:pt idx="958">
                  <c:v>42771.502083333333</c:v>
                </c:pt>
                <c:pt idx="959">
                  <c:v>42771.50277777778</c:v>
                </c:pt>
                <c:pt idx="960">
                  <c:v>42771.503472222219</c:v>
                </c:pt>
                <c:pt idx="961">
                  <c:v>42771.504166666666</c:v>
                </c:pt>
                <c:pt idx="962">
                  <c:v>42771.504861111112</c:v>
                </c:pt>
                <c:pt idx="963">
                  <c:v>42771.505555555559</c:v>
                </c:pt>
                <c:pt idx="964">
                  <c:v>42771.506249999999</c:v>
                </c:pt>
                <c:pt idx="965">
                  <c:v>42771.506944444445</c:v>
                </c:pt>
                <c:pt idx="966">
                  <c:v>42771.507638888892</c:v>
                </c:pt>
                <c:pt idx="967">
                  <c:v>42771.508333333331</c:v>
                </c:pt>
                <c:pt idx="968">
                  <c:v>42771.509027777778</c:v>
                </c:pt>
                <c:pt idx="969">
                  <c:v>42771.509722222225</c:v>
                </c:pt>
                <c:pt idx="970">
                  <c:v>42771.510416666664</c:v>
                </c:pt>
                <c:pt idx="971">
                  <c:v>42771.511111111111</c:v>
                </c:pt>
                <c:pt idx="972">
                  <c:v>42771.511805555558</c:v>
                </c:pt>
                <c:pt idx="973">
                  <c:v>42771.512499999997</c:v>
                </c:pt>
                <c:pt idx="974">
                  <c:v>42771.513194444444</c:v>
                </c:pt>
                <c:pt idx="975">
                  <c:v>42771.513888888891</c:v>
                </c:pt>
                <c:pt idx="976">
                  <c:v>42771.51458333333</c:v>
                </c:pt>
                <c:pt idx="977">
                  <c:v>42771.515277777777</c:v>
                </c:pt>
                <c:pt idx="978">
                  <c:v>42771.515972222223</c:v>
                </c:pt>
                <c:pt idx="979">
                  <c:v>42771.51666666667</c:v>
                </c:pt>
                <c:pt idx="980">
                  <c:v>42771.517361111109</c:v>
                </c:pt>
                <c:pt idx="981">
                  <c:v>42771.518055555556</c:v>
                </c:pt>
                <c:pt idx="982">
                  <c:v>42771.518750000003</c:v>
                </c:pt>
                <c:pt idx="983">
                  <c:v>42771.519444444442</c:v>
                </c:pt>
                <c:pt idx="984">
                  <c:v>42771.520138888889</c:v>
                </c:pt>
                <c:pt idx="985">
                  <c:v>42771.520833333336</c:v>
                </c:pt>
                <c:pt idx="986">
                  <c:v>42771.521527777775</c:v>
                </c:pt>
                <c:pt idx="987">
                  <c:v>42771.522222222222</c:v>
                </c:pt>
                <c:pt idx="988">
                  <c:v>42771.522916666669</c:v>
                </c:pt>
                <c:pt idx="989">
                  <c:v>42771.523611111108</c:v>
                </c:pt>
                <c:pt idx="990">
                  <c:v>42771.524305555555</c:v>
                </c:pt>
                <c:pt idx="991">
                  <c:v>42771.525000000001</c:v>
                </c:pt>
                <c:pt idx="992">
                  <c:v>42771.525694444441</c:v>
                </c:pt>
                <c:pt idx="993">
                  <c:v>42771.526388888888</c:v>
                </c:pt>
                <c:pt idx="994">
                  <c:v>42771.527083333334</c:v>
                </c:pt>
                <c:pt idx="995">
                  <c:v>42771.527777777781</c:v>
                </c:pt>
                <c:pt idx="996">
                  <c:v>42771.52847222222</c:v>
                </c:pt>
                <c:pt idx="997">
                  <c:v>42771.529166666667</c:v>
                </c:pt>
                <c:pt idx="998">
                  <c:v>42771.529861111114</c:v>
                </c:pt>
                <c:pt idx="999">
                  <c:v>42771.530555555553</c:v>
                </c:pt>
                <c:pt idx="1000">
                  <c:v>42771.53125</c:v>
                </c:pt>
                <c:pt idx="1001">
                  <c:v>42771.531944444447</c:v>
                </c:pt>
                <c:pt idx="1002">
                  <c:v>42771.532638888886</c:v>
                </c:pt>
                <c:pt idx="1003">
                  <c:v>42771.533333333333</c:v>
                </c:pt>
                <c:pt idx="1004">
                  <c:v>42771.53402777778</c:v>
                </c:pt>
                <c:pt idx="1005">
                  <c:v>42771.534722222219</c:v>
                </c:pt>
                <c:pt idx="1006">
                  <c:v>42771.535416666666</c:v>
                </c:pt>
                <c:pt idx="1007">
                  <c:v>42771.536111111112</c:v>
                </c:pt>
                <c:pt idx="1008">
                  <c:v>42771.536805555559</c:v>
                </c:pt>
                <c:pt idx="1009">
                  <c:v>42771.537499999999</c:v>
                </c:pt>
                <c:pt idx="1010">
                  <c:v>42771.538194444445</c:v>
                </c:pt>
                <c:pt idx="1011">
                  <c:v>42771.538888888892</c:v>
                </c:pt>
                <c:pt idx="1012">
                  <c:v>42771.539583333331</c:v>
                </c:pt>
                <c:pt idx="1013">
                  <c:v>42771.540277777778</c:v>
                </c:pt>
                <c:pt idx="1014">
                  <c:v>42771.540972222225</c:v>
                </c:pt>
                <c:pt idx="1015">
                  <c:v>42771.541666666664</c:v>
                </c:pt>
                <c:pt idx="1016">
                  <c:v>42771.542361111111</c:v>
                </c:pt>
                <c:pt idx="1017">
                  <c:v>42771.543055555558</c:v>
                </c:pt>
                <c:pt idx="1018">
                  <c:v>42771.543749999997</c:v>
                </c:pt>
                <c:pt idx="1019">
                  <c:v>42771.544444444444</c:v>
                </c:pt>
                <c:pt idx="1020">
                  <c:v>42771.545138888891</c:v>
                </c:pt>
                <c:pt idx="1021">
                  <c:v>42771.54583333333</c:v>
                </c:pt>
                <c:pt idx="1022">
                  <c:v>42771.546527777777</c:v>
                </c:pt>
                <c:pt idx="1023">
                  <c:v>42771.547222222223</c:v>
                </c:pt>
                <c:pt idx="1024">
                  <c:v>42771.54791666667</c:v>
                </c:pt>
                <c:pt idx="1025">
                  <c:v>42771.548611111109</c:v>
                </c:pt>
                <c:pt idx="1026">
                  <c:v>42771.549305555556</c:v>
                </c:pt>
                <c:pt idx="1027">
                  <c:v>42771.55</c:v>
                </c:pt>
                <c:pt idx="1028">
                  <c:v>42771.550694444442</c:v>
                </c:pt>
                <c:pt idx="1029">
                  <c:v>42771.551388888889</c:v>
                </c:pt>
                <c:pt idx="1030">
                  <c:v>42771.552083333336</c:v>
                </c:pt>
                <c:pt idx="1031">
                  <c:v>42771.552777777775</c:v>
                </c:pt>
                <c:pt idx="1032">
                  <c:v>42771.553472222222</c:v>
                </c:pt>
                <c:pt idx="1033">
                  <c:v>42771.554166666669</c:v>
                </c:pt>
                <c:pt idx="1034">
                  <c:v>42771.554861111108</c:v>
                </c:pt>
                <c:pt idx="1035">
                  <c:v>42771.555555555555</c:v>
                </c:pt>
                <c:pt idx="1036">
                  <c:v>42771.556250000001</c:v>
                </c:pt>
                <c:pt idx="1037">
                  <c:v>42771.556944444441</c:v>
                </c:pt>
                <c:pt idx="1038">
                  <c:v>42771.557638888888</c:v>
                </c:pt>
                <c:pt idx="1039">
                  <c:v>42771.558333333334</c:v>
                </c:pt>
                <c:pt idx="1040">
                  <c:v>42771.559027777781</c:v>
                </c:pt>
                <c:pt idx="1041">
                  <c:v>42771.55972222222</c:v>
                </c:pt>
                <c:pt idx="1042">
                  <c:v>42771.560416666667</c:v>
                </c:pt>
                <c:pt idx="1043">
                  <c:v>42771.561111111114</c:v>
                </c:pt>
                <c:pt idx="1044">
                  <c:v>42771.561805555553</c:v>
                </c:pt>
                <c:pt idx="1045">
                  <c:v>42771.5625</c:v>
                </c:pt>
                <c:pt idx="1046">
                  <c:v>42771.563194444447</c:v>
                </c:pt>
                <c:pt idx="1047">
                  <c:v>42771.563888888886</c:v>
                </c:pt>
                <c:pt idx="1048">
                  <c:v>42771.564583333333</c:v>
                </c:pt>
                <c:pt idx="1049">
                  <c:v>42771.56527777778</c:v>
                </c:pt>
                <c:pt idx="1050">
                  <c:v>42771.565972222219</c:v>
                </c:pt>
                <c:pt idx="1051">
                  <c:v>42771.566666666666</c:v>
                </c:pt>
                <c:pt idx="1052">
                  <c:v>42771.567361111112</c:v>
                </c:pt>
                <c:pt idx="1053">
                  <c:v>42771.568055555559</c:v>
                </c:pt>
                <c:pt idx="1054">
                  <c:v>42771.568749999999</c:v>
                </c:pt>
                <c:pt idx="1055">
                  <c:v>42771.569444444445</c:v>
                </c:pt>
                <c:pt idx="1056">
                  <c:v>42771.570138888892</c:v>
                </c:pt>
                <c:pt idx="1057">
                  <c:v>42771.570833333331</c:v>
                </c:pt>
                <c:pt idx="1058">
                  <c:v>42771.571527777778</c:v>
                </c:pt>
                <c:pt idx="1059">
                  <c:v>42771.572222222225</c:v>
                </c:pt>
                <c:pt idx="1060">
                  <c:v>42771.572916666664</c:v>
                </c:pt>
                <c:pt idx="1061">
                  <c:v>42771.573611111111</c:v>
                </c:pt>
                <c:pt idx="1062">
                  <c:v>42771.574305555558</c:v>
                </c:pt>
                <c:pt idx="1063">
                  <c:v>42771.574999999997</c:v>
                </c:pt>
                <c:pt idx="1064">
                  <c:v>42771.575694444444</c:v>
                </c:pt>
                <c:pt idx="1065">
                  <c:v>42771.576388888891</c:v>
                </c:pt>
                <c:pt idx="1066">
                  <c:v>42771.57708333333</c:v>
                </c:pt>
                <c:pt idx="1067">
                  <c:v>42771.577777777777</c:v>
                </c:pt>
                <c:pt idx="1068">
                  <c:v>42771.578472222223</c:v>
                </c:pt>
                <c:pt idx="1069">
                  <c:v>42771.57916666667</c:v>
                </c:pt>
                <c:pt idx="1070">
                  <c:v>42771.579861111109</c:v>
                </c:pt>
                <c:pt idx="1071">
                  <c:v>42771.580555555556</c:v>
                </c:pt>
                <c:pt idx="1072">
                  <c:v>42771.581250000003</c:v>
                </c:pt>
                <c:pt idx="1073">
                  <c:v>42771.581944444442</c:v>
                </c:pt>
                <c:pt idx="1074">
                  <c:v>42771.582638888889</c:v>
                </c:pt>
                <c:pt idx="1075">
                  <c:v>42771.583333333336</c:v>
                </c:pt>
                <c:pt idx="1076">
                  <c:v>42771.584027777775</c:v>
                </c:pt>
                <c:pt idx="1077">
                  <c:v>42771.584722222222</c:v>
                </c:pt>
                <c:pt idx="1078">
                  <c:v>42771.585416666669</c:v>
                </c:pt>
                <c:pt idx="1079">
                  <c:v>42771.586111111108</c:v>
                </c:pt>
                <c:pt idx="1080">
                  <c:v>42771.586805555555</c:v>
                </c:pt>
                <c:pt idx="1081">
                  <c:v>42771.587500000001</c:v>
                </c:pt>
                <c:pt idx="1082">
                  <c:v>42771.588194444441</c:v>
                </c:pt>
                <c:pt idx="1083">
                  <c:v>42771.588888888888</c:v>
                </c:pt>
                <c:pt idx="1084">
                  <c:v>42771.589583333334</c:v>
                </c:pt>
                <c:pt idx="1085">
                  <c:v>42771.590277777781</c:v>
                </c:pt>
                <c:pt idx="1086">
                  <c:v>42771.59097222222</c:v>
                </c:pt>
                <c:pt idx="1087">
                  <c:v>42771.591666666667</c:v>
                </c:pt>
                <c:pt idx="1088">
                  <c:v>42771.592361111114</c:v>
                </c:pt>
                <c:pt idx="1089">
                  <c:v>42771.593055555553</c:v>
                </c:pt>
                <c:pt idx="1090">
                  <c:v>42771.59375</c:v>
                </c:pt>
                <c:pt idx="1091">
                  <c:v>42771.594444444447</c:v>
                </c:pt>
                <c:pt idx="1092">
                  <c:v>42771.595138888886</c:v>
                </c:pt>
                <c:pt idx="1093">
                  <c:v>42771.595833333333</c:v>
                </c:pt>
                <c:pt idx="1094">
                  <c:v>42771.59652777778</c:v>
                </c:pt>
                <c:pt idx="1095">
                  <c:v>42771.597222222219</c:v>
                </c:pt>
                <c:pt idx="1096">
                  <c:v>42771.597916666666</c:v>
                </c:pt>
                <c:pt idx="1097">
                  <c:v>42771.598611111112</c:v>
                </c:pt>
                <c:pt idx="1098">
                  <c:v>42771.599305555559</c:v>
                </c:pt>
                <c:pt idx="1099">
                  <c:v>42771.6</c:v>
                </c:pt>
                <c:pt idx="1100">
                  <c:v>42771.600694444445</c:v>
                </c:pt>
                <c:pt idx="1101">
                  <c:v>42771.601388888892</c:v>
                </c:pt>
                <c:pt idx="1102">
                  <c:v>42771.602083333331</c:v>
                </c:pt>
                <c:pt idx="1103">
                  <c:v>42771.602777777778</c:v>
                </c:pt>
                <c:pt idx="1104">
                  <c:v>42771.603472222225</c:v>
                </c:pt>
                <c:pt idx="1105">
                  <c:v>42771.604166666664</c:v>
                </c:pt>
                <c:pt idx="1106">
                  <c:v>42771.604861111111</c:v>
                </c:pt>
                <c:pt idx="1107">
                  <c:v>42771.605555555558</c:v>
                </c:pt>
                <c:pt idx="1108">
                  <c:v>42771.606249999997</c:v>
                </c:pt>
                <c:pt idx="1109">
                  <c:v>42771.606944444444</c:v>
                </c:pt>
                <c:pt idx="1110">
                  <c:v>42771.607638888891</c:v>
                </c:pt>
                <c:pt idx="1111">
                  <c:v>42771.60833333333</c:v>
                </c:pt>
                <c:pt idx="1112">
                  <c:v>42771.609027777777</c:v>
                </c:pt>
                <c:pt idx="1113">
                  <c:v>42771.609722222223</c:v>
                </c:pt>
                <c:pt idx="1114">
                  <c:v>42771.61041666667</c:v>
                </c:pt>
                <c:pt idx="1115">
                  <c:v>42771.611111111109</c:v>
                </c:pt>
                <c:pt idx="1116">
                  <c:v>42771.611805555556</c:v>
                </c:pt>
                <c:pt idx="1117">
                  <c:v>42771.612500000003</c:v>
                </c:pt>
                <c:pt idx="1118">
                  <c:v>42771.613194444442</c:v>
                </c:pt>
                <c:pt idx="1119">
                  <c:v>42771.613888888889</c:v>
                </c:pt>
                <c:pt idx="1120">
                  <c:v>42771.614583333336</c:v>
                </c:pt>
                <c:pt idx="1121">
                  <c:v>42771.615277777775</c:v>
                </c:pt>
                <c:pt idx="1122">
                  <c:v>42771.615972222222</c:v>
                </c:pt>
                <c:pt idx="1123">
                  <c:v>42771.616666666669</c:v>
                </c:pt>
                <c:pt idx="1124">
                  <c:v>42771.617361111108</c:v>
                </c:pt>
                <c:pt idx="1125">
                  <c:v>42771.618055555555</c:v>
                </c:pt>
                <c:pt idx="1126">
                  <c:v>42771.618750000001</c:v>
                </c:pt>
                <c:pt idx="1127">
                  <c:v>42771.619444444441</c:v>
                </c:pt>
                <c:pt idx="1128">
                  <c:v>42771.620138888888</c:v>
                </c:pt>
                <c:pt idx="1129">
                  <c:v>42771.620833333334</c:v>
                </c:pt>
                <c:pt idx="1130">
                  <c:v>42771.621527777781</c:v>
                </c:pt>
                <c:pt idx="1131">
                  <c:v>42771.62222222222</c:v>
                </c:pt>
                <c:pt idx="1132">
                  <c:v>42771.622916666667</c:v>
                </c:pt>
                <c:pt idx="1133">
                  <c:v>42771.623611111114</c:v>
                </c:pt>
                <c:pt idx="1134">
                  <c:v>42771.624305555553</c:v>
                </c:pt>
                <c:pt idx="1135">
                  <c:v>42771.625</c:v>
                </c:pt>
                <c:pt idx="1136">
                  <c:v>42771.625694444447</c:v>
                </c:pt>
                <c:pt idx="1137">
                  <c:v>42771.626388888886</c:v>
                </c:pt>
                <c:pt idx="1138">
                  <c:v>42771.627083333333</c:v>
                </c:pt>
                <c:pt idx="1139">
                  <c:v>42771.62777777778</c:v>
                </c:pt>
                <c:pt idx="1140">
                  <c:v>42771.628472222219</c:v>
                </c:pt>
                <c:pt idx="1141">
                  <c:v>42771.629166666666</c:v>
                </c:pt>
                <c:pt idx="1142">
                  <c:v>42771.629861111112</c:v>
                </c:pt>
                <c:pt idx="1143">
                  <c:v>42771.630555555559</c:v>
                </c:pt>
                <c:pt idx="1144">
                  <c:v>42771.631249999999</c:v>
                </c:pt>
                <c:pt idx="1145">
                  <c:v>42771.631944444445</c:v>
                </c:pt>
                <c:pt idx="1146">
                  <c:v>42771.632638888892</c:v>
                </c:pt>
                <c:pt idx="1147">
                  <c:v>42771.633333333331</c:v>
                </c:pt>
                <c:pt idx="1148">
                  <c:v>42771.634027777778</c:v>
                </c:pt>
                <c:pt idx="1149">
                  <c:v>42771.634722222225</c:v>
                </c:pt>
                <c:pt idx="1150">
                  <c:v>42771.635416666664</c:v>
                </c:pt>
                <c:pt idx="1151">
                  <c:v>42771.636111111111</c:v>
                </c:pt>
                <c:pt idx="1152">
                  <c:v>42771.636805555558</c:v>
                </c:pt>
                <c:pt idx="1153">
                  <c:v>42771.637499999997</c:v>
                </c:pt>
                <c:pt idx="1154">
                  <c:v>42771.638194444444</c:v>
                </c:pt>
                <c:pt idx="1155">
                  <c:v>42771.638888888891</c:v>
                </c:pt>
                <c:pt idx="1156">
                  <c:v>42771.63958333333</c:v>
                </c:pt>
                <c:pt idx="1157">
                  <c:v>42771.640277777777</c:v>
                </c:pt>
                <c:pt idx="1158">
                  <c:v>42771.640972222223</c:v>
                </c:pt>
                <c:pt idx="1159">
                  <c:v>42771.64166666667</c:v>
                </c:pt>
                <c:pt idx="1160">
                  <c:v>42771.642361111109</c:v>
                </c:pt>
                <c:pt idx="1161">
                  <c:v>42771.643055555556</c:v>
                </c:pt>
                <c:pt idx="1162">
                  <c:v>42771.643750000003</c:v>
                </c:pt>
                <c:pt idx="1163">
                  <c:v>42771.644444444442</c:v>
                </c:pt>
                <c:pt idx="1164">
                  <c:v>42771.645138888889</c:v>
                </c:pt>
                <c:pt idx="1165">
                  <c:v>42771.645833333336</c:v>
                </c:pt>
                <c:pt idx="1166">
                  <c:v>42771.646527777775</c:v>
                </c:pt>
                <c:pt idx="1167">
                  <c:v>42771.647222222222</c:v>
                </c:pt>
                <c:pt idx="1168">
                  <c:v>42771.647916666669</c:v>
                </c:pt>
                <c:pt idx="1169">
                  <c:v>42771.648611111108</c:v>
                </c:pt>
                <c:pt idx="1170">
                  <c:v>42771.649305555555</c:v>
                </c:pt>
                <c:pt idx="1171">
                  <c:v>42771.65</c:v>
                </c:pt>
                <c:pt idx="1172">
                  <c:v>42771.650694444441</c:v>
                </c:pt>
                <c:pt idx="1173">
                  <c:v>42771.651388888888</c:v>
                </c:pt>
                <c:pt idx="1174">
                  <c:v>42771.652083333334</c:v>
                </c:pt>
                <c:pt idx="1175">
                  <c:v>42771.652777777781</c:v>
                </c:pt>
                <c:pt idx="1176">
                  <c:v>42771.65347222222</c:v>
                </c:pt>
                <c:pt idx="1177">
                  <c:v>42771.654166666667</c:v>
                </c:pt>
                <c:pt idx="1178">
                  <c:v>42771.654861111114</c:v>
                </c:pt>
                <c:pt idx="1179">
                  <c:v>42771.655555555553</c:v>
                </c:pt>
                <c:pt idx="1180">
                  <c:v>42771.65625</c:v>
                </c:pt>
                <c:pt idx="1181">
                  <c:v>42771.656944444447</c:v>
                </c:pt>
                <c:pt idx="1182">
                  <c:v>42771.657638888886</c:v>
                </c:pt>
                <c:pt idx="1183">
                  <c:v>42771.658333333333</c:v>
                </c:pt>
                <c:pt idx="1184">
                  <c:v>42771.65902777778</c:v>
                </c:pt>
                <c:pt idx="1185">
                  <c:v>42771.659722222219</c:v>
                </c:pt>
                <c:pt idx="1186">
                  <c:v>42771.660416666666</c:v>
                </c:pt>
                <c:pt idx="1187">
                  <c:v>42771.661111111112</c:v>
                </c:pt>
                <c:pt idx="1188">
                  <c:v>42771.661805555559</c:v>
                </c:pt>
                <c:pt idx="1189">
                  <c:v>42771.662499999999</c:v>
                </c:pt>
                <c:pt idx="1190">
                  <c:v>42771.663194444445</c:v>
                </c:pt>
                <c:pt idx="1191">
                  <c:v>42771.663888888892</c:v>
                </c:pt>
                <c:pt idx="1192">
                  <c:v>42771.664583333331</c:v>
                </c:pt>
                <c:pt idx="1193">
                  <c:v>42771.665277777778</c:v>
                </c:pt>
                <c:pt idx="1194">
                  <c:v>42771.665972222225</c:v>
                </c:pt>
                <c:pt idx="1195">
                  <c:v>42771.666666666664</c:v>
                </c:pt>
                <c:pt idx="1196">
                  <c:v>42771.667361111111</c:v>
                </c:pt>
                <c:pt idx="1197">
                  <c:v>42771.668055555558</c:v>
                </c:pt>
                <c:pt idx="1198">
                  <c:v>42771.668749999997</c:v>
                </c:pt>
                <c:pt idx="1199">
                  <c:v>42771.669444444444</c:v>
                </c:pt>
                <c:pt idx="1200">
                  <c:v>42771.670138888891</c:v>
                </c:pt>
                <c:pt idx="1201">
                  <c:v>42771.67083333333</c:v>
                </c:pt>
                <c:pt idx="1202">
                  <c:v>42771.671527777777</c:v>
                </c:pt>
                <c:pt idx="1203">
                  <c:v>42771.672222222223</c:v>
                </c:pt>
                <c:pt idx="1204">
                  <c:v>42771.67291666667</c:v>
                </c:pt>
                <c:pt idx="1205">
                  <c:v>42771.673611111109</c:v>
                </c:pt>
                <c:pt idx="1206">
                  <c:v>42771.674305555556</c:v>
                </c:pt>
                <c:pt idx="1207">
                  <c:v>42771.675000000003</c:v>
                </c:pt>
                <c:pt idx="1208">
                  <c:v>42771.675694444442</c:v>
                </c:pt>
                <c:pt idx="1209">
                  <c:v>42771.676388888889</c:v>
                </c:pt>
                <c:pt idx="1210">
                  <c:v>42771.677083333336</c:v>
                </c:pt>
                <c:pt idx="1211">
                  <c:v>42771.677777777775</c:v>
                </c:pt>
                <c:pt idx="1212">
                  <c:v>42771.678472222222</c:v>
                </c:pt>
                <c:pt idx="1213">
                  <c:v>42771.679166666669</c:v>
                </c:pt>
                <c:pt idx="1214">
                  <c:v>42771.679861111108</c:v>
                </c:pt>
                <c:pt idx="1215">
                  <c:v>42771.680555555555</c:v>
                </c:pt>
                <c:pt idx="1216">
                  <c:v>42771.681250000001</c:v>
                </c:pt>
                <c:pt idx="1217">
                  <c:v>42771.681944444441</c:v>
                </c:pt>
                <c:pt idx="1218">
                  <c:v>42771.682638888888</c:v>
                </c:pt>
                <c:pt idx="1219">
                  <c:v>42771.683333333334</c:v>
                </c:pt>
                <c:pt idx="1220">
                  <c:v>42771.684027777781</c:v>
                </c:pt>
                <c:pt idx="1221">
                  <c:v>42771.68472222222</c:v>
                </c:pt>
                <c:pt idx="1222">
                  <c:v>42771.685416666667</c:v>
                </c:pt>
                <c:pt idx="1223">
                  <c:v>42771.686111111114</c:v>
                </c:pt>
                <c:pt idx="1224">
                  <c:v>42771.686805555553</c:v>
                </c:pt>
                <c:pt idx="1225">
                  <c:v>42771.6875</c:v>
                </c:pt>
                <c:pt idx="1226">
                  <c:v>42771.688194444447</c:v>
                </c:pt>
                <c:pt idx="1227">
                  <c:v>42771.688888888886</c:v>
                </c:pt>
                <c:pt idx="1228">
                  <c:v>42771.689583333333</c:v>
                </c:pt>
                <c:pt idx="1229">
                  <c:v>42771.69027777778</c:v>
                </c:pt>
                <c:pt idx="1230">
                  <c:v>42771.690972222219</c:v>
                </c:pt>
                <c:pt idx="1231">
                  <c:v>42771.691666666666</c:v>
                </c:pt>
                <c:pt idx="1232">
                  <c:v>42771.692361111112</c:v>
                </c:pt>
                <c:pt idx="1233">
                  <c:v>42771.693055555559</c:v>
                </c:pt>
                <c:pt idx="1234">
                  <c:v>42771.693749999999</c:v>
                </c:pt>
                <c:pt idx="1235">
                  <c:v>42771.694444444445</c:v>
                </c:pt>
                <c:pt idx="1236">
                  <c:v>42771.695138888892</c:v>
                </c:pt>
                <c:pt idx="1237">
                  <c:v>42771.695833333331</c:v>
                </c:pt>
                <c:pt idx="1238">
                  <c:v>42771.696527777778</c:v>
                </c:pt>
                <c:pt idx="1239">
                  <c:v>42771.697222222225</c:v>
                </c:pt>
                <c:pt idx="1240">
                  <c:v>42771.697916666664</c:v>
                </c:pt>
                <c:pt idx="1241">
                  <c:v>42771.698611111111</c:v>
                </c:pt>
                <c:pt idx="1242">
                  <c:v>42771.699305555558</c:v>
                </c:pt>
                <c:pt idx="1243">
                  <c:v>42771.7</c:v>
                </c:pt>
                <c:pt idx="1244">
                  <c:v>42771.700694444444</c:v>
                </c:pt>
                <c:pt idx="1245">
                  <c:v>42771.701388888891</c:v>
                </c:pt>
                <c:pt idx="1246">
                  <c:v>42771.70208333333</c:v>
                </c:pt>
                <c:pt idx="1247">
                  <c:v>42771.702777777777</c:v>
                </c:pt>
                <c:pt idx="1248">
                  <c:v>42771.703472222223</c:v>
                </c:pt>
                <c:pt idx="1249">
                  <c:v>42771.70416666667</c:v>
                </c:pt>
                <c:pt idx="1250">
                  <c:v>42771.704861111109</c:v>
                </c:pt>
                <c:pt idx="1251">
                  <c:v>42771.705555555556</c:v>
                </c:pt>
                <c:pt idx="1252">
                  <c:v>42771.706250000003</c:v>
                </c:pt>
                <c:pt idx="1253">
                  <c:v>42771.706944444442</c:v>
                </c:pt>
                <c:pt idx="1254">
                  <c:v>42771.707638888889</c:v>
                </c:pt>
                <c:pt idx="1255">
                  <c:v>42771.708333333336</c:v>
                </c:pt>
                <c:pt idx="1256">
                  <c:v>42771.709027777775</c:v>
                </c:pt>
                <c:pt idx="1257">
                  <c:v>42771.709722222222</c:v>
                </c:pt>
                <c:pt idx="1258">
                  <c:v>42771.710416666669</c:v>
                </c:pt>
                <c:pt idx="1259">
                  <c:v>42771.711111111108</c:v>
                </c:pt>
                <c:pt idx="1260">
                  <c:v>42771.711805555555</c:v>
                </c:pt>
                <c:pt idx="1261">
                  <c:v>42771.712500000001</c:v>
                </c:pt>
                <c:pt idx="1262">
                  <c:v>42771.713194444441</c:v>
                </c:pt>
                <c:pt idx="1263">
                  <c:v>42771.713888888888</c:v>
                </c:pt>
                <c:pt idx="1264">
                  <c:v>42771.714583333334</c:v>
                </c:pt>
                <c:pt idx="1265">
                  <c:v>42771.715277777781</c:v>
                </c:pt>
                <c:pt idx="1266">
                  <c:v>42771.71597222222</c:v>
                </c:pt>
                <c:pt idx="1267">
                  <c:v>42771.716666666667</c:v>
                </c:pt>
                <c:pt idx="1268">
                  <c:v>42771.717361111114</c:v>
                </c:pt>
                <c:pt idx="1269">
                  <c:v>42771.718055555553</c:v>
                </c:pt>
                <c:pt idx="1270">
                  <c:v>42771.71875</c:v>
                </c:pt>
                <c:pt idx="1271">
                  <c:v>42771.719444444447</c:v>
                </c:pt>
                <c:pt idx="1272">
                  <c:v>42771.720138888886</c:v>
                </c:pt>
                <c:pt idx="1273">
                  <c:v>42771.720833333333</c:v>
                </c:pt>
                <c:pt idx="1274">
                  <c:v>42771.72152777778</c:v>
                </c:pt>
                <c:pt idx="1275">
                  <c:v>42771.722222222219</c:v>
                </c:pt>
                <c:pt idx="1276">
                  <c:v>42771.722916666666</c:v>
                </c:pt>
                <c:pt idx="1277">
                  <c:v>42771.723611111112</c:v>
                </c:pt>
                <c:pt idx="1278">
                  <c:v>42771.724305555559</c:v>
                </c:pt>
                <c:pt idx="1279">
                  <c:v>42771.724999999999</c:v>
                </c:pt>
                <c:pt idx="1280">
                  <c:v>42771.725694444445</c:v>
                </c:pt>
                <c:pt idx="1281">
                  <c:v>42771.726388888892</c:v>
                </c:pt>
                <c:pt idx="1282">
                  <c:v>42771.727083333331</c:v>
                </c:pt>
                <c:pt idx="1283">
                  <c:v>42771.727777777778</c:v>
                </c:pt>
                <c:pt idx="1284">
                  <c:v>42771.728472222225</c:v>
                </c:pt>
                <c:pt idx="1285">
                  <c:v>42771.729166666664</c:v>
                </c:pt>
                <c:pt idx="1286">
                  <c:v>42771.729861111111</c:v>
                </c:pt>
                <c:pt idx="1287">
                  <c:v>42771.730555555558</c:v>
                </c:pt>
                <c:pt idx="1288">
                  <c:v>42771.731249999997</c:v>
                </c:pt>
                <c:pt idx="1289">
                  <c:v>42771.731944444444</c:v>
                </c:pt>
                <c:pt idx="1290">
                  <c:v>42771.732638888891</c:v>
                </c:pt>
                <c:pt idx="1291">
                  <c:v>42771.73333333333</c:v>
                </c:pt>
                <c:pt idx="1292">
                  <c:v>42771.734027777777</c:v>
                </c:pt>
                <c:pt idx="1293">
                  <c:v>42771.734722222223</c:v>
                </c:pt>
                <c:pt idx="1294">
                  <c:v>42771.73541666667</c:v>
                </c:pt>
                <c:pt idx="1295">
                  <c:v>42771.736111111109</c:v>
                </c:pt>
                <c:pt idx="1296">
                  <c:v>42771.736805555556</c:v>
                </c:pt>
                <c:pt idx="1297">
                  <c:v>42771.737500000003</c:v>
                </c:pt>
                <c:pt idx="1298">
                  <c:v>42771.738194444442</c:v>
                </c:pt>
                <c:pt idx="1299">
                  <c:v>42771.738888888889</c:v>
                </c:pt>
                <c:pt idx="1300">
                  <c:v>42771.739583333336</c:v>
                </c:pt>
                <c:pt idx="1301">
                  <c:v>42771.740277777775</c:v>
                </c:pt>
                <c:pt idx="1302">
                  <c:v>42771.740972222222</c:v>
                </c:pt>
                <c:pt idx="1303">
                  <c:v>42771.741666666669</c:v>
                </c:pt>
                <c:pt idx="1304">
                  <c:v>42771.742361111108</c:v>
                </c:pt>
                <c:pt idx="1305">
                  <c:v>42771.743055555555</c:v>
                </c:pt>
                <c:pt idx="1306">
                  <c:v>42771.743750000001</c:v>
                </c:pt>
                <c:pt idx="1307">
                  <c:v>42771.744444444441</c:v>
                </c:pt>
                <c:pt idx="1308">
                  <c:v>42771.745138888888</c:v>
                </c:pt>
                <c:pt idx="1309">
                  <c:v>42771.745833333334</c:v>
                </c:pt>
                <c:pt idx="1310">
                  <c:v>42771.746527777781</c:v>
                </c:pt>
                <c:pt idx="1311">
                  <c:v>42771.74722222222</c:v>
                </c:pt>
                <c:pt idx="1312">
                  <c:v>42771.747916666667</c:v>
                </c:pt>
                <c:pt idx="1313">
                  <c:v>42771.748611111114</c:v>
                </c:pt>
                <c:pt idx="1314">
                  <c:v>42771.749305555553</c:v>
                </c:pt>
                <c:pt idx="1315">
                  <c:v>42771.75</c:v>
                </c:pt>
                <c:pt idx="1316">
                  <c:v>42771.750694444447</c:v>
                </c:pt>
                <c:pt idx="1317">
                  <c:v>42771.751388888886</c:v>
                </c:pt>
                <c:pt idx="1318">
                  <c:v>42771.752083333333</c:v>
                </c:pt>
                <c:pt idx="1319">
                  <c:v>42771.75277777778</c:v>
                </c:pt>
                <c:pt idx="1320">
                  <c:v>42771.753472222219</c:v>
                </c:pt>
                <c:pt idx="1321">
                  <c:v>42771.754166666666</c:v>
                </c:pt>
                <c:pt idx="1322">
                  <c:v>42771.754861111112</c:v>
                </c:pt>
                <c:pt idx="1323">
                  <c:v>42771.755555555559</c:v>
                </c:pt>
                <c:pt idx="1324">
                  <c:v>42771.756249999999</c:v>
                </c:pt>
                <c:pt idx="1325">
                  <c:v>42771.756944444445</c:v>
                </c:pt>
                <c:pt idx="1326">
                  <c:v>42771.757638888892</c:v>
                </c:pt>
                <c:pt idx="1327">
                  <c:v>42771.758333333331</c:v>
                </c:pt>
                <c:pt idx="1328">
                  <c:v>42771.759027777778</c:v>
                </c:pt>
                <c:pt idx="1329">
                  <c:v>42771.759722222225</c:v>
                </c:pt>
                <c:pt idx="1330">
                  <c:v>42771.760416666664</c:v>
                </c:pt>
                <c:pt idx="1331">
                  <c:v>42771.761111111111</c:v>
                </c:pt>
                <c:pt idx="1332">
                  <c:v>42771.761805555558</c:v>
                </c:pt>
                <c:pt idx="1333">
                  <c:v>42771.762499999997</c:v>
                </c:pt>
                <c:pt idx="1334">
                  <c:v>42771.763194444444</c:v>
                </c:pt>
                <c:pt idx="1335">
                  <c:v>42771.763888888891</c:v>
                </c:pt>
                <c:pt idx="1336">
                  <c:v>42771.76458333333</c:v>
                </c:pt>
                <c:pt idx="1337">
                  <c:v>42771.765277777777</c:v>
                </c:pt>
                <c:pt idx="1338">
                  <c:v>42771.765972222223</c:v>
                </c:pt>
                <c:pt idx="1339">
                  <c:v>42771.76666666667</c:v>
                </c:pt>
                <c:pt idx="1340">
                  <c:v>42771.767361111109</c:v>
                </c:pt>
                <c:pt idx="1341">
                  <c:v>42771.768055555556</c:v>
                </c:pt>
                <c:pt idx="1342">
                  <c:v>42771.768750000003</c:v>
                </c:pt>
                <c:pt idx="1343">
                  <c:v>42771.769444444442</c:v>
                </c:pt>
                <c:pt idx="1344">
                  <c:v>42771.770138888889</c:v>
                </c:pt>
                <c:pt idx="1345">
                  <c:v>42771.770833333336</c:v>
                </c:pt>
                <c:pt idx="1346">
                  <c:v>42771.771527777775</c:v>
                </c:pt>
                <c:pt idx="1347">
                  <c:v>42771.772222222222</c:v>
                </c:pt>
                <c:pt idx="1348">
                  <c:v>42771.772916666669</c:v>
                </c:pt>
                <c:pt idx="1349">
                  <c:v>42771.773611111108</c:v>
                </c:pt>
                <c:pt idx="1350">
                  <c:v>42771.774305555555</c:v>
                </c:pt>
                <c:pt idx="1351">
                  <c:v>42771.775000000001</c:v>
                </c:pt>
                <c:pt idx="1352">
                  <c:v>42771.775694444441</c:v>
                </c:pt>
                <c:pt idx="1353">
                  <c:v>42771.776388888888</c:v>
                </c:pt>
                <c:pt idx="1354">
                  <c:v>42771.777083333334</c:v>
                </c:pt>
                <c:pt idx="1355">
                  <c:v>42771.777777777781</c:v>
                </c:pt>
                <c:pt idx="1356">
                  <c:v>42771.77847222222</c:v>
                </c:pt>
                <c:pt idx="1357">
                  <c:v>42771.779166666667</c:v>
                </c:pt>
                <c:pt idx="1358">
                  <c:v>42771.779861111114</c:v>
                </c:pt>
                <c:pt idx="1359">
                  <c:v>42771.780555555553</c:v>
                </c:pt>
                <c:pt idx="1360">
                  <c:v>42771.78125</c:v>
                </c:pt>
                <c:pt idx="1361">
                  <c:v>42771.781944444447</c:v>
                </c:pt>
                <c:pt idx="1362">
                  <c:v>42771.782638888886</c:v>
                </c:pt>
                <c:pt idx="1363">
                  <c:v>42771.783333333333</c:v>
                </c:pt>
                <c:pt idx="1364">
                  <c:v>42771.78402777778</c:v>
                </c:pt>
                <c:pt idx="1365">
                  <c:v>42771.784722222219</c:v>
                </c:pt>
                <c:pt idx="1366">
                  <c:v>42771.785416666666</c:v>
                </c:pt>
                <c:pt idx="1367">
                  <c:v>42771.786111111112</c:v>
                </c:pt>
                <c:pt idx="1368">
                  <c:v>42771.786805555559</c:v>
                </c:pt>
                <c:pt idx="1369">
                  <c:v>42771.787499999999</c:v>
                </c:pt>
                <c:pt idx="1370">
                  <c:v>42771.788194444445</c:v>
                </c:pt>
                <c:pt idx="1371">
                  <c:v>42771.788888888892</c:v>
                </c:pt>
                <c:pt idx="1372">
                  <c:v>42771.789583333331</c:v>
                </c:pt>
                <c:pt idx="1373">
                  <c:v>42771.790277777778</c:v>
                </c:pt>
                <c:pt idx="1374">
                  <c:v>42771.790972222225</c:v>
                </c:pt>
                <c:pt idx="1375">
                  <c:v>42771.791666666664</c:v>
                </c:pt>
                <c:pt idx="1376">
                  <c:v>42771.792361111111</c:v>
                </c:pt>
                <c:pt idx="1377">
                  <c:v>42771.793055555558</c:v>
                </c:pt>
                <c:pt idx="1378">
                  <c:v>42771.793749999997</c:v>
                </c:pt>
                <c:pt idx="1379">
                  <c:v>42771.794444444444</c:v>
                </c:pt>
                <c:pt idx="1380">
                  <c:v>42771.795138888891</c:v>
                </c:pt>
                <c:pt idx="1381">
                  <c:v>42771.79583333333</c:v>
                </c:pt>
                <c:pt idx="1382">
                  <c:v>42771.796527777777</c:v>
                </c:pt>
                <c:pt idx="1383">
                  <c:v>42771.797222222223</c:v>
                </c:pt>
                <c:pt idx="1384">
                  <c:v>42771.79791666667</c:v>
                </c:pt>
                <c:pt idx="1385">
                  <c:v>42771.798611111109</c:v>
                </c:pt>
                <c:pt idx="1386">
                  <c:v>42771.799305555556</c:v>
                </c:pt>
                <c:pt idx="1387">
                  <c:v>42771.8</c:v>
                </c:pt>
                <c:pt idx="1388">
                  <c:v>42771.800694444442</c:v>
                </c:pt>
                <c:pt idx="1389">
                  <c:v>42771.801388888889</c:v>
                </c:pt>
                <c:pt idx="1390">
                  <c:v>42771.802083333336</c:v>
                </c:pt>
                <c:pt idx="1391">
                  <c:v>42771.802777777775</c:v>
                </c:pt>
                <c:pt idx="1392">
                  <c:v>42771.803472222222</c:v>
                </c:pt>
                <c:pt idx="1393">
                  <c:v>42771.804166666669</c:v>
                </c:pt>
                <c:pt idx="1394">
                  <c:v>42771.804861111108</c:v>
                </c:pt>
                <c:pt idx="1395">
                  <c:v>42771.805555555555</c:v>
                </c:pt>
                <c:pt idx="1396">
                  <c:v>42771.806250000001</c:v>
                </c:pt>
                <c:pt idx="1397">
                  <c:v>42771.806944444441</c:v>
                </c:pt>
                <c:pt idx="1398">
                  <c:v>42771.807638888888</c:v>
                </c:pt>
                <c:pt idx="1399">
                  <c:v>42771.808333333334</c:v>
                </c:pt>
                <c:pt idx="1400">
                  <c:v>42771.809027777781</c:v>
                </c:pt>
                <c:pt idx="1401">
                  <c:v>42771.80972222222</c:v>
                </c:pt>
                <c:pt idx="1402">
                  <c:v>42771.810416666667</c:v>
                </c:pt>
                <c:pt idx="1403">
                  <c:v>42771.811111111114</c:v>
                </c:pt>
                <c:pt idx="1404">
                  <c:v>42771.811805555553</c:v>
                </c:pt>
                <c:pt idx="1405">
                  <c:v>42771.8125</c:v>
                </c:pt>
                <c:pt idx="1406">
                  <c:v>42771.813194444447</c:v>
                </c:pt>
                <c:pt idx="1407">
                  <c:v>42771.813888888886</c:v>
                </c:pt>
                <c:pt idx="1408">
                  <c:v>42771.814583333333</c:v>
                </c:pt>
                <c:pt idx="1409">
                  <c:v>42771.81527777778</c:v>
                </c:pt>
                <c:pt idx="1410">
                  <c:v>42771.815972222219</c:v>
                </c:pt>
                <c:pt idx="1411">
                  <c:v>42771.816666666666</c:v>
                </c:pt>
                <c:pt idx="1412">
                  <c:v>42771.817361111112</c:v>
                </c:pt>
                <c:pt idx="1413">
                  <c:v>42771.818055555559</c:v>
                </c:pt>
                <c:pt idx="1414">
                  <c:v>42771.818749999999</c:v>
                </c:pt>
                <c:pt idx="1415">
                  <c:v>42771.819444444445</c:v>
                </c:pt>
                <c:pt idx="1416">
                  <c:v>42771.820138888892</c:v>
                </c:pt>
                <c:pt idx="1417">
                  <c:v>42771.820833333331</c:v>
                </c:pt>
                <c:pt idx="1418">
                  <c:v>42771.821527777778</c:v>
                </c:pt>
                <c:pt idx="1419">
                  <c:v>42771.822222222225</c:v>
                </c:pt>
                <c:pt idx="1420">
                  <c:v>42771.822916666664</c:v>
                </c:pt>
                <c:pt idx="1421">
                  <c:v>42771.823611111111</c:v>
                </c:pt>
                <c:pt idx="1422">
                  <c:v>42771.824305555558</c:v>
                </c:pt>
                <c:pt idx="1423">
                  <c:v>42771.824999999997</c:v>
                </c:pt>
                <c:pt idx="1424">
                  <c:v>42771.825694444444</c:v>
                </c:pt>
                <c:pt idx="1425">
                  <c:v>42771.826388888891</c:v>
                </c:pt>
                <c:pt idx="1426">
                  <c:v>42771.82708333333</c:v>
                </c:pt>
                <c:pt idx="1427">
                  <c:v>42771.827777777777</c:v>
                </c:pt>
                <c:pt idx="1428">
                  <c:v>42771.828472222223</c:v>
                </c:pt>
                <c:pt idx="1429">
                  <c:v>42771.82916666667</c:v>
                </c:pt>
                <c:pt idx="1430">
                  <c:v>42771.829861111109</c:v>
                </c:pt>
                <c:pt idx="1431">
                  <c:v>42771.830555555556</c:v>
                </c:pt>
                <c:pt idx="1432">
                  <c:v>42771.831250000003</c:v>
                </c:pt>
                <c:pt idx="1433">
                  <c:v>42771.831944444442</c:v>
                </c:pt>
                <c:pt idx="1434">
                  <c:v>42771.832638888889</c:v>
                </c:pt>
                <c:pt idx="1435">
                  <c:v>42771.833333333336</c:v>
                </c:pt>
                <c:pt idx="1436">
                  <c:v>42771.834027777775</c:v>
                </c:pt>
                <c:pt idx="1437">
                  <c:v>42771.834722222222</c:v>
                </c:pt>
                <c:pt idx="1438">
                  <c:v>42771.835416666669</c:v>
                </c:pt>
                <c:pt idx="1439">
                  <c:v>42771.836111111108</c:v>
                </c:pt>
                <c:pt idx="1440">
                  <c:v>42771.836805555555</c:v>
                </c:pt>
                <c:pt idx="1441">
                  <c:v>42771.837500000001</c:v>
                </c:pt>
                <c:pt idx="1442">
                  <c:v>42771.838194444441</c:v>
                </c:pt>
                <c:pt idx="1443">
                  <c:v>42771.838888888888</c:v>
                </c:pt>
                <c:pt idx="1444">
                  <c:v>42771.839583333334</c:v>
                </c:pt>
                <c:pt idx="1445">
                  <c:v>42771.840277777781</c:v>
                </c:pt>
                <c:pt idx="1446">
                  <c:v>42771.84097222222</c:v>
                </c:pt>
                <c:pt idx="1447">
                  <c:v>42771.841666666667</c:v>
                </c:pt>
                <c:pt idx="1448">
                  <c:v>42771.842361111114</c:v>
                </c:pt>
                <c:pt idx="1449">
                  <c:v>42771.843055555553</c:v>
                </c:pt>
                <c:pt idx="1450">
                  <c:v>42771.84375</c:v>
                </c:pt>
                <c:pt idx="1451">
                  <c:v>42771.844444444447</c:v>
                </c:pt>
                <c:pt idx="1452">
                  <c:v>42771.845138888886</c:v>
                </c:pt>
                <c:pt idx="1453">
                  <c:v>42771.845833333333</c:v>
                </c:pt>
                <c:pt idx="1454">
                  <c:v>42771.84652777778</c:v>
                </c:pt>
                <c:pt idx="1455">
                  <c:v>42771.847222222219</c:v>
                </c:pt>
                <c:pt idx="1456">
                  <c:v>42771.847916666666</c:v>
                </c:pt>
                <c:pt idx="1457">
                  <c:v>42771.848611111112</c:v>
                </c:pt>
                <c:pt idx="1458">
                  <c:v>42771.849305555559</c:v>
                </c:pt>
                <c:pt idx="1459">
                  <c:v>42771.85</c:v>
                </c:pt>
                <c:pt idx="1460">
                  <c:v>42771.850694444445</c:v>
                </c:pt>
                <c:pt idx="1461">
                  <c:v>42771.851388888892</c:v>
                </c:pt>
                <c:pt idx="1462">
                  <c:v>42771.852083333331</c:v>
                </c:pt>
                <c:pt idx="1463">
                  <c:v>42771.852777777778</c:v>
                </c:pt>
                <c:pt idx="1464">
                  <c:v>42771.853472222225</c:v>
                </c:pt>
                <c:pt idx="1465">
                  <c:v>42771.854166666664</c:v>
                </c:pt>
                <c:pt idx="1466">
                  <c:v>42771.854861111111</c:v>
                </c:pt>
                <c:pt idx="1467">
                  <c:v>42771.855555555558</c:v>
                </c:pt>
                <c:pt idx="1468">
                  <c:v>42771.856249999997</c:v>
                </c:pt>
                <c:pt idx="1469">
                  <c:v>42771.856944444444</c:v>
                </c:pt>
                <c:pt idx="1470">
                  <c:v>42771.857638888891</c:v>
                </c:pt>
                <c:pt idx="1471">
                  <c:v>42771.85833333333</c:v>
                </c:pt>
                <c:pt idx="1472">
                  <c:v>42771.859027777777</c:v>
                </c:pt>
                <c:pt idx="1473">
                  <c:v>42771.859722222223</c:v>
                </c:pt>
                <c:pt idx="1474">
                  <c:v>42771.86041666667</c:v>
                </c:pt>
                <c:pt idx="1475">
                  <c:v>42771.861111111109</c:v>
                </c:pt>
                <c:pt idx="1476">
                  <c:v>42771.861805555556</c:v>
                </c:pt>
                <c:pt idx="1477">
                  <c:v>42771.862500000003</c:v>
                </c:pt>
                <c:pt idx="1478">
                  <c:v>42771.863194444442</c:v>
                </c:pt>
                <c:pt idx="1479">
                  <c:v>42771.863888888889</c:v>
                </c:pt>
                <c:pt idx="1480">
                  <c:v>42771.864583333336</c:v>
                </c:pt>
                <c:pt idx="1481">
                  <c:v>42771.865277777775</c:v>
                </c:pt>
                <c:pt idx="1482">
                  <c:v>42771.865972222222</c:v>
                </c:pt>
                <c:pt idx="1483">
                  <c:v>42771.866666666669</c:v>
                </c:pt>
                <c:pt idx="1484">
                  <c:v>42771.867361111108</c:v>
                </c:pt>
                <c:pt idx="1485">
                  <c:v>42771.868055555555</c:v>
                </c:pt>
                <c:pt idx="1486">
                  <c:v>42771.868750000001</c:v>
                </c:pt>
                <c:pt idx="1487">
                  <c:v>42771.869444444441</c:v>
                </c:pt>
                <c:pt idx="1488">
                  <c:v>42771.870138888888</c:v>
                </c:pt>
                <c:pt idx="1489">
                  <c:v>42771.870833333334</c:v>
                </c:pt>
                <c:pt idx="1490">
                  <c:v>42771.871527777781</c:v>
                </c:pt>
                <c:pt idx="1491">
                  <c:v>42771.87222222222</c:v>
                </c:pt>
                <c:pt idx="1492">
                  <c:v>42771.872916666667</c:v>
                </c:pt>
                <c:pt idx="1493">
                  <c:v>42771.873611111114</c:v>
                </c:pt>
                <c:pt idx="1494">
                  <c:v>42771.874305555553</c:v>
                </c:pt>
                <c:pt idx="1495">
                  <c:v>42771.875</c:v>
                </c:pt>
                <c:pt idx="1496">
                  <c:v>42771.875694444447</c:v>
                </c:pt>
                <c:pt idx="1497">
                  <c:v>42771.876388888886</c:v>
                </c:pt>
                <c:pt idx="1498">
                  <c:v>42771.877083333333</c:v>
                </c:pt>
                <c:pt idx="1499">
                  <c:v>42771.87777777778</c:v>
                </c:pt>
                <c:pt idx="1500">
                  <c:v>42771.878472222219</c:v>
                </c:pt>
                <c:pt idx="1501">
                  <c:v>42771.879166666666</c:v>
                </c:pt>
                <c:pt idx="1502">
                  <c:v>42771.879861111112</c:v>
                </c:pt>
                <c:pt idx="1503">
                  <c:v>42771.880555555559</c:v>
                </c:pt>
                <c:pt idx="1504">
                  <c:v>42771.881249999999</c:v>
                </c:pt>
                <c:pt idx="1505">
                  <c:v>42771.881944444445</c:v>
                </c:pt>
                <c:pt idx="1506">
                  <c:v>42771.882638888892</c:v>
                </c:pt>
                <c:pt idx="1507">
                  <c:v>42771.883333333331</c:v>
                </c:pt>
                <c:pt idx="1508">
                  <c:v>42771.884027777778</c:v>
                </c:pt>
                <c:pt idx="1509">
                  <c:v>42771.884722222225</c:v>
                </c:pt>
                <c:pt idx="1510">
                  <c:v>42771.885416666664</c:v>
                </c:pt>
                <c:pt idx="1511">
                  <c:v>42771.886111111111</c:v>
                </c:pt>
                <c:pt idx="1512">
                  <c:v>42771.886805555558</c:v>
                </c:pt>
                <c:pt idx="1513">
                  <c:v>42771.887499999997</c:v>
                </c:pt>
                <c:pt idx="1514">
                  <c:v>42771.888194444444</c:v>
                </c:pt>
                <c:pt idx="1515">
                  <c:v>42771.888888888891</c:v>
                </c:pt>
                <c:pt idx="1516">
                  <c:v>42771.88958333333</c:v>
                </c:pt>
                <c:pt idx="1517">
                  <c:v>42771.890277777777</c:v>
                </c:pt>
                <c:pt idx="1518">
                  <c:v>42771.890972222223</c:v>
                </c:pt>
                <c:pt idx="1519">
                  <c:v>42771.89166666667</c:v>
                </c:pt>
                <c:pt idx="1520">
                  <c:v>42771.892361111109</c:v>
                </c:pt>
                <c:pt idx="1521">
                  <c:v>42771.893055555556</c:v>
                </c:pt>
                <c:pt idx="1522">
                  <c:v>42771.893750000003</c:v>
                </c:pt>
                <c:pt idx="1523">
                  <c:v>42771.894444444442</c:v>
                </c:pt>
                <c:pt idx="1524">
                  <c:v>42771.895138888889</c:v>
                </c:pt>
                <c:pt idx="1525">
                  <c:v>42771.895833333336</c:v>
                </c:pt>
                <c:pt idx="1526">
                  <c:v>42771.896527777775</c:v>
                </c:pt>
                <c:pt idx="1527">
                  <c:v>42771.897222222222</c:v>
                </c:pt>
                <c:pt idx="1528">
                  <c:v>42771.897916666669</c:v>
                </c:pt>
                <c:pt idx="1529">
                  <c:v>42771.898611111108</c:v>
                </c:pt>
                <c:pt idx="1530">
                  <c:v>42771.899305555555</c:v>
                </c:pt>
                <c:pt idx="1531">
                  <c:v>42771.9</c:v>
                </c:pt>
                <c:pt idx="1532">
                  <c:v>42771.900694444441</c:v>
                </c:pt>
                <c:pt idx="1533">
                  <c:v>42771.901388888888</c:v>
                </c:pt>
                <c:pt idx="1534">
                  <c:v>42771.902083333334</c:v>
                </c:pt>
                <c:pt idx="1535">
                  <c:v>42771.902777777781</c:v>
                </c:pt>
                <c:pt idx="1536">
                  <c:v>42771.90347222222</c:v>
                </c:pt>
                <c:pt idx="1537">
                  <c:v>42771.904166666667</c:v>
                </c:pt>
                <c:pt idx="1538">
                  <c:v>42771.904861111114</c:v>
                </c:pt>
                <c:pt idx="1539">
                  <c:v>42771.905555555553</c:v>
                </c:pt>
                <c:pt idx="1540">
                  <c:v>42771.90625</c:v>
                </c:pt>
                <c:pt idx="1541">
                  <c:v>42771.906944444447</c:v>
                </c:pt>
                <c:pt idx="1542">
                  <c:v>42771.907638888886</c:v>
                </c:pt>
                <c:pt idx="1543">
                  <c:v>42771.908333333333</c:v>
                </c:pt>
                <c:pt idx="1544">
                  <c:v>42771.90902777778</c:v>
                </c:pt>
                <c:pt idx="1545">
                  <c:v>42771.909722222219</c:v>
                </c:pt>
                <c:pt idx="1546">
                  <c:v>42771.910416666666</c:v>
                </c:pt>
                <c:pt idx="1547">
                  <c:v>42771.911111111112</c:v>
                </c:pt>
                <c:pt idx="1548">
                  <c:v>42771.911805555559</c:v>
                </c:pt>
                <c:pt idx="1549">
                  <c:v>42771.912499999999</c:v>
                </c:pt>
                <c:pt idx="1550">
                  <c:v>42771.913194444445</c:v>
                </c:pt>
                <c:pt idx="1551">
                  <c:v>42771.913888888892</c:v>
                </c:pt>
                <c:pt idx="1552">
                  <c:v>42771.914583333331</c:v>
                </c:pt>
                <c:pt idx="1553">
                  <c:v>42771.915277777778</c:v>
                </c:pt>
                <c:pt idx="1554">
                  <c:v>42771.915972222225</c:v>
                </c:pt>
                <c:pt idx="1555">
                  <c:v>42771.916666666664</c:v>
                </c:pt>
                <c:pt idx="1556">
                  <c:v>42771.917361111111</c:v>
                </c:pt>
                <c:pt idx="1557">
                  <c:v>42771.918055555558</c:v>
                </c:pt>
                <c:pt idx="1558">
                  <c:v>42771.918749999997</c:v>
                </c:pt>
                <c:pt idx="1559">
                  <c:v>42771.919444444444</c:v>
                </c:pt>
                <c:pt idx="1560">
                  <c:v>42771.920138888891</c:v>
                </c:pt>
                <c:pt idx="1561">
                  <c:v>42771.92083333333</c:v>
                </c:pt>
                <c:pt idx="1562">
                  <c:v>42771.921527777777</c:v>
                </c:pt>
                <c:pt idx="1563">
                  <c:v>42771.922222222223</c:v>
                </c:pt>
                <c:pt idx="1564">
                  <c:v>42771.92291666667</c:v>
                </c:pt>
                <c:pt idx="1565">
                  <c:v>42771.923611111109</c:v>
                </c:pt>
                <c:pt idx="1566">
                  <c:v>42771.924305555556</c:v>
                </c:pt>
                <c:pt idx="1567">
                  <c:v>42771.925000000003</c:v>
                </c:pt>
                <c:pt idx="1568">
                  <c:v>42771.925694444442</c:v>
                </c:pt>
                <c:pt idx="1569">
                  <c:v>42771.926388888889</c:v>
                </c:pt>
                <c:pt idx="1570">
                  <c:v>42771.927083333336</c:v>
                </c:pt>
                <c:pt idx="1571">
                  <c:v>42771.927777777775</c:v>
                </c:pt>
                <c:pt idx="1572">
                  <c:v>42771.928472222222</c:v>
                </c:pt>
                <c:pt idx="1573">
                  <c:v>42771.929166666669</c:v>
                </c:pt>
                <c:pt idx="1574">
                  <c:v>42771.929861111108</c:v>
                </c:pt>
                <c:pt idx="1575">
                  <c:v>42771.930555555555</c:v>
                </c:pt>
                <c:pt idx="1576">
                  <c:v>42771.931250000001</c:v>
                </c:pt>
                <c:pt idx="1577">
                  <c:v>42771.931944444441</c:v>
                </c:pt>
                <c:pt idx="1578">
                  <c:v>42771.932638888888</c:v>
                </c:pt>
                <c:pt idx="1579">
                  <c:v>42771.933333333334</c:v>
                </c:pt>
                <c:pt idx="1580">
                  <c:v>42771.934027777781</c:v>
                </c:pt>
                <c:pt idx="1581">
                  <c:v>42771.93472222222</c:v>
                </c:pt>
                <c:pt idx="1582">
                  <c:v>42771.935416666667</c:v>
                </c:pt>
                <c:pt idx="1583">
                  <c:v>42771.936111111114</c:v>
                </c:pt>
                <c:pt idx="1584">
                  <c:v>42771.936805555553</c:v>
                </c:pt>
                <c:pt idx="1585">
                  <c:v>42771.9375</c:v>
                </c:pt>
                <c:pt idx="1586">
                  <c:v>42771.938194444447</c:v>
                </c:pt>
                <c:pt idx="1587">
                  <c:v>42771.938888888886</c:v>
                </c:pt>
                <c:pt idx="1588">
                  <c:v>42771.939583333333</c:v>
                </c:pt>
                <c:pt idx="1589">
                  <c:v>42771.94027777778</c:v>
                </c:pt>
                <c:pt idx="1590">
                  <c:v>42771.940972222219</c:v>
                </c:pt>
                <c:pt idx="1591">
                  <c:v>42771.941666666666</c:v>
                </c:pt>
                <c:pt idx="1592">
                  <c:v>42771.942361111112</c:v>
                </c:pt>
                <c:pt idx="1593">
                  <c:v>42771.943055555559</c:v>
                </c:pt>
                <c:pt idx="1594">
                  <c:v>42771.943749999999</c:v>
                </c:pt>
                <c:pt idx="1595">
                  <c:v>42771.944444444445</c:v>
                </c:pt>
                <c:pt idx="1596">
                  <c:v>42771.945138888892</c:v>
                </c:pt>
                <c:pt idx="1597">
                  <c:v>42771.945833333331</c:v>
                </c:pt>
                <c:pt idx="1598">
                  <c:v>42771.946527777778</c:v>
                </c:pt>
                <c:pt idx="1599">
                  <c:v>42771.947222222225</c:v>
                </c:pt>
                <c:pt idx="1600">
                  <c:v>42771.947916666664</c:v>
                </c:pt>
                <c:pt idx="1601">
                  <c:v>42771.948611111111</c:v>
                </c:pt>
                <c:pt idx="1602">
                  <c:v>42771.949305555558</c:v>
                </c:pt>
                <c:pt idx="1603">
                  <c:v>42771.95</c:v>
                </c:pt>
                <c:pt idx="1604">
                  <c:v>42771.950694444444</c:v>
                </c:pt>
                <c:pt idx="1605">
                  <c:v>42771.951388888891</c:v>
                </c:pt>
                <c:pt idx="1606">
                  <c:v>42771.95208333333</c:v>
                </c:pt>
                <c:pt idx="1607">
                  <c:v>42771.952777777777</c:v>
                </c:pt>
                <c:pt idx="1608">
                  <c:v>42771.953472222223</c:v>
                </c:pt>
                <c:pt idx="1609">
                  <c:v>42771.95416666667</c:v>
                </c:pt>
                <c:pt idx="1610">
                  <c:v>42771.954861111109</c:v>
                </c:pt>
                <c:pt idx="1611">
                  <c:v>42771.955555555556</c:v>
                </c:pt>
                <c:pt idx="1612">
                  <c:v>42771.956250000003</c:v>
                </c:pt>
                <c:pt idx="1613">
                  <c:v>42771.956944444442</c:v>
                </c:pt>
                <c:pt idx="1614">
                  <c:v>42771.957638888889</c:v>
                </c:pt>
                <c:pt idx="1615">
                  <c:v>42771.958333333336</c:v>
                </c:pt>
                <c:pt idx="1616">
                  <c:v>42771.959027777775</c:v>
                </c:pt>
                <c:pt idx="1617">
                  <c:v>42771.959722222222</c:v>
                </c:pt>
                <c:pt idx="1618">
                  <c:v>42771.960416666669</c:v>
                </c:pt>
                <c:pt idx="1619">
                  <c:v>42771.961111111108</c:v>
                </c:pt>
                <c:pt idx="1620">
                  <c:v>42771.961805555555</c:v>
                </c:pt>
                <c:pt idx="1621">
                  <c:v>42771.962500000001</c:v>
                </c:pt>
                <c:pt idx="1622">
                  <c:v>42771.963194444441</c:v>
                </c:pt>
                <c:pt idx="1623">
                  <c:v>42771.963888888888</c:v>
                </c:pt>
                <c:pt idx="1624">
                  <c:v>42771.964583333334</c:v>
                </c:pt>
                <c:pt idx="1625">
                  <c:v>42771.965277777781</c:v>
                </c:pt>
                <c:pt idx="1626">
                  <c:v>42771.96597222222</c:v>
                </c:pt>
                <c:pt idx="1627">
                  <c:v>42771.966666666667</c:v>
                </c:pt>
                <c:pt idx="1628">
                  <c:v>42771.967361111114</c:v>
                </c:pt>
                <c:pt idx="1629">
                  <c:v>42771.968055555553</c:v>
                </c:pt>
                <c:pt idx="1630">
                  <c:v>42771.96875</c:v>
                </c:pt>
                <c:pt idx="1631">
                  <c:v>42771.969444444447</c:v>
                </c:pt>
                <c:pt idx="1632">
                  <c:v>42771.970138888886</c:v>
                </c:pt>
                <c:pt idx="1633">
                  <c:v>42771.970833333333</c:v>
                </c:pt>
                <c:pt idx="1634">
                  <c:v>42771.97152777778</c:v>
                </c:pt>
                <c:pt idx="1635">
                  <c:v>42771.972222222219</c:v>
                </c:pt>
                <c:pt idx="1636">
                  <c:v>42771.972916666666</c:v>
                </c:pt>
                <c:pt idx="1637">
                  <c:v>42771.973611111112</c:v>
                </c:pt>
                <c:pt idx="1638">
                  <c:v>42771.974305555559</c:v>
                </c:pt>
                <c:pt idx="1639">
                  <c:v>42771.974999999999</c:v>
                </c:pt>
                <c:pt idx="1640">
                  <c:v>42771.975694444445</c:v>
                </c:pt>
                <c:pt idx="1641">
                  <c:v>42771.976388888892</c:v>
                </c:pt>
                <c:pt idx="1642">
                  <c:v>42771.977083333331</c:v>
                </c:pt>
                <c:pt idx="1643">
                  <c:v>42771.977777777778</c:v>
                </c:pt>
                <c:pt idx="1644">
                  <c:v>42771.978472222225</c:v>
                </c:pt>
                <c:pt idx="1645">
                  <c:v>42771.979166666664</c:v>
                </c:pt>
                <c:pt idx="1646">
                  <c:v>42771.979861111111</c:v>
                </c:pt>
                <c:pt idx="1647">
                  <c:v>42771.980555555558</c:v>
                </c:pt>
                <c:pt idx="1648">
                  <c:v>42771.981249999997</c:v>
                </c:pt>
                <c:pt idx="1649">
                  <c:v>42771.981944444444</c:v>
                </c:pt>
                <c:pt idx="1650">
                  <c:v>42771.982638888891</c:v>
                </c:pt>
                <c:pt idx="1651">
                  <c:v>42771.98333333333</c:v>
                </c:pt>
                <c:pt idx="1652">
                  <c:v>42771.984027777777</c:v>
                </c:pt>
                <c:pt idx="1653">
                  <c:v>42771.984722222223</c:v>
                </c:pt>
                <c:pt idx="1654">
                  <c:v>42771.98541666667</c:v>
                </c:pt>
                <c:pt idx="1655">
                  <c:v>42771.986111111109</c:v>
                </c:pt>
                <c:pt idx="1656">
                  <c:v>42771.986805555556</c:v>
                </c:pt>
                <c:pt idx="1657">
                  <c:v>42771.987500000003</c:v>
                </c:pt>
                <c:pt idx="1658">
                  <c:v>42771.988194444442</c:v>
                </c:pt>
                <c:pt idx="1659">
                  <c:v>42771.988888888889</c:v>
                </c:pt>
                <c:pt idx="1660">
                  <c:v>42771.989583333336</c:v>
                </c:pt>
                <c:pt idx="1661">
                  <c:v>42771.990277777775</c:v>
                </c:pt>
                <c:pt idx="1662">
                  <c:v>42771.990972222222</c:v>
                </c:pt>
                <c:pt idx="1663">
                  <c:v>42771.991666666669</c:v>
                </c:pt>
                <c:pt idx="1664">
                  <c:v>42771.992361111108</c:v>
                </c:pt>
                <c:pt idx="1665">
                  <c:v>42771.993055555555</c:v>
                </c:pt>
                <c:pt idx="1666">
                  <c:v>42771.993750000001</c:v>
                </c:pt>
                <c:pt idx="1667">
                  <c:v>42771.994444444441</c:v>
                </c:pt>
                <c:pt idx="1668">
                  <c:v>42771.995138888888</c:v>
                </c:pt>
                <c:pt idx="1669">
                  <c:v>42771.995833333334</c:v>
                </c:pt>
                <c:pt idx="1670">
                  <c:v>42771.996527777781</c:v>
                </c:pt>
                <c:pt idx="1671">
                  <c:v>42771.99722222222</c:v>
                </c:pt>
                <c:pt idx="1672">
                  <c:v>42771.997916666667</c:v>
                </c:pt>
                <c:pt idx="1673">
                  <c:v>42771.998611111114</c:v>
                </c:pt>
                <c:pt idx="1674">
                  <c:v>42771.999305555553</c:v>
                </c:pt>
                <c:pt idx="1675">
                  <c:v>42772</c:v>
                </c:pt>
                <c:pt idx="1676">
                  <c:v>42772.000694444447</c:v>
                </c:pt>
                <c:pt idx="1677">
                  <c:v>42772.001388888886</c:v>
                </c:pt>
                <c:pt idx="1678">
                  <c:v>42772.002083333333</c:v>
                </c:pt>
                <c:pt idx="1679">
                  <c:v>42772.00277777778</c:v>
                </c:pt>
                <c:pt idx="1680">
                  <c:v>42772.003472222219</c:v>
                </c:pt>
                <c:pt idx="1681">
                  <c:v>42772.004166666666</c:v>
                </c:pt>
                <c:pt idx="1682">
                  <c:v>42772.004861111112</c:v>
                </c:pt>
                <c:pt idx="1683">
                  <c:v>42772.005555555559</c:v>
                </c:pt>
                <c:pt idx="1684">
                  <c:v>42772.006249999999</c:v>
                </c:pt>
                <c:pt idx="1685">
                  <c:v>42772.006944444445</c:v>
                </c:pt>
                <c:pt idx="1686">
                  <c:v>42772.007638888892</c:v>
                </c:pt>
                <c:pt idx="1687">
                  <c:v>42772.008333333331</c:v>
                </c:pt>
                <c:pt idx="1688">
                  <c:v>42772.009027777778</c:v>
                </c:pt>
                <c:pt idx="1689">
                  <c:v>42772.009722222225</c:v>
                </c:pt>
                <c:pt idx="1690">
                  <c:v>42772.010416666664</c:v>
                </c:pt>
                <c:pt idx="1691">
                  <c:v>42772.011111111111</c:v>
                </c:pt>
                <c:pt idx="1692">
                  <c:v>42772.011805555558</c:v>
                </c:pt>
                <c:pt idx="1693">
                  <c:v>42772.012499999997</c:v>
                </c:pt>
                <c:pt idx="1694">
                  <c:v>42772.013194444444</c:v>
                </c:pt>
                <c:pt idx="1695">
                  <c:v>42772.013888888891</c:v>
                </c:pt>
                <c:pt idx="1696">
                  <c:v>42772.01458333333</c:v>
                </c:pt>
                <c:pt idx="1697">
                  <c:v>42772.015277777777</c:v>
                </c:pt>
                <c:pt idx="1698">
                  <c:v>42772.015972222223</c:v>
                </c:pt>
                <c:pt idx="1699">
                  <c:v>42772.01666666667</c:v>
                </c:pt>
                <c:pt idx="1700">
                  <c:v>42772.017361111109</c:v>
                </c:pt>
                <c:pt idx="1701">
                  <c:v>42772.018055555556</c:v>
                </c:pt>
                <c:pt idx="1702">
                  <c:v>42772.018750000003</c:v>
                </c:pt>
                <c:pt idx="1703">
                  <c:v>42772.019444444442</c:v>
                </c:pt>
                <c:pt idx="1704">
                  <c:v>42772.020138888889</c:v>
                </c:pt>
                <c:pt idx="1705">
                  <c:v>42772.020833333336</c:v>
                </c:pt>
                <c:pt idx="1706">
                  <c:v>42772.021527777775</c:v>
                </c:pt>
                <c:pt idx="1707">
                  <c:v>42772.022222222222</c:v>
                </c:pt>
                <c:pt idx="1708">
                  <c:v>42772.022916666669</c:v>
                </c:pt>
                <c:pt idx="1709">
                  <c:v>42772.023611111108</c:v>
                </c:pt>
                <c:pt idx="1710">
                  <c:v>42772.024305555555</c:v>
                </c:pt>
                <c:pt idx="1711">
                  <c:v>42772.025000000001</c:v>
                </c:pt>
                <c:pt idx="1712">
                  <c:v>42772.025694444441</c:v>
                </c:pt>
                <c:pt idx="1713">
                  <c:v>42772.026388888888</c:v>
                </c:pt>
                <c:pt idx="1714">
                  <c:v>42772.027083333334</c:v>
                </c:pt>
                <c:pt idx="1715">
                  <c:v>42772.027777777781</c:v>
                </c:pt>
                <c:pt idx="1716">
                  <c:v>42772.02847222222</c:v>
                </c:pt>
                <c:pt idx="1717">
                  <c:v>42772.029166666667</c:v>
                </c:pt>
                <c:pt idx="1718">
                  <c:v>42772.029861111114</c:v>
                </c:pt>
                <c:pt idx="1719">
                  <c:v>42772.030555555553</c:v>
                </c:pt>
                <c:pt idx="1720">
                  <c:v>42772.03125</c:v>
                </c:pt>
                <c:pt idx="1721">
                  <c:v>42772.031944444447</c:v>
                </c:pt>
                <c:pt idx="1722">
                  <c:v>42772.032638888886</c:v>
                </c:pt>
                <c:pt idx="1723">
                  <c:v>42772.033333333333</c:v>
                </c:pt>
                <c:pt idx="1724">
                  <c:v>42772.03402777778</c:v>
                </c:pt>
                <c:pt idx="1725">
                  <c:v>42772.034722222219</c:v>
                </c:pt>
                <c:pt idx="1726">
                  <c:v>42772.035416666666</c:v>
                </c:pt>
                <c:pt idx="1727">
                  <c:v>42772.036111111112</c:v>
                </c:pt>
                <c:pt idx="1728">
                  <c:v>42772.036805555559</c:v>
                </c:pt>
                <c:pt idx="1729">
                  <c:v>42772.037499999999</c:v>
                </c:pt>
                <c:pt idx="1730">
                  <c:v>42772.038194444445</c:v>
                </c:pt>
                <c:pt idx="1731">
                  <c:v>42772.038888888892</c:v>
                </c:pt>
                <c:pt idx="1732">
                  <c:v>42772.039583333331</c:v>
                </c:pt>
                <c:pt idx="1733">
                  <c:v>42772.040277777778</c:v>
                </c:pt>
                <c:pt idx="1734">
                  <c:v>42772.040972222225</c:v>
                </c:pt>
                <c:pt idx="1735">
                  <c:v>42772.041666666664</c:v>
                </c:pt>
                <c:pt idx="1736">
                  <c:v>42772.042361111111</c:v>
                </c:pt>
                <c:pt idx="1737">
                  <c:v>42772.043055555558</c:v>
                </c:pt>
                <c:pt idx="1738">
                  <c:v>42772.043749999997</c:v>
                </c:pt>
                <c:pt idx="1739">
                  <c:v>42772.044444444444</c:v>
                </c:pt>
                <c:pt idx="1740">
                  <c:v>42772.045138888891</c:v>
                </c:pt>
                <c:pt idx="1741">
                  <c:v>42772.04583333333</c:v>
                </c:pt>
                <c:pt idx="1742">
                  <c:v>42772.046527777777</c:v>
                </c:pt>
                <c:pt idx="1743">
                  <c:v>42772.047222222223</c:v>
                </c:pt>
                <c:pt idx="1744">
                  <c:v>42772.04791666667</c:v>
                </c:pt>
                <c:pt idx="1745">
                  <c:v>42772.048611111109</c:v>
                </c:pt>
                <c:pt idx="1746">
                  <c:v>42772.049305555556</c:v>
                </c:pt>
                <c:pt idx="1747">
                  <c:v>42772.05</c:v>
                </c:pt>
                <c:pt idx="1748">
                  <c:v>42772.050694444442</c:v>
                </c:pt>
                <c:pt idx="1749">
                  <c:v>42772.051388888889</c:v>
                </c:pt>
                <c:pt idx="1750">
                  <c:v>42772.052083333336</c:v>
                </c:pt>
                <c:pt idx="1751">
                  <c:v>42772.052777777775</c:v>
                </c:pt>
                <c:pt idx="1752">
                  <c:v>42772.053472222222</c:v>
                </c:pt>
                <c:pt idx="1753">
                  <c:v>42772.054166666669</c:v>
                </c:pt>
                <c:pt idx="1754">
                  <c:v>42772.054861111108</c:v>
                </c:pt>
                <c:pt idx="1755">
                  <c:v>42772.055555555555</c:v>
                </c:pt>
                <c:pt idx="1756">
                  <c:v>42772.056250000001</c:v>
                </c:pt>
                <c:pt idx="1757">
                  <c:v>42772.056944444441</c:v>
                </c:pt>
                <c:pt idx="1758">
                  <c:v>42772.057638888888</c:v>
                </c:pt>
                <c:pt idx="1759">
                  <c:v>42772.058333333334</c:v>
                </c:pt>
                <c:pt idx="1760">
                  <c:v>42772.059027777781</c:v>
                </c:pt>
                <c:pt idx="1761">
                  <c:v>42772.05972222222</c:v>
                </c:pt>
                <c:pt idx="1762">
                  <c:v>42772.060416666667</c:v>
                </c:pt>
                <c:pt idx="1763">
                  <c:v>42772.061111111114</c:v>
                </c:pt>
                <c:pt idx="1764">
                  <c:v>42772.061805555553</c:v>
                </c:pt>
                <c:pt idx="1765">
                  <c:v>42772.0625</c:v>
                </c:pt>
                <c:pt idx="1766">
                  <c:v>42772.063194444447</c:v>
                </c:pt>
                <c:pt idx="1767">
                  <c:v>42772.063888888886</c:v>
                </c:pt>
                <c:pt idx="1768">
                  <c:v>42772.064583333333</c:v>
                </c:pt>
                <c:pt idx="1769">
                  <c:v>42772.06527777778</c:v>
                </c:pt>
                <c:pt idx="1770">
                  <c:v>42772.065972222219</c:v>
                </c:pt>
                <c:pt idx="1771">
                  <c:v>42772.066666666666</c:v>
                </c:pt>
                <c:pt idx="1772">
                  <c:v>42772.067361111112</c:v>
                </c:pt>
                <c:pt idx="1773">
                  <c:v>42772.068055555559</c:v>
                </c:pt>
                <c:pt idx="1774">
                  <c:v>42772.068749999999</c:v>
                </c:pt>
                <c:pt idx="1775">
                  <c:v>42772.069444444445</c:v>
                </c:pt>
                <c:pt idx="1776">
                  <c:v>42772.070138888892</c:v>
                </c:pt>
                <c:pt idx="1777">
                  <c:v>42772.070833333331</c:v>
                </c:pt>
                <c:pt idx="1778">
                  <c:v>42772.071527777778</c:v>
                </c:pt>
                <c:pt idx="1779">
                  <c:v>42772.072222222225</c:v>
                </c:pt>
                <c:pt idx="1780">
                  <c:v>42772.072916666664</c:v>
                </c:pt>
                <c:pt idx="1781">
                  <c:v>42772.073611111111</c:v>
                </c:pt>
                <c:pt idx="1782">
                  <c:v>42772.074305555558</c:v>
                </c:pt>
                <c:pt idx="1783">
                  <c:v>42772.074999999997</c:v>
                </c:pt>
                <c:pt idx="1784">
                  <c:v>42772.075694444444</c:v>
                </c:pt>
                <c:pt idx="1785">
                  <c:v>42772.076388888891</c:v>
                </c:pt>
                <c:pt idx="1786">
                  <c:v>42772.07708333333</c:v>
                </c:pt>
                <c:pt idx="1787">
                  <c:v>42772.077777777777</c:v>
                </c:pt>
                <c:pt idx="1788">
                  <c:v>42772.078472222223</c:v>
                </c:pt>
                <c:pt idx="1789">
                  <c:v>42772.07916666667</c:v>
                </c:pt>
                <c:pt idx="1790">
                  <c:v>42772.079861111109</c:v>
                </c:pt>
                <c:pt idx="1791">
                  <c:v>42772.080555555556</c:v>
                </c:pt>
                <c:pt idx="1792">
                  <c:v>42772.081250000003</c:v>
                </c:pt>
                <c:pt idx="1793">
                  <c:v>42772.081944444442</c:v>
                </c:pt>
                <c:pt idx="1794">
                  <c:v>42772.082638888889</c:v>
                </c:pt>
                <c:pt idx="1795">
                  <c:v>42772.083333333336</c:v>
                </c:pt>
                <c:pt idx="1796">
                  <c:v>42772.084027777775</c:v>
                </c:pt>
                <c:pt idx="1797">
                  <c:v>42772.084722222222</c:v>
                </c:pt>
                <c:pt idx="1798">
                  <c:v>42772.085416666669</c:v>
                </c:pt>
                <c:pt idx="1799">
                  <c:v>42772.086111111108</c:v>
                </c:pt>
                <c:pt idx="1800">
                  <c:v>42772.086805555555</c:v>
                </c:pt>
                <c:pt idx="1801">
                  <c:v>42772.087500000001</c:v>
                </c:pt>
                <c:pt idx="1802">
                  <c:v>42772.088194444441</c:v>
                </c:pt>
                <c:pt idx="1803">
                  <c:v>42772.088888888888</c:v>
                </c:pt>
                <c:pt idx="1804">
                  <c:v>42772.089583333334</c:v>
                </c:pt>
                <c:pt idx="1805">
                  <c:v>42772.090277777781</c:v>
                </c:pt>
                <c:pt idx="1806">
                  <c:v>42772.09097222222</c:v>
                </c:pt>
                <c:pt idx="1807">
                  <c:v>42772.091666666667</c:v>
                </c:pt>
                <c:pt idx="1808">
                  <c:v>42772.092361111114</c:v>
                </c:pt>
                <c:pt idx="1809">
                  <c:v>42772.093055555553</c:v>
                </c:pt>
                <c:pt idx="1810">
                  <c:v>42772.09375</c:v>
                </c:pt>
                <c:pt idx="1811">
                  <c:v>42772.094444444447</c:v>
                </c:pt>
                <c:pt idx="1812">
                  <c:v>42772.095138888886</c:v>
                </c:pt>
                <c:pt idx="1813">
                  <c:v>42772.095833333333</c:v>
                </c:pt>
                <c:pt idx="1814">
                  <c:v>42772.09652777778</c:v>
                </c:pt>
                <c:pt idx="1815">
                  <c:v>42772.097222222219</c:v>
                </c:pt>
                <c:pt idx="1816">
                  <c:v>42772.097916666666</c:v>
                </c:pt>
                <c:pt idx="1817">
                  <c:v>42772.098611111112</c:v>
                </c:pt>
                <c:pt idx="1818">
                  <c:v>42772.099305555559</c:v>
                </c:pt>
                <c:pt idx="1819">
                  <c:v>42772.1</c:v>
                </c:pt>
                <c:pt idx="1820">
                  <c:v>42772.100694444445</c:v>
                </c:pt>
                <c:pt idx="1821">
                  <c:v>42772.101388888892</c:v>
                </c:pt>
                <c:pt idx="1822">
                  <c:v>42772.102083333331</c:v>
                </c:pt>
                <c:pt idx="1823">
                  <c:v>42772.102777777778</c:v>
                </c:pt>
                <c:pt idx="1824">
                  <c:v>42772.103472222225</c:v>
                </c:pt>
                <c:pt idx="1825">
                  <c:v>42772.104166666664</c:v>
                </c:pt>
                <c:pt idx="1826">
                  <c:v>42772.104861111111</c:v>
                </c:pt>
                <c:pt idx="1827">
                  <c:v>42772.105555555558</c:v>
                </c:pt>
                <c:pt idx="1828">
                  <c:v>42772.106249999997</c:v>
                </c:pt>
                <c:pt idx="1829">
                  <c:v>42772.106944444444</c:v>
                </c:pt>
                <c:pt idx="1830">
                  <c:v>42772.107638888891</c:v>
                </c:pt>
                <c:pt idx="1831">
                  <c:v>42772.10833333333</c:v>
                </c:pt>
                <c:pt idx="1832">
                  <c:v>42772.109027777777</c:v>
                </c:pt>
                <c:pt idx="1833">
                  <c:v>42772.109722222223</c:v>
                </c:pt>
                <c:pt idx="1834">
                  <c:v>42772.11041666667</c:v>
                </c:pt>
                <c:pt idx="1835">
                  <c:v>42772.111111111109</c:v>
                </c:pt>
                <c:pt idx="1836">
                  <c:v>42772.111805555556</c:v>
                </c:pt>
                <c:pt idx="1837">
                  <c:v>42772.112500000003</c:v>
                </c:pt>
                <c:pt idx="1838">
                  <c:v>42772.113194444442</c:v>
                </c:pt>
                <c:pt idx="1839">
                  <c:v>42772.113888888889</c:v>
                </c:pt>
                <c:pt idx="1840">
                  <c:v>42772.114583333336</c:v>
                </c:pt>
                <c:pt idx="1841">
                  <c:v>42772.115277777775</c:v>
                </c:pt>
                <c:pt idx="1842">
                  <c:v>42772.115972222222</c:v>
                </c:pt>
                <c:pt idx="1843">
                  <c:v>42772.116666666669</c:v>
                </c:pt>
                <c:pt idx="1844">
                  <c:v>42772.117361111108</c:v>
                </c:pt>
                <c:pt idx="1845">
                  <c:v>42772.118055555555</c:v>
                </c:pt>
                <c:pt idx="1846">
                  <c:v>42772.118750000001</c:v>
                </c:pt>
                <c:pt idx="1847">
                  <c:v>42772.119444444441</c:v>
                </c:pt>
                <c:pt idx="1848">
                  <c:v>42772.120138888888</c:v>
                </c:pt>
                <c:pt idx="1849">
                  <c:v>42772.120833333334</c:v>
                </c:pt>
                <c:pt idx="1850">
                  <c:v>42772.121527777781</c:v>
                </c:pt>
                <c:pt idx="1851">
                  <c:v>42772.12222222222</c:v>
                </c:pt>
                <c:pt idx="1852">
                  <c:v>42772.122916666667</c:v>
                </c:pt>
                <c:pt idx="1853">
                  <c:v>42772.123611111114</c:v>
                </c:pt>
                <c:pt idx="1854">
                  <c:v>42772.124305555553</c:v>
                </c:pt>
                <c:pt idx="1855">
                  <c:v>42772.125</c:v>
                </c:pt>
                <c:pt idx="1856">
                  <c:v>42772.125694444447</c:v>
                </c:pt>
                <c:pt idx="1857">
                  <c:v>42772.126388888886</c:v>
                </c:pt>
                <c:pt idx="1858">
                  <c:v>42772.127083333333</c:v>
                </c:pt>
                <c:pt idx="1859">
                  <c:v>42772.12777777778</c:v>
                </c:pt>
                <c:pt idx="1860">
                  <c:v>42772.128472222219</c:v>
                </c:pt>
                <c:pt idx="1861">
                  <c:v>42772.129166666666</c:v>
                </c:pt>
                <c:pt idx="1862">
                  <c:v>42772.129861111112</c:v>
                </c:pt>
                <c:pt idx="1863">
                  <c:v>42772.130555555559</c:v>
                </c:pt>
                <c:pt idx="1864">
                  <c:v>42772.131249999999</c:v>
                </c:pt>
                <c:pt idx="1865">
                  <c:v>42772.131944444445</c:v>
                </c:pt>
                <c:pt idx="1866">
                  <c:v>42772.132638888892</c:v>
                </c:pt>
                <c:pt idx="1867">
                  <c:v>42772.133333333331</c:v>
                </c:pt>
                <c:pt idx="1868">
                  <c:v>42772.134027777778</c:v>
                </c:pt>
                <c:pt idx="1869">
                  <c:v>42772.134722222225</c:v>
                </c:pt>
                <c:pt idx="1870">
                  <c:v>42772.135416666664</c:v>
                </c:pt>
                <c:pt idx="1871">
                  <c:v>42772.136111111111</c:v>
                </c:pt>
                <c:pt idx="1872">
                  <c:v>42772.136805555558</c:v>
                </c:pt>
                <c:pt idx="1873">
                  <c:v>42772.137499999997</c:v>
                </c:pt>
                <c:pt idx="1874">
                  <c:v>42772.138194444444</c:v>
                </c:pt>
                <c:pt idx="1875">
                  <c:v>42772.138888888891</c:v>
                </c:pt>
                <c:pt idx="1876">
                  <c:v>42772.13958333333</c:v>
                </c:pt>
                <c:pt idx="1877">
                  <c:v>42772.140277777777</c:v>
                </c:pt>
                <c:pt idx="1878">
                  <c:v>42772.140972222223</c:v>
                </c:pt>
                <c:pt idx="1879">
                  <c:v>42772.14166666667</c:v>
                </c:pt>
                <c:pt idx="1880">
                  <c:v>42772.142361111109</c:v>
                </c:pt>
                <c:pt idx="1881">
                  <c:v>42772.143055555556</c:v>
                </c:pt>
                <c:pt idx="1882">
                  <c:v>42772.143750000003</c:v>
                </c:pt>
                <c:pt idx="1883">
                  <c:v>42772.144444444442</c:v>
                </c:pt>
                <c:pt idx="1884">
                  <c:v>42772.145138888889</c:v>
                </c:pt>
                <c:pt idx="1885">
                  <c:v>42772.145833333336</c:v>
                </c:pt>
                <c:pt idx="1886">
                  <c:v>42772.146527777775</c:v>
                </c:pt>
                <c:pt idx="1887">
                  <c:v>42772.147222222222</c:v>
                </c:pt>
                <c:pt idx="1888">
                  <c:v>42772.147916666669</c:v>
                </c:pt>
                <c:pt idx="1889">
                  <c:v>42772.148611111108</c:v>
                </c:pt>
                <c:pt idx="1890">
                  <c:v>42772.149305555555</c:v>
                </c:pt>
                <c:pt idx="1891">
                  <c:v>42772.15</c:v>
                </c:pt>
                <c:pt idx="1892">
                  <c:v>42772.150694444441</c:v>
                </c:pt>
                <c:pt idx="1893">
                  <c:v>42772.151388888888</c:v>
                </c:pt>
                <c:pt idx="1894">
                  <c:v>42772.152083333334</c:v>
                </c:pt>
                <c:pt idx="1895">
                  <c:v>42772.152777777781</c:v>
                </c:pt>
                <c:pt idx="1896">
                  <c:v>42772.15347222222</c:v>
                </c:pt>
                <c:pt idx="1897">
                  <c:v>42772.154166666667</c:v>
                </c:pt>
                <c:pt idx="1898">
                  <c:v>42772.154861111114</c:v>
                </c:pt>
                <c:pt idx="1899">
                  <c:v>42772.155555555553</c:v>
                </c:pt>
                <c:pt idx="1900">
                  <c:v>42772.15625</c:v>
                </c:pt>
                <c:pt idx="1901">
                  <c:v>42772.156944444447</c:v>
                </c:pt>
                <c:pt idx="1902">
                  <c:v>42772.157638888886</c:v>
                </c:pt>
                <c:pt idx="1903">
                  <c:v>42772.158333333333</c:v>
                </c:pt>
                <c:pt idx="1904">
                  <c:v>42772.15902777778</c:v>
                </c:pt>
                <c:pt idx="1905">
                  <c:v>42772.159722222219</c:v>
                </c:pt>
                <c:pt idx="1906">
                  <c:v>42772.160416666666</c:v>
                </c:pt>
                <c:pt idx="1907">
                  <c:v>42772.161111111112</c:v>
                </c:pt>
                <c:pt idx="1908">
                  <c:v>42772.161805555559</c:v>
                </c:pt>
                <c:pt idx="1909">
                  <c:v>42772.162499999999</c:v>
                </c:pt>
                <c:pt idx="1910">
                  <c:v>42772.163194444445</c:v>
                </c:pt>
                <c:pt idx="1911">
                  <c:v>42772.163888888892</c:v>
                </c:pt>
                <c:pt idx="1912">
                  <c:v>42772.164583333331</c:v>
                </c:pt>
                <c:pt idx="1913">
                  <c:v>42772.165277777778</c:v>
                </c:pt>
                <c:pt idx="1914">
                  <c:v>42772.165972222225</c:v>
                </c:pt>
                <c:pt idx="1915">
                  <c:v>42772.166666666664</c:v>
                </c:pt>
                <c:pt idx="1916">
                  <c:v>42772.167361111111</c:v>
                </c:pt>
                <c:pt idx="1917">
                  <c:v>42772.168055555558</c:v>
                </c:pt>
                <c:pt idx="1918">
                  <c:v>42772.168749999997</c:v>
                </c:pt>
                <c:pt idx="1919">
                  <c:v>42772.169444444444</c:v>
                </c:pt>
                <c:pt idx="1920">
                  <c:v>42772.170138888891</c:v>
                </c:pt>
                <c:pt idx="1921">
                  <c:v>42772.17083333333</c:v>
                </c:pt>
                <c:pt idx="1922">
                  <c:v>42772.171527777777</c:v>
                </c:pt>
                <c:pt idx="1923">
                  <c:v>42772.172222222223</c:v>
                </c:pt>
                <c:pt idx="1924">
                  <c:v>42772.17291666667</c:v>
                </c:pt>
                <c:pt idx="1925">
                  <c:v>42772.173611111109</c:v>
                </c:pt>
                <c:pt idx="1926">
                  <c:v>42772.174305555556</c:v>
                </c:pt>
                <c:pt idx="1927">
                  <c:v>42772.175000000003</c:v>
                </c:pt>
                <c:pt idx="1928">
                  <c:v>42772.175694444442</c:v>
                </c:pt>
                <c:pt idx="1929">
                  <c:v>42772.176388888889</c:v>
                </c:pt>
                <c:pt idx="1930">
                  <c:v>42772.177083333336</c:v>
                </c:pt>
                <c:pt idx="1931">
                  <c:v>42772.177777777775</c:v>
                </c:pt>
                <c:pt idx="1932">
                  <c:v>42772.178472222222</c:v>
                </c:pt>
                <c:pt idx="1933">
                  <c:v>42772.179166666669</c:v>
                </c:pt>
                <c:pt idx="1934">
                  <c:v>42772.179861111108</c:v>
                </c:pt>
                <c:pt idx="1935">
                  <c:v>42772.180555555555</c:v>
                </c:pt>
                <c:pt idx="1936">
                  <c:v>42772.181250000001</c:v>
                </c:pt>
                <c:pt idx="1937">
                  <c:v>42772.181944444441</c:v>
                </c:pt>
                <c:pt idx="1938">
                  <c:v>42772.182638888888</c:v>
                </c:pt>
                <c:pt idx="1939">
                  <c:v>42772.183333333334</c:v>
                </c:pt>
                <c:pt idx="1940">
                  <c:v>42772.184027777781</c:v>
                </c:pt>
                <c:pt idx="1941">
                  <c:v>42772.18472222222</c:v>
                </c:pt>
                <c:pt idx="1942">
                  <c:v>42772.185416666667</c:v>
                </c:pt>
                <c:pt idx="1943">
                  <c:v>42772.186111111114</c:v>
                </c:pt>
                <c:pt idx="1944">
                  <c:v>42772.186805555553</c:v>
                </c:pt>
                <c:pt idx="1945">
                  <c:v>42772.1875</c:v>
                </c:pt>
                <c:pt idx="1946">
                  <c:v>42772.188194444447</c:v>
                </c:pt>
                <c:pt idx="1947">
                  <c:v>42772.188888888886</c:v>
                </c:pt>
                <c:pt idx="1948">
                  <c:v>42772.189583333333</c:v>
                </c:pt>
                <c:pt idx="1949">
                  <c:v>42772.19027777778</c:v>
                </c:pt>
                <c:pt idx="1950">
                  <c:v>42772.190972222219</c:v>
                </c:pt>
                <c:pt idx="1951">
                  <c:v>42772.191666666666</c:v>
                </c:pt>
                <c:pt idx="1952">
                  <c:v>42772.192361111112</c:v>
                </c:pt>
                <c:pt idx="1953">
                  <c:v>42772.193055555559</c:v>
                </c:pt>
                <c:pt idx="1954">
                  <c:v>42772.193749999999</c:v>
                </c:pt>
                <c:pt idx="1955">
                  <c:v>42772.194444444445</c:v>
                </c:pt>
                <c:pt idx="1956">
                  <c:v>42772.195138888892</c:v>
                </c:pt>
                <c:pt idx="1957">
                  <c:v>42772.195833333331</c:v>
                </c:pt>
                <c:pt idx="1958">
                  <c:v>42772.196527777778</c:v>
                </c:pt>
                <c:pt idx="1959">
                  <c:v>42772.197222222225</c:v>
                </c:pt>
                <c:pt idx="1960">
                  <c:v>42772.197916666664</c:v>
                </c:pt>
                <c:pt idx="1961">
                  <c:v>42772.198611111111</c:v>
                </c:pt>
                <c:pt idx="1962">
                  <c:v>42772.199305555558</c:v>
                </c:pt>
                <c:pt idx="1963">
                  <c:v>42772.2</c:v>
                </c:pt>
                <c:pt idx="1964">
                  <c:v>42772.200694444444</c:v>
                </c:pt>
                <c:pt idx="1965">
                  <c:v>42772.201388888891</c:v>
                </c:pt>
                <c:pt idx="1966">
                  <c:v>42772.20208333333</c:v>
                </c:pt>
                <c:pt idx="1967">
                  <c:v>42772.202777777777</c:v>
                </c:pt>
                <c:pt idx="1968">
                  <c:v>42772.203472222223</c:v>
                </c:pt>
                <c:pt idx="1969">
                  <c:v>42772.20416666667</c:v>
                </c:pt>
                <c:pt idx="1970">
                  <c:v>42772.204861111109</c:v>
                </c:pt>
                <c:pt idx="1971">
                  <c:v>42772.205555555556</c:v>
                </c:pt>
                <c:pt idx="1972">
                  <c:v>42772.206250000003</c:v>
                </c:pt>
                <c:pt idx="1973">
                  <c:v>42772.206944444442</c:v>
                </c:pt>
                <c:pt idx="1974">
                  <c:v>42772.207638888889</c:v>
                </c:pt>
                <c:pt idx="1975">
                  <c:v>42772.208333333336</c:v>
                </c:pt>
                <c:pt idx="1976">
                  <c:v>42772.209027777775</c:v>
                </c:pt>
                <c:pt idx="1977">
                  <c:v>42772.209722222222</c:v>
                </c:pt>
                <c:pt idx="1978">
                  <c:v>42772.210416666669</c:v>
                </c:pt>
                <c:pt idx="1979">
                  <c:v>42772.211111111108</c:v>
                </c:pt>
                <c:pt idx="1980">
                  <c:v>42772.211805555555</c:v>
                </c:pt>
                <c:pt idx="1981">
                  <c:v>42772.212500000001</c:v>
                </c:pt>
                <c:pt idx="1982">
                  <c:v>42772.213194444441</c:v>
                </c:pt>
                <c:pt idx="1983">
                  <c:v>42772.213888888888</c:v>
                </c:pt>
                <c:pt idx="1984">
                  <c:v>42772.214583333334</c:v>
                </c:pt>
                <c:pt idx="1985">
                  <c:v>42772.215277777781</c:v>
                </c:pt>
                <c:pt idx="1986">
                  <c:v>42772.21597222222</c:v>
                </c:pt>
                <c:pt idx="1987">
                  <c:v>42772.216666666667</c:v>
                </c:pt>
                <c:pt idx="1988">
                  <c:v>42772.217361111114</c:v>
                </c:pt>
                <c:pt idx="1989">
                  <c:v>42772.218055555553</c:v>
                </c:pt>
                <c:pt idx="1990">
                  <c:v>42772.21875</c:v>
                </c:pt>
                <c:pt idx="1991">
                  <c:v>42772.219444444447</c:v>
                </c:pt>
                <c:pt idx="1992">
                  <c:v>42772.220138888886</c:v>
                </c:pt>
                <c:pt idx="1993">
                  <c:v>42772.220833333333</c:v>
                </c:pt>
                <c:pt idx="1994">
                  <c:v>42772.22152777778</c:v>
                </c:pt>
                <c:pt idx="1995">
                  <c:v>42772.222222222219</c:v>
                </c:pt>
                <c:pt idx="1996">
                  <c:v>42772.222916666666</c:v>
                </c:pt>
                <c:pt idx="1997">
                  <c:v>42772.223611111112</c:v>
                </c:pt>
                <c:pt idx="1998">
                  <c:v>42772.224305555559</c:v>
                </c:pt>
                <c:pt idx="1999">
                  <c:v>42772.224999999999</c:v>
                </c:pt>
                <c:pt idx="2000">
                  <c:v>42772.225694444445</c:v>
                </c:pt>
                <c:pt idx="2001">
                  <c:v>42772.226388888892</c:v>
                </c:pt>
                <c:pt idx="2002">
                  <c:v>42772.227083333331</c:v>
                </c:pt>
                <c:pt idx="2003">
                  <c:v>42772.227777777778</c:v>
                </c:pt>
                <c:pt idx="2004">
                  <c:v>42772.228472222225</c:v>
                </c:pt>
                <c:pt idx="2005">
                  <c:v>42772.229166666664</c:v>
                </c:pt>
                <c:pt idx="2006">
                  <c:v>42772.229861111111</c:v>
                </c:pt>
                <c:pt idx="2007">
                  <c:v>42772.230555555558</c:v>
                </c:pt>
                <c:pt idx="2008">
                  <c:v>42772.231249999997</c:v>
                </c:pt>
                <c:pt idx="2009">
                  <c:v>42772.231944444444</c:v>
                </c:pt>
                <c:pt idx="2010">
                  <c:v>42772.232638888891</c:v>
                </c:pt>
                <c:pt idx="2011">
                  <c:v>42772.23333333333</c:v>
                </c:pt>
                <c:pt idx="2012">
                  <c:v>42772.234027777777</c:v>
                </c:pt>
                <c:pt idx="2013">
                  <c:v>42772.234722222223</c:v>
                </c:pt>
                <c:pt idx="2014">
                  <c:v>42772.23541666667</c:v>
                </c:pt>
                <c:pt idx="2015">
                  <c:v>42772.236111111109</c:v>
                </c:pt>
                <c:pt idx="2016">
                  <c:v>42772.236805555556</c:v>
                </c:pt>
                <c:pt idx="2017">
                  <c:v>42772.237500000003</c:v>
                </c:pt>
                <c:pt idx="2018">
                  <c:v>42772.238194444442</c:v>
                </c:pt>
                <c:pt idx="2019">
                  <c:v>42772.238888888889</c:v>
                </c:pt>
                <c:pt idx="2020">
                  <c:v>42772.239583333336</c:v>
                </c:pt>
                <c:pt idx="2021">
                  <c:v>42772.240277777775</c:v>
                </c:pt>
                <c:pt idx="2022">
                  <c:v>42772.240972222222</c:v>
                </c:pt>
                <c:pt idx="2023">
                  <c:v>42772.241666666669</c:v>
                </c:pt>
                <c:pt idx="2024">
                  <c:v>42772.242361111108</c:v>
                </c:pt>
                <c:pt idx="2025">
                  <c:v>42772.243055555555</c:v>
                </c:pt>
                <c:pt idx="2026">
                  <c:v>42772.243750000001</c:v>
                </c:pt>
                <c:pt idx="2027">
                  <c:v>42772.244444444441</c:v>
                </c:pt>
                <c:pt idx="2028">
                  <c:v>42772.245138888888</c:v>
                </c:pt>
                <c:pt idx="2029">
                  <c:v>42772.245833333334</c:v>
                </c:pt>
                <c:pt idx="2030">
                  <c:v>42772.246527777781</c:v>
                </c:pt>
                <c:pt idx="2031">
                  <c:v>42772.24722222222</c:v>
                </c:pt>
                <c:pt idx="2032">
                  <c:v>42772.247916666667</c:v>
                </c:pt>
                <c:pt idx="2033">
                  <c:v>42772.248611111114</c:v>
                </c:pt>
                <c:pt idx="2034">
                  <c:v>42772.249305555553</c:v>
                </c:pt>
                <c:pt idx="2035">
                  <c:v>42772.25</c:v>
                </c:pt>
                <c:pt idx="2036">
                  <c:v>42772.250694444447</c:v>
                </c:pt>
                <c:pt idx="2037">
                  <c:v>42772.251388888886</c:v>
                </c:pt>
                <c:pt idx="2038">
                  <c:v>42772.252083333333</c:v>
                </c:pt>
                <c:pt idx="2039">
                  <c:v>42772.25277777778</c:v>
                </c:pt>
                <c:pt idx="2040">
                  <c:v>42772.253472222219</c:v>
                </c:pt>
                <c:pt idx="2041">
                  <c:v>42772.254166666666</c:v>
                </c:pt>
                <c:pt idx="2042">
                  <c:v>42772.254861111112</c:v>
                </c:pt>
                <c:pt idx="2043">
                  <c:v>42772.255555555559</c:v>
                </c:pt>
                <c:pt idx="2044">
                  <c:v>42772.256249999999</c:v>
                </c:pt>
                <c:pt idx="2045">
                  <c:v>42772.256944444445</c:v>
                </c:pt>
                <c:pt idx="2046">
                  <c:v>42772.257638888892</c:v>
                </c:pt>
                <c:pt idx="2047">
                  <c:v>42772.258333333331</c:v>
                </c:pt>
                <c:pt idx="2048">
                  <c:v>42772.259027777778</c:v>
                </c:pt>
                <c:pt idx="2049">
                  <c:v>42772.259722222225</c:v>
                </c:pt>
                <c:pt idx="2050">
                  <c:v>42772.260416666664</c:v>
                </c:pt>
                <c:pt idx="2051">
                  <c:v>42772.261111111111</c:v>
                </c:pt>
                <c:pt idx="2052">
                  <c:v>42772.261805555558</c:v>
                </c:pt>
                <c:pt idx="2053">
                  <c:v>42772.262499999997</c:v>
                </c:pt>
                <c:pt idx="2054">
                  <c:v>42772.263194444444</c:v>
                </c:pt>
                <c:pt idx="2055">
                  <c:v>42772.263888888891</c:v>
                </c:pt>
                <c:pt idx="2056">
                  <c:v>42772.26458333333</c:v>
                </c:pt>
                <c:pt idx="2057">
                  <c:v>42772.265277777777</c:v>
                </c:pt>
                <c:pt idx="2058">
                  <c:v>42772.265972222223</c:v>
                </c:pt>
                <c:pt idx="2059">
                  <c:v>42772.26666666667</c:v>
                </c:pt>
                <c:pt idx="2060">
                  <c:v>42772.267361111109</c:v>
                </c:pt>
                <c:pt idx="2061">
                  <c:v>42772.268055555556</c:v>
                </c:pt>
                <c:pt idx="2062">
                  <c:v>42772.268750000003</c:v>
                </c:pt>
                <c:pt idx="2063">
                  <c:v>42772.269444444442</c:v>
                </c:pt>
                <c:pt idx="2064">
                  <c:v>42772.270138888889</c:v>
                </c:pt>
                <c:pt idx="2065">
                  <c:v>42772.270833333336</c:v>
                </c:pt>
                <c:pt idx="2066">
                  <c:v>42772.271527777775</c:v>
                </c:pt>
                <c:pt idx="2067">
                  <c:v>42772.272222222222</c:v>
                </c:pt>
                <c:pt idx="2068">
                  <c:v>42772.272916666669</c:v>
                </c:pt>
                <c:pt idx="2069">
                  <c:v>42772.273611111108</c:v>
                </c:pt>
                <c:pt idx="2070">
                  <c:v>42772.274305555555</c:v>
                </c:pt>
                <c:pt idx="2071">
                  <c:v>42772.275000000001</c:v>
                </c:pt>
                <c:pt idx="2072">
                  <c:v>42772.275694444441</c:v>
                </c:pt>
                <c:pt idx="2073">
                  <c:v>42772.276388888888</c:v>
                </c:pt>
                <c:pt idx="2074">
                  <c:v>42772.277083333334</c:v>
                </c:pt>
                <c:pt idx="2075">
                  <c:v>42772.277777777781</c:v>
                </c:pt>
                <c:pt idx="2076">
                  <c:v>42772.27847222222</c:v>
                </c:pt>
                <c:pt idx="2077">
                  <c:v>42772.279166666667</c:v>
                </c:pt>
                <c:pt idx="2078">
                  <c:v>42772.279861111114</c:v>
                </c:pt>
                <c:pt idx="2079">
                  <c:v>42772.280555555553</c:v>
                </c:pt>
                <c:pt idx="2080">
                  <c:v>42772.28125</c:v>
                </c:pt>
                <c:pt idx="2081">
                  <c:v>42772.281944444447</c:v>
                </c:pt>
                <c:pt idx="2082">
                  <c:v>42772.282638888886</c:v>
                </c:pt>
                <c:pt idx="2083">
                  <c:v>42772.283333333333</c:v>
                </c:pt>
                <c:pt idx="2084">
                  <c:v>42772.28402777778</c:v>
                </c:pt>
                <c:pt idx="2085">
                  <c:v>42772.284722222219</c:v>
                </c:pt>
                <c:pt idx="2086">
                  <c:v>42772.285416666666</c:v>
                </c:pt>
                <c:pt idx="2087">
                  <c:v>42772.286111111112</c:v>
                </c:pt>
                <c:pt idx="2088">
                  <c:v>42772.286805555559</c:v>
                </c:pt>
                <c:pt idx="2089">
                  <c:v>42772.287499999999</c:v>
                </c:pt>
                <c:pt idx="2090">
                  <c:v>42772.288194444445</c:v>
                </c:pt>
                <c:pt idx="2091">
                  <c:v>42772.288888888892</c:v>
                </c:pt>
                <c:pt idx="2092">
                  <c:v>42772.289583333331</c:v>
                </c:pt>
                <c:pt idx="2093">
                  <c:v>42772.290277777778</c:v>
                </c:pt>
                <c:pt idx="2094">
                  <c:v>42772.290972222225</c:v>
                </c:pt>
                <c:pt idx="2095">
                  <c:v>42772.291666666664</c:v>
                </c:pt>
                <c:pt idx="2096">
                  <c:v>42772.292361111111</c:v>
                </c:pt>
                <c:pt idx="2097">
                  <c:v>42772.293055555558</c:v>
                </c:pt>
                <c:pt idx="2098">
                  <c:v>42772.293749999997</c:v>
                </c:pt>
                <c:pt idx="2099">
                  <c:v>42772.294444444444</c:v>
                </c:pt>
                <c:pt idx="2100">
                  <c:v>42772.295138888891</c:v>
                </c:pt>
                <c:pt idx="2101">
                  <c:v>42772.29583333333</c:v>
                </c:pt>
                <c:pt idx="2102">
                  <c:v>42772.296527777777</c:v>
                </c:pt>
                <c:pt idx="2103">
                  <c:v>42772.297222222223</c:v>
                </c:pt>
                <c:pt idx="2104">
                  <c:v>42772.29791666667</c:v>
                </c:pt>
                <c:pt idx="2105">
                  <c:v>42772.298611111109</c:v>
                </c:pt>
                <c:pt idx="2106">
                  <c:v>42772.299305555556</c:v>
                </c:pt>
                <c:pt idx="2107">
                  <c:v>42772.3</c:v>
                </c:pt>
                <c:pt idx="2108">
                  <c:v>42772.300694444442</c:v>
                </c:pt>
                <c:pt idx="2109">
                  <c:v>42772.301388888889</c:v>
                </c:pt>
                <c:pt idx="2110">
                  <c:v>42772.302083333336</c:v>
                </c:pt>
                <c:pt idx="2111">
                  <c:v>42772.302777777775</c:v>
                </c:pt>
                <c:pt idx="2112">
                  <c:v>42772.303472222222</c:v>
                </c:pt>
                <c:pt idx="2113">
                  <c:v>42772.304166666669</c:v>
                </c:pt>
                <c:pt idx="2114">
                  <c:v>42772.304861111108</c:v>
                </c:pt>
                <c:pt idx="2115">
                  <c:v>42772.305555555555</c:v>
                </c:pt>
                <c:pt idx="2116">
                  <c:v>42772.306250000001</c:v>
                </c:pt>
                <c:pt idx="2117">
                  <c:v>42772.306944444441</c:v>
                </c:pt>
                <c:pt idx="2118">
                  <c:v>42772.307638888888</c:v>
                </c:pt>
                <c:pt idx="2119">
                  <c:v>42772.308333333334</c:v>
                </c:pt>
                <c:pt idx="2120">
                  <c:v>42772.309027777781</c:v>
                </c:pt>
                <c:pt idx="2121">
                  <c:v>42772.30972222222</c:v>
                </c:pt>
                <c:pt idx="2122">
                  <c:v>42772.310416666667</c:v>
                </c:pt>
                <c:pt idx="2123">
                  <c:v>42772.311111111114</c:v>
                </c:pt>
                <c:pt idx="2124">
                  <c:v>42772.311805555553</c:v>
                </c:pt>
                <c:pt idx="2125">
                  <c:v>42772.3125</c:v>
                </c:pt>
                <c:pt idx="2126">
                  <c:v>42772.313194444447</c:v>
                </c:pt>
                <c:pt idx="2127">
                  <c:v>42772.313888888886</c:v>
                </c:pt>
                <c:pt idx="2128">
                  <c:v>42772.314583333333</c:v>
                </c:pt>
                <c:pt idx="2129">
                  <c:v>42772.31527777778</c:v>
                </c:pt>
                <c:pt idx="2130">
                  <c:v>42772.315972222219</c:v>
                </c:pt>
                <c:pt idx="2131">
                  <c:v>42772.316666666666</c:v>
                </c:pt>
                <c:pt idx="2132">
                  <c:v>42772.317361111112</c:v>
                </c:pt>
                <c:pt idx="2133">
                  <c:v>42772.318055555559</c:v>
                </c:pt>
                <c:pt idx="2134">
                  <c:v>42772.318749999999</c:v>
                </c:pt>
                <c:pt idx="2135">
                  <c:v>42772.319444444445</c:v>
                </c:pt>
                <c:pt idx="2136">
                  <c:v>42772.320138888892</c:v>
                </c:pt>
                <c:pt idx="2137">
                  <c:v>42772.320833333331</c:v>
                </c:pt>
                <c:pt idx="2138">
                  <c:v>42772.321527777778</c:v>
                </c:pt>
                <c:pt idx="2139">
                  <c:v>42772.322222222225</c:v>
                </c:pt>
                <c:pt idx="2140">
                  <c:v>42772.322916666664</c:v>
                </c:pt>
                <c:pt idx="2141">
                  <c:v>42772.323611111111</c:v>
                </c:pt>
                <c:pt idx="2142">
                  <c:v>42772.324305555558</c:v>
                </c:pt>
                <c:pt idx="2143">
                  <c:v>42772.324999999997</c:v>
                </c:pt>
                <c:pt idx="2144">
                  <c:v>42772.325694444444</c:v>
                </c:pt>
                <c:pt idx="2145">
                  <c:v>42772.326388888891</c:v>
                </c:pt>
                <c:pt idx="2146">
                  <c:v>42772.32708333333</c:v>
                </c:pt>
                <c:pt idx="2147">
                  <c:v>42772.327777777777</c:v>
                </c:pt>
                <c:pt idx="2148">
                  <c:v>42772.328472222223</c:v>
                </c:pt>
                <c:pt idx="2149">
                  <c:v>42772.32916666667</c:v>
                </c:pt>
                <c:pt idx="2150">
                  <c:v>42772.329861111109</c:v>
                </c:pt>
                <c:pt idx="2151">
                  <c:v>42772.330555555556</c:v>
                </c:pt>
                <c:pt idx="2152">
                  <c:v>42772.331250000003</c:v>
                </c:pt>
                <c:pt idx="2153">
                  <c:v>42772.331944444442</c:v>
                </c:pt>
                <c:pt idx="2154">
                  <c:v>42772.332638888889</c:v>
                </c:pt>
                <c:pt idx="2155">
                  <c:v>42772.333333333336</c:v>
                </c:pt>
                <c:pt idx="2156">
                  <c:v>42772.334027777775</c:v>
                </c:pt>
                <c:pt idx="2157">
                  <c:v>42772.334722222222</c:v>
                </c:pt>
                <c:pt idx="2158">
                  <c:v>42772.335416666669</c:v>
                </c:pt>
                <c:pt idx="2159">
                  <c:v>42772.336111111108</c:v>
                </c:pt>
                <c:pt idx="2160">
                  <c:v>42772.336805555555</c:v>
                </c:pt>
                <c:pt idx="2161">
                  <c:v>42772.337500000001</c:v>
                </c:pt>
                <c:pt idx="2162">
                  <c:v>42772.338194444441</c:v>
                </c:pt>
                <c:pt idx="2163">
                  <c:v>42772.338888888888</c:v>
                </c:pt>
                <c:pt idx="2164">
                  <c:v>42772.339583333334</c:v>
                </c:pt>
                <c:pt idx="2165">
                  <c:v>42772.340277777781</c:v>
                </c:pt>
                <c:pt idx="2166">
                  <c:v>42772.34097222222</c:v>
                </c:pt>
                <c:pt idx="2167">
                  <c:v>42772.341666666667</c:v>
                </c:pt>
                <c:pt idx="2168">
                  <c:v>42772.342361111114</c:v>
                </c:pt>
                <c:pt idx="2169">
                  <c:v>42772.343055555553</c:v>
                </c:pt>
                <c:pt idx="2170">
                  <c:v>42772.34375</c:v>
                </c:pt>
                <c:pt idx="2171">
                  <c:v>42772.344444444447</c:v>
                </c:pt>
                <c:pt idx="2172">
                  <c:v>42772.345138888886</c:v>
                </c:pt>
                <c:pt idx="2173">
                  <c:v>42772.345833333333</c:v>
                </c:pt>
                <c:pt idx="2174">
                  <c:v>42772.34652777778</c:v>
                </c:pt>
                <c:pt idx="2175">
                  <c:v>42772.347222222219</c:v>
                </c:pt>
                <c:pt idx="2176">
                  <c:v>42772.347916666666</c:v>
                </c:pt>
                <c:pt idx="2177">
                  <c:v>42772.348611111112</c:v>
                </c:pt>
                <c:pt idx="2178">
                  <c:v>42772.349305555559</c:v>
                </c:pt>
                <c:pt idx="2179">
                  <c:v>42772.35</c:v>
                </c:pt>
                <c:pt idx="2180">
                  <c:v>42772.350694444445</c:v>
                </c:pt>
                <c:pt idx="2181">
                  <c:v>42772.351388888892</c:v>
                </c:pt>
                <c:pt idx="2182">
                  <c:v>42772.352083333331</c:v>
                </c:pt>
                <c:pt idx="2183">
                  <c:v>42772.352777777778</c:v>
                </c:pt>
                <c:pt idx="2184">
                  <c:v>42772.353472222225</c:v>
                </c:pt>
                <c:pt idx="2185">
                  <c:v>42772.354166666664</c:v>
                </c:pt>
                <c:pt idx="2186">
                  <c:v>42772.354861111111</c:v>
                </c:pt>
                <c:pt idx="2187">
                  <c:v>42772.355555555558</c:v>
                </c:pt>
                <c:pt idx="2188">
                  <c:v>42772.356249999997</c:v>
                </c:pt>
                <c:pt idx="2189">
                  <c:v>42772.356944444444</c:v>
                </c:pt>
                <c:pt idx="2190">
                  <c:v>42772.357638888891</c:v>
                </c:pt>
                <c:pt idx="2191">
                  <c:v>42772.35833333333</c:v>
                </c:pt>
                <c:pt idx="2192">
                  <c:v>42772.359027777777</c:v>
                </c:pt>
                <c:pt idx="2193">
                  <c:v>42772.359722222223</c:v>
                </c:pt>
                <c:pt idx="2194">
                  <c:v>42772.36041666667</c:v>
                </c:pt>
                <c:pt idx="2195">
                  <c:v>42772.361111111109</c:v>
                </c:pt>
                <c:pt idx="2196">
                  <c:v>42772.361805555556</c:v>
                </c:pt>
                <c:pt idx="2197">
                  <c:v>42772.362500000003</c:v>
                </c:pt>
                <c:pt idx="2198">
                  <c:v>42772.363194444442</c:v>
                </c:pt>
                <c:pt idx="2199">
                  <c:v>42772.363888888889</c:v>
                </c:pt>
                <c:pt idx="2200">
                  <c:v>42772.364583333336</c:v>
                </c:pt>
                <c:pt idx="2201">
                  <c:v>42772.365277777775</c:v>
                </c:pt>
                <c:pt idx="2202">
                  <c:v>42772.365972222222</c:v>
                </c:pt>
                <c:pt idx="2203">
                  <c:v>42772.366666666669</c:v>
                </c:pt>
                <c:pt idx="2204">
                  <c:v>42772.367361111108</c:v>
                </c:pt>
                <c:pt idx="2205">
                  <c:v>42772.368055555555</c:v>
                </c:pt>
                <c:pt idx="2206">
                  <c:v>42772.368750000001</c:v>
                </c:pt>
                <c:pt idx="2207">
                  <c:v>42772.369444444441</c:v>
                </c:pt>
                <c:pt idx="2208">
                  <c:v>42772.370138888888</c:v>
                </c:pt>
                <c:pt idx="2209">
                  <c:v>42772.370833333334</c:v>
                </c:pt>
                <c:pt idx="2210">
                  <c:v>42772.371527777781</c:v>
                </c:pt>
                <c:pt idx="2211">
                  <c:v>42772.37222222222</c:v>
                </c:pt>
                <c:pt idx="2212">
                  <c:v>42772.372916666667</c:v>
                </c:pt>
                <c:pt idx="2213">
                  <c:v>42772.373611111114</c:v>
                </c:pt>
                <c:pt idx="2214">
                  <c:v>42772.374305555553</c:v>
                </c:pt>
                <c:pt idx="2215">
                  <c:v>42772.375</c:v>
                </c:pt>
                <c:pt idx="2216">
                  <c:v>42772.375694444447</c:v>
                </c:pt>
                <c:pt idx="2217">
                  <c:v>42772.376388888886</c:v>
                </c:pt>
                <c:pt idx="2218">
                  <c:v>42772.377083333333</c:v>
                </c:pt>
                <c:pt idx="2219">
                  <c:v>42772.37777777778</c:v>
                </c:pt>
                <c:pt idx="2220">
                  <c:v>42772.378472222219</c:v>
                </c:pt>
                <c:pt idx="2221">
                  <c:v>42772.379166666666</c:v>
                </c:pt>
                <c:pt idx="2222">
                  <c:v>42772.379861111112</c:v>
                </c:pt>
                <c:pt idx="2223">
                  <c:v>42772.380555555559</c:v>
                </c:pt>
                <c:pt idx="2224">
                  <c:v>42772.381249999999</c:v>
                </c:pt>
                <c:pt idx="2225">
                  <c:v>42772.381944444445</c:v>
                </c:pt>
                <c:pt idx="2226">
                  <c:v>42772.382638888892</c:v>
                </c:pt>
                <c:pt idx="2227">
                  <c:v>42772.383333333331</c:v>
                </c:pt>
                <c:pt idx="2228">
                  <c:v>42772.384027777778</c:v>
                </c:pt>
                <c:pt idx="2229">
                  <c:v>42772.384722222225</c:v>
                </c:pt>
                <c:pt idx="2230">
                  <c:v>42772.385416666664</c:v>
                </c:pt>
                <c:pt idx="2231">
                  <c:v>42772.386111111111</c:v>
                </c:pt>
                <c:pt idx="2232">
                  <c:v>42772.386805555558</c:v>
                </c:pt>
                <c:pt idx="2233">
                  <c:v>42772.387499999997</c:v>
                </c:pt>
                <c:pt idx="2234">
                  <c:v>42772.388194444444</c:v>
                </c:pt>
                <c:pt idx="2235">
                  <c:v>42772.388888888891</c:v>
                </c:pt>
                <c:pt idx="2236">
                  <c:v>42772.38958333333</c:v>
                </c:pt>
                <c:pt idx="2237">
                  <c:v>42772.390277777777</c:v>
                </c:pt>
                <c:pt idx="2238">
                  <c:v>42772.390972222223</c:v>
                </c:pt>
                <c:pt idx="2239">
                  <c:v>42772.39166666667</c:v>
                </c:pt>
                <c:pt idx="2240">
                  <c:v>42772.392361111109</c:v>
                </c:pt>
                <c:pt idx="2241">
                  <c:v>42772.393055555556</c:v>
                </c:pt>
                <c:pt idx="2242">
                  <c:v>42772.393750000003</c:v>
                </c:pt>
                <c:pt idx="2243">
                  <c:v>42772.394444444442</c:v>
                </c:pt>
                <c:pt idx="2244">
                  <c:v>42772.395138888889</c:v>
                </c:pt>
                <c:pt idx="2245">
                  <c:v>42772.395833333336</c:v>
                </c:pt>
                <c:pt idx="2246">
                  <c:v>42772.396527777775</c:v>
                </c:pt>
                <c:pt idx="2247">
                  <c:v>42772.397222222222</c:v>
                </c:pt>
                <c:pt idx="2248">
                  <c:v>42772.397916666669</c:v>
                </c:pt>
                <c:pt idx="2249">
                  <c:v>42772.398611111108</c:v>
                </c:pt>
                <c:pt idx="2250">
                  <c:v>42772.399305555555</c:v>
                </c:pt>
                <c:pt idx="2251">
                  <c:v>42772.4</c:v>
                </c:pt>
                <c:pt idx="2252">
                  <c:v>42772.400694444441</c:v>
                </c:pt>
                <c:pt idx="2253">
                  <c:v>42772.401388888888</c:v>
                </c:pt>
                <c:pt idx="2254">
                  <c:v>42772.402083333334</c:v>
                </c:pt>
                <c:pt idx="2255">
                  <c:v>42772.402777777781</c:v>
                </c:pt>
                <c:pt idx="2256">
                  <c:v>42772.40347222222</c:v>
                </c:pt>
                <c:pt idx="2257">
                  <c:v>42772.404166666667</c:v>
                </c:pt>
                <c:pt idx="2258">
                  <c:v>42772.404861111114</c:v>
                </c:pt>
                <c:pt idx="2259">
                  <c:v>42772.405555555553</c:v>
                </c:pt>
                <c:pt idx="2260">
                  <c:v>42772.40625</c:v>
                </c:pt>
                <c:pt idx="2261">
                  <c:v>42772.406944444447</c:v>
                </c:pt>
                <c:pt idx="2262">
                  <c:v>42772.407638888886</c:v>
                </c:pt>
                <c:pt idx="2263">
                  <c:v>42772.408333333333</c:v>
                </c:pt>
                <c:pt idx="2264">
                  <c:v>42772.40902777778</c:v>
                </c:pt>
                <c:pt idx="2265">
                  <c:v>42772.409722222219</c:v>
                </c:pt>
                <c:pt idx="2266">
                  <c:v>42772.410416666666</c:v>
                </c:pt>
                <c:pt idx="2267">
                  <c:v>42772.411111111112</c:v>
                </c:pt>
                <c:pt idx="2268">
                  <c:v>42772.411805555559</c:v>
                </c:pt>
                <c:pt idx="2269">
                  <c:v>42772.412499999999</c:v>
                </c:pt>
                <c:pt idx="2270">
                  <c:v>42772.413194444445</c:v>
                </c:pt>
                <c:pt idx="2271">
                  <c:v>42772.413888888892</c:v>
                </c:pt>
                <c:pt idx="2272">
                  <c:v>42772.414583333331</c:v>
                </c:pt>
                <c:pt idx="2273">
                  <c:v>42772.415277777778</c:v>
                </c:pt>
                <c:pt idx="2274">
                  <c:v>42772.415972222225</c:v>
                </c:pt>
                <c:pt idx="2275">
                  <c:v>42772.416666666664</c:v>
                </c:pt>
                <c:pt idx="2276">
                  <c:v>42772.417361111111</c:v>
                </c:pt>
                <c:pt idx="2277">
                  <c:v>42772.418055555558</c:v>
                </c:pt>
                <c:pt idx="2278">
                  <c:v>42772.418749999997</c:v>
                </c:pt>
                <c:pt idx="2279">
                  <c:v>42772.419444444444</c:v>
                </c:pt>
                <c:pt idx="2280">
                  <c:v>42772.420138888891</c:v>
                </c:pt>
                <c:pt idx="2281">
                  <c:v>42772.42083333333</c:v>
                </c:pt>
                <c:pt idx="2282">
                  <c:v>42772.421527777777</c:v>
                </c:pt>
                <c:pt idx="2283">
                  <c:v>42772.422222222223</c:v>
                </c:pt>
                <c:pt idx="2284">
                  <c:v>42772.42291666667</c:v>
                </c:pt>
                <c:pt idx="2285">
                  <c:v>42772.423611111109</c:v>
                </c:pt>
                <c:pt idx="2286">
                  <c:v>42772.424305555556</c:v>
                </c:pt>
                <c:pt idx="2287">
                  <c:v>42772.425000000003</c:v>
                </c:pt>
                <c:pt idx="2288">
                  <c:v>42772.425694444442</c:v>
                </c:pt>
                <c:pt idx="2289">
                  <c:v>42772.426388888889</c:v>
                </c:pt>
                <c:pt idx="2290">
                  <c:v>42772.427083333336</c:v>
                </c:pt>
                <c:pt idx="2291">
                  <c:v>42772.427777777775</c:v>
                </c:pt>
                <c:pt idx="2292">
                  <c:v>42772.428472222222</c:v>
                </c:pt>
                <c:pt idx="2293">
                  <c:v>42772.429166666669</c:v>
                </c:pt>
                <c:pt idx="2294">
                  <c:v>42772.429861111108</c:v>
                </c:pt>
                <c:pt idx="2295">
                  <c:v>42772.430555555555</c:v>
                </c:pt>
                <c:pt idx="2296">
                  <c:v>42772.431250000001</c:v>
                </c:pt>
                <c:pt idx="2297">
                  <c:v>42772.431944444441</c:v>
                </c:pt>
                <c:pt idx="2298">
                  <c:v>42772.432638888888</c:v>
                </c:pt>
                <c:pt idx="2299">
                  <c:v>42772.433333333334</c:v>
                </c:pt>
                <c:pt idx="2300">
                  <c:v>42772.434027777781</c:v>
                </c:pt>
                <c:pt idx="2301">
                  <c:v>42772.43472222222</c:v>
                </c:pt>
                <c:pt idx="2302">
                  <c:v>42772.435416666667</c:v>
                </c:pt>
                <c:pt idx="2303">
                  <c:v>42772.436111111114</c:v>
                </c:pt>
                <c:pt idx="2304">
                  <c:v>42772.436805555553</c:v>
                </c:pt>
                <c:pt idx="2305">
                  <c:v>42772.4375</c:v>
                </c:pt>
                <c:pt idx="2306">
                  <c:v>42772.438194444447</c:v>
                </c:pt>
                <c:pt idx="2307">
                  <c:v>42772.438888888886</c:v>
                </c:pt>
                <c:pt idx="2308">
                  <c:v>42772.439583333333</c:v>
                </c:pt>
                <c:pt idx="2309">
                  <c:v>42772.44027777778</c:v>
                </c:pt>
                <c:pt idx="2310">
                  <c:v>42772.440972222219</c:v>
                </c:pt>
                <c:pt idx="2311">
                  <c:v>42772.441666666666</c:v>
                </c:pt>
                <c:pt idx="2312">
                  <c:v>42772.442361111112</c:v>
                </c:pt>
                <c:pt idx="2313">
                  <c:v>42772.443055555559</c:v>
                </c:pt>
                <c:pt idx="2314">
                  <c:v>42772.443749999999</c:v>
                </c:pt>
                <c:pt idx="2315">
                  <c:v>42772.444444444445</c:v>
                </c:pt>
                <c:pt idx="2316">
                  <c:v>42772.445138888892</c:v>
                </c:pt>
                <c:pt idx="2317">
                  <c:v>42772.445833333331</c:v>
                </c:pt>
                <c:pt idx="2318">
                  <c:v>42772.446527777778</c:v>
                </c:pt>
                <c:pt idx="2319">
                  <c:v>42772.447222222225</c:v>
                </c:pt>
                <c:pt idx="2320">
                  <c:v>42772.447916666664</c:v>
                </c:pt>
                <c:pt idx="2321">
                  <c:v>42772.448611111111</c:v>
                </c:pt>
                <c:pt idx="2322">
                  <c:v>42772.449305555558</c:v>
                </c:pt>
                <c:pt idx="2323">
                  <c:v>42772.45</c:v>
                </c:pt>
                <c:pt idx="2324">
                  <c:v>42772.450694444444</c:v>
                </c:pt>
                <c:pt idx="2325">
                  <c:v>42772.451388888891</c:v>
                </c:pt>
                <c:pt idx="2326">
                  <c:v>42772.45208333333</c:v>
                </c:pt>
                <c:pt idx="2327">
                  <c:v>42772.452777777777</c:v>
                </c:pt>
                <c:pt idx="2328">
                  <c:v>42772.453472222223</c:v>
                </c:pt>
                <c:pt idx="2329">
                  <c:v>42772.45416666667</c:v>
                </c:pt>
                <c:pt idx="2330">
                  <c:v>42772.454861111109</c:v>
                </c:pt>
                <c:pt idx="2331">
                  <c:v>42772.455555555556</c:v>
                </c:pt>
                <c:pt idx="2332">
                  <c:v>42772.456250000003</c:v>
                </c:pt>
                <c:pt idx="2333">
                  <c:v>42772.456944444442</c:v>
                </c:pt>
                <c:pt idx="2334">
                  <c:v>42772.457638888889</c:v>
                </c:pt>
                <c:pt idx="2335">
                  <c:v>42772.458333333336</c:v>
                </c:pt>
                <c:pt idx="2336">
                  <c:v>42772.459027777775</c:v>
                </c:pt>
                <c:pt idx="2337">
                  <c:v>42772.459722222222</c:v>
                </c:pt>
                <c:pt idx="2338">
                  <c:v>42772.460416666669</c:v>
                </c:pt>
                <c:pt idx="2339">
                  <c:v>42772.461111111108</c:v>
                </c:pt>
                <c:pt idx="2340">
                  <c:v>42772.461805555555</c:v>
                </c:pt>
                <c:pt idx="2341">
                  <c:v>42772.462500000001</c:v>
                </c:pt>
                <c:pt idx="2342">
                  <c:v>42772.463194444441</c:v>
                </c:pt>
                <c:pt idx="2343">
                  <c:v>42772.463888888888</c:v>
                </c:pt>
                <c:pt idx="2344">
                  <c:v>42772.464583333334</c:v>
                </c:pt>
                <c:pt idx="2345">
                  <c:v>42772.465277777781</c:v>
                </c:pt>
                <c:pt idx="2346">
                  <c:v>42772.46597222222</c:v>
                </c:pt>
                <c:pt idx="2347">
                  <c:v>42772.466666666667</c:v>
                </c:pt>
                <c:pt idx="2348">
                  <c:v>42772.467361111114</c:v>
                </c:pt>
                <c:pt idx="2349">
                  <c:v>42772.468055555553</c:v>
                </c:pt>
                <c:pt idx="2350">
                  <c:v>42772.46875</c:v>
                </c:pt>
                <c:pt idx="2351">
                  <c:v>42772.469444444447</c:v>
                </c:pt>
                <c:pt idx="2352">
                  <c:v>42772.470138888886</c:v>
                </c:pt>
                <c:pt idx="2353">
                  <c:v>42772.470833333333</c:v>
                </c:pt>
                <c:pt idx="2354">
                  <c:v>42772.47152777778</c:v>
                </c:pt>
                <c:pt idx="2355">
                  <c:v>42772.472222222219</c:v>
                </c:pt>
                <c:pt idx="2356">
                  <c:v>42772.472916666666</c:v>
                </c:pt>
                <c:pt idx="2357">
                  <c:v>42772.473611111112</c:v>
                </c:pt>
                <c:pt idx="2358">
                  <c:v>42772.474305555559</c:v>
                </c:pt>
                <c:pt idx="2359">
                  <c:v>42772.474999999999</c:v>
                </c:pt>
                <c:pt idx="2360">
                  <c:v>42772.475694444445</c:v>
                </c:pt>
                <c:pt idx="2361">
                  <c:v>42772.476388888892</c:v>
                </c:pt>
                <c:pt idx="2362">
                  <c:v>42772.477083333331</c:v>
                </c:pt>
                <c:pt idx="2363">
                  <c:v>42772.477777777778</c:v>
                </c:pt>
                <c:pt idx="2364">
                  <c:v>42772.478472222225</c:v>
                </c:pt>
                <c:pt idx="2365">
                  <c:v>42772.479166666664</c:v>
                </c:pt>
                <c:pt idx="2366">
                  <c:v>42772.479861111111</c:v>
                </c:pt>
                <c:pt idx="2367">
                  <c:v>42772.480555555558</c:v>
                </c:pt>
                <c:pt idx="2368">
                  <c:v>42772.481249999997</c:v>
                </c:pt>
                <c:pt idx="2369">
                  <c:v>42772.481944444444</c:v>
                </c:pt>
                <c:pt idx="2370">
                  <c:v>42772.482638888891</c:v>
                </c:pt>
                <c:pt idx="2371">
                  <c:v>42772.48333333333</c:v>
                </c:pt>
                <c:pt idx="2372">
                  <c:v>42772.484027777777</c:v>
                </c:pt>
                <c:pt idx="2373">
                  <c:v>42772.484722222223</c:v>
                </c:pt>
                <c:pt idx="2374">
                  <c:v>42772.48541666667</c:v>
                </c:pt>
                <c:pt idx="2375">
                  <c:v>42772.486111111109</c:v>
                </c:pt>
                <c:pt idx="2376">
                  <c:v>42772.486805555556</c:v>
                </c:pt>
                <c:pt idx="2377">
                  <c:v>42772.487500000003</c:v>
                </c:pt>
                <c:pt idx="2378">
                  <c:v>42772.488194444442</c:v>
                </c:pt>
                <c:pt idx="2379">
                  <c:v>42772.488888888889</c:v>
                </c:pt>
                <c:pt idx="2380">
                  <c:v>42772.489583333336</c:v>
                </c:pt>
                <c:pt idx="2381">
                  <c:v>42772.490277777775</c:v>
                </c:pt>
                <c:pt idx="2382">
                  <c:v>42772.490972222222</c:v>
                </c:pt>
                <c:pt idx="2383">
                  <c:v>42772.491666666669</c:v>
                </c:pt>
                <c:pt idx="2384">
                  <c:v>42772.492361111108</c:v>
                </c:pt>
                <c:pt idx="2385">
                  <c:v>42772.493055555555</c:v>
                </c:pt>
                <c:pt idx="2386">
                  <c:v>42772.493750000001</c:v>
                </c:pt>
                <c:pt idx="2387">
                  <c:v>42772.494444444441</c:v>
                </c:pt>
                <c:pt idx="2388">
                  <c:v>42772.495138888888</c:v>
                </c:pt>
                <c:pt idx="2389">
                  <c:v>42772.495833333334</c:v>
                </c:pt>
                <c:pt idx="2390">
                  <c:v>42772.496527777781</c:v>
                </c:pt>
                <c:pt idx="2391">
                  <c:v>42772.49722222222</c:v>
                </c:pt>
                <c:pt idx="2392">
                  <c:v>42772.497916666667</c:v>
                </c:pt>
                <c:pt idx="2393">
                  <c:v>42772.498611111114</c:v>
                </c:pt>
                <c:pt idx="2394">
                  <c:v>42772.499305555553</c:v>
                </c:pt>
                <c:pt idx="2395">
                  <c:v>42772.5</c:v>
                </c:pt>
                <c:pt idx="2396">
                  <c:v>42772.500694444447</c:v>
                </c:pt>
                <c:pt idx="2397">
                  <c:v>42772.501388888886</c:v>
                </c:pt>
                <c:pt idx="2398">
                  <c:v>42772.502083333333</c:v>
                </c:pt>
                <c:pt idx="2399">
                  <c:v>42772.50277777778</c:v>
                </c:pt>
                <c:pt idx="2400">
                  <c:v>42772.503472222219</c:v>
                </c:pt>
                <c:pt idx="2401">
                  <c:v>42772.504166666666</c:v>
                </c:pt>
                <c:pt idx="2402">
                  <c:v>42772.504861111112</c:v>
                </c:pt>
                <c:pt idx="2403">
                  <c:v>42772.505555555559</c:v>
                </c:pt>
                <c:pt idx="2404">
                  <c:v>42772.506249999999</c:v>
                </c:pt>
                <c:pt idx="2405">
                  <c:v>42772.506944444445</c:v>
                </c:pt>
                <c:pt idx="2406">
                  <c:v>42772.507638888892</c:v>
                </c:pt>
                <c:pt idx="2407">
                  <c:v>42772.508333333331</c:v>
                </c:pt>
                <c:pt idx="2408">
                  <c:v>42772.509027777778</c:v>
                </c:pt>
                <c:pt idx="2409">
                  <c:v>42772.509722222225</c:v>
                </c:pt>
                <c:pt idx="2410">
                  <c:v>42772.510416666664</c:v>
                </c:pt>
                <c:pt idx="2411">
                  <c:v>42772.511111111111</c:v>
                </c:pt>
                <c:pt idx="2412">
                  <c:v>42772.511805555558</c:v>
                </c:pt>
                <c:pt idx="2413">
                  <c:v>42772.512499999997</c:v>
                </c:pt>
                <c:pt idx="2414">
                  <c:v>42772.513194444444</c:v>
                </c:pt>
                <c:pt idx="2415">
                  <c:v>42772.513888888891</c:v>
                </c:pt>
                <c:pt idx="2416">
                  <c:v>42772.51458333333</c:v>
                </c:pt>
                <c:pt idx="2417">
                  <c:v>42772.515277777777</c:v>
                </c:pt>
                <c:pt idx="2418">
                  <c:v>42772.515972222223</c:v>
                </c:pt>
                <c:pt idx="2419">
                  <c:v>42772.51666666667</c:v>
                </c:pt>
                <c:pt idx="2420">
                  <c:v>42772.517361111109</c:v>
                </c:pt>
                <c:pt idx="2421">
                  <c:v>42772.518055555556</c:v>
                </c:pt>
                <c:pt idx="2422">
                  <c:v>42772.518750000003</c:v>
                </c:pt>
                <c:pt idx="2423">
                  <c:v>42772.519444444442</c:v>
                </c:pt>
                <c:pt idx="2424">
                  <c:v>42772.520138888889</c:v>
                </c:pt>
                <c:pt idx="2425">
                  <c:v>42772.520833333336</c:v>
                </c:pt>
                <c:pt idx="2426">
                  <c:v>42772.521527777775</c:v>
                </c:pt>
                <c:pt idx="2427">
                  <c:v>42772.522222222222</c:v>
                </c:pt>
                <c:pt idx="2428">
                  <c:v>42772.522916666669</c:v>
                </c:pt>
                <c:pt idx="2429">
                  <c:v>42772.523611111108</c:v>
                </c:pt>
                <c:pt idx="2430">
                  <c:v>42772.524305555555</c:v>
                </c:pt>
                <c:pt idx="2431">
                  <c:v>42772.525000000001</c:v>
                </c:pt>
                <c:pt idx="2432">
                  <c:v>42772.525694444441</c:v>
                </c:pt>
                <c:pt idx="2433">
                  <c:v>42772.526388888888</c:v>
                </c:pt>
                <c:pt idx="2434">
                  <c:v>42772.527083333334</c:v>
                </c:pt>
                <c:pt idx="2435">
                  <c:v>42772.527777777781</c:v>
                </c:pt>
                <c:pt idx="2436">
                  <c:v>42772.52847222222</c:v>
                </c:pt>
                <c:pt idx="2437">
                  <c:v>42772.529166666667</c:v>
                </c:pt>
                <c:pt idx="2438">
                  <c:v>42772.529861111114</c:v>
                </c:pt>
                <c:pt idx="2439">
                  <c:v>42772.530555555553</c:v>
                </c:pt>
                <c:pt idx="2440">
                  <c:v>42772.53125</c:v>
                </c:pt>
                <c:pt idx="2441">
                  <c:v>42772.531944444447</c:v>
                </c:pt>
                <c:pt idx="2442">
                  <c:v>42772.532638888886</c:v>
                </c:pt>
                <c:pt idx="2443">
                  <c:v>42772.533333333333</c:v>
                </c:pt>
                <c:pt idx="2444">
                  <c:v>42772.53402777778</c:v>
                </c:pt>
                <c:pt idx="2445">
                  <c:v>42772.534722222219</c:v>
                </c:pt>
                <c:pt idx="2446">
                  <c:v>42772.535416666666</c:v>
                </c:pt>
                <c:pt idx="2447">
                  <c:v>42772.536111111112</c:v>
                </c:pt>
                <c:pt idx="2448">
                  <c:v>42772.536805555559</c:v>
                </c:pt>
                <c:pt idx="2449">
                  <c:v>42772.537499999999</c:v>
                </c:pt>
                <c:pt idx="2450">
                  <c:v>42772.538194444445</c:v>
                </c:pt>
                <c:pt idx="2451">
                  <c:v>42772.538888888892</c:v>
                </c:pt>
                <c:pt idx="2452">
                  <c:v>42772.539583333331</c:v>
                </c:pt>
                <c:pt idx="2453">
                  <c:v>42772.540277777778</c:v>
                </c:pt>
                <c:pt idx="2454">
                  <c:v>42772.540972222225</c:v>
                </c:pt>
                <c:pt idx="2455">
                  <c:v>42772.541666666664</c:v>
                </c:pt>
                <c:pt idx="2456">
                  <c:v>42772.542361111111</c:v>
                </c:pt>
                <c:pt idx="2457">
                  <c:v>42772.543055555558</c:v>
                </c:pt>
                <c:pt idx="2458">
                  <c:v>42772.543749999997</c:v>
                </c:pt>
                <c:pt idx="2459">
                  <c:v>42772.544444444444</c:v>
                </c:pt>
                <c:pt idx="2460">
                  <c:v>42772.545138888891</c:v>
                </c:pt>
                <c:pt idx="2461">
                  <c:v>42772.54583333333</c:v>
                </c:pt>
                <c:pt idx="2462">
                  <c:v>42772.546527777777</c:v>
                </c:pt>
                <c:pt idx="2463">
                  <c:v>42772.547222222223</c:v>
                </c:pt>
                <c:pt idx="2464">
                  <c:v>42772.54791666667</c:v>
                </c:pt>
                <c:pt idx="2465">
                  <c:v>42772.548611111109</c:v>
                </c:pt>
                <c:pt idx="2466">
                  <c:v>42772.549305555556</c:v>
                </c:pt>
                <c:pt idx="2467">
                  <c:v>42772.55</c:v>
                </c:pt>
                <c:pt idx="2468">
                  <c:v>42772.550694444442</c:v>
                </c:pt>
                <c:pt idx="2469">
                  <c:v>42772.551388888889</c:v>
                </c:pt>
                <c:pt idx="2470">
                  <c:v>42772.552083333336</c:v>
                </c:pt>
                <c:pt idx="2471">
                  <c:v>42772.552777777775</c:v>
                </c:pt>
                <c:pt idx="2472">
                  <c:v>42772.553472222222</c:v>
                </c:pt>
                <c:pt idx="2473">
                  <c:v>42772.554166666669</c:v>
                </c:pt>
                <c:pt idx="2474">
                  <c:v>42772.554861111108</c:v>
                </c:pt>
                <c:pt idx="2475">
                  <c:v>42772.555555555555</c:v>
                </c:pt>
                <c:pt idx="2476">
                  <c:v>42772.556250000001</c:v>
                </c:pt>
                <c:pt idx="2477">
                  <c:v>42772.556944444441</c:v>
                </c:pt>
                <c:pt idx="2478">
                  <c:v>42772.557638888888</c:v>
                </c:pt>
                <c:pt idx="2479">
                  <c:v>42772.558333333334</c:v>
                </c:pt>
                <c:pt idx="2480">
                  <c:v>42772.559027777781</c:v>
                </c:pt>
                <c:pt idx="2481">
                  <c:v>42772.55972222222</c:v>
                </c:pt>
                <c:pt idx="2482">
                  <c:v>42772.560416666667</c:v>
                </c:pt>
                <c:pt idx="2483">
                  <c:v>42772.561111111114</c:v>
                </c:pt>
                <c:pt idx="2484">
                  <c:v>42772.561805555553</c:v>
                </c:pt>
                <c:pt idx="2485">
                  <c:v>42772.5625</c:v>
                </c:pt>
                <c:pt idx="2486">
                  <c:v>42772.563194444447</c:v>
                </c:pt>
                <c:pt idx="2487">
                  <c:v>42772.563888888886</c:v>
                </c:pt>
                <c:pt idx="2488">
                  <c:v>42772.564583333333</c:v>
                </c:pt>
                <c:pt idx="2489">
                  <c:v>42772.56527777778</c:v>
                </c:pt>
                <c:pt idx="2490">
                  <c:v>42772.565972222219</c:v>
                </c:pt>
                <c:pt idx="2491">
                  <c:v>42772.566666666666</c:v>
                </c:pt>
                <c:pt idx="2492">
                  <c:v>42772.567361111112</c:v>
                </c:pt>
                <c:pt idx="2493">
                  <c:v>42772.568055555559</c:v>
                </c:pt>
                <c:pt idx="2494">
                  <c:v>42772.568749999999</c:v>
                </c:pt>
                <c:pt idx="2495">
                  <c:v>42772.569444444445</c:v>
                </c:pt>
                <c:pt idx="2496">
                  <c:v>42772.570138888892</c:v>
                </c:pt>
                <c:pt idx="2497">
                  <c:v>42772.570833333331</c:v>
                </c:pt>
                <c:pt idx="2498">
                  <c:v>42772.571527777778</c:v>
                </c:pt>
                <c:pt idx="2499">
                  <c:v>42772.572222222225</c:v>
                </c:pt>
                <c:pt idx="2500">
                  <c:v>42772.572916666664</c:v>
                </c:pt>
                <c:pt idx="2501">
                  <c:v>42772.573611111111</c:v>
                </c:pt>
                <c:pt idx="2502">
                  <c:v>42772.574305555558</c:v>
                </c:pt>
                <c:pt idx="2503">
                  <c:v>42772.574999999997</c:v>
                </c:pt>
                <c:pt idx="2504">
                  <c:v>42772.575694444444</c:v>
                </c:pt>
                <c:pt idx="2505">
                  <c:v>42772.576388888891</c:v>
                </c:pt>
                <c:pt idx="2506">
                  <c:v>42772.57708333333</c:v>
                </c:pt>
                <c:pt idx="2507">
                  <c:v>42772.577777777777</c:v>
                </c:pt>
                <c:pt idx="2508">
                  <c:v>42772.578472222223</c:v>
                </c:pt>
                <c:pt idx="2509">
                  <c:v>42772.57916666667</c:v>
                </c:pt>
                <c:pt idx="2510">
                  <c:v>42772.579861111109</c:v>
                </c:pt>
                <c:pt idx="2511">
                  <c:v>42772.580555555556</c:v>
                </c:pt>
                <c:pt idx="2512">
                  <c:v>42772.581250000003</c:v>
                </c:pt>
                <c:pt idx="2513">
                  <c:v>42772.581944444442</c:v>
                </c:pt>
                <c:pt idx="2514">
                  <c:v>42772.582638888889</c:v>
                </c:pt>
                <c:pt idx="2515">
                  <c:v>42772.583333333336</c:v>
                </c:pt>
                <c:pt idx="2516">
                  <c:v>42772.584027777775</c:v>
                </c:pt>
                <c:pt idx="2517">
                  <c:v>42772.584722222222</c:v>
                </c:pt>
                <c:pt idx="2518">
                  <c:v>42772.585416666669</c:v>
                </c:pt>
                <c:pt idx="2519">
                  <c:v>42772.586111111108</c:v>
                </c:pt>
                <c:pt idx="2520">
                  <c:v>42772.586805555555</c:v>
                </c:pt>
                <c:pt idx="2521">
                  <c:v>42772.587500000001</c:v>
                </c:pt>
                <c:pt idx="2522">
                  <c:v>42772.588194444441</c:v>
                </c:pt>
                <c:pt idx="2523">
                  <c:v>42772.588888888888</c:v>
                </c:pt>
                <c:pt idx="2524">
                  <c:v>42772.589583333334</c:v>
                </c:pt>
                <c:pt idx="2525">
                  <c:v>42772.590277777781</c:v>
                </c:pt>
                <c:pt idx="2526">
                  <c:v>42772.59097222222</c:v>
                </c:pt>
                <c:pt idx="2527">
                  <c:v>42772.591666666667</c:v>
                </c:pt>
                <c:pt idx="2528">
                  <c:v>42772.592361111114</c:v>
                </c:pt>
                <c:pt idx="2529">
                  <c:v>42772.593055555553</c:v>
                </c:pt>
                <c:pt idx="2530">
                  <c:v>42772.59375</c:v>
                </c:pt>
                <c:pt idx="2531">
                  <c:v>42772.594444444447</c:v>
                </c:pt>
                <c:pt idx="2532">
                  <c:v>42772.595138888886</c:v>
                </c:pt>
                <c:pt idx="2533">
                  <c:v>42772.595833333333</c:v>
                </c:pt>
                <c:pt idx="2534">
                  <c:v>42772.59652777778</c:v>
                </c:pt>
                <c:pt idx="2535">
                  <c:v>42772.597222222219</c:v>
                </c:pt>
                <c:pt idx="2536">
                  <c:v>42772.597916666666</c:v>
                </c:pt>
                <c:pt idx="2537">
                  <c:v>42772.598611111112</c:v>
                </c:pt>
                <c:pt idx="2538">
                  <c:v>42772.599305555559</c:v>
                </c:pt>
                <c:pt idx="2539">
                  <c:v>42772.6</c:v>
                </c:pt>
                <c:pt idx="2540">
                  <c:v>42772.600694444445</c:v>
                </c:pt>
                <c:pt idx="2541">
                  <c:v>42772.601388888892</c:v>
                </c:pt>
                <c:pt idx="2542">
                  <c:v>42772.602083333331</c:v>
                </c:pt>
                <c:pt idx="2543">
                  <c:v>42772.602777777778</c:v>
                </c:pt>
                <c:pt idx="2544">
                  <c:v>42772.603472222225</c:v>
                </c:pt>
                <c:pt idx="2545">
                  <c:v>42772.604166666664</c:v>
                </c:pt>
                <c:pt idx="2546">
                  <c:v>42772.604861111111</c:v>
                </c:pt>
                <c:pt idx="2547">
                  <c:v>42772.605555555558</c:v>
                </c:pt>
                <c:pt idx="2548">
                  <c:v>42772.606249999997</c:v>
                </c:pt>
                <c:pt idx="2549">
                  <c:v>42772.606944444444</c:v>
                </c:pt>
                <c:pt idx="2550">
                  <c:v>42772.607638888891</c:v>
                </c:pt>
                <c:pt idx="2551">
                  <c:v>42772.60833333333</c:v>
                </c:pt>
                <c:pt idx="2552">
                  <c:v>42772.609027777777</c:v>
                </c:pt>
                <c:pt idx="2553">
                  <c:v>42772.609722222223</c:v>
                </c:pt>
                <c:pt idx="2554">
                  <c:v>42772.61041666667</c:v>
                </c:pt>
                <c:pt idx="2555">
                  <c:v>42772.611111111109</c:v>
                </c:pt>
                <c:pt idx="2556">
                  <c:v>42772.611805555556</c:v>
                </c:pt>
                <c:pt idx="2557">
                  <c:v>42772.612500000003</c:v>
                </c:pt>
                <c:pt idx="2558">
                  <c:v>42772.613194444442</c:v>
                </c:pt>
                <c:pt idx="2559">
                  <c:v>42772.613888888889</c:v>
                </c:pt>
                <c:pt idx="2560">
                  <c:v>42772.614583333336</c:v>
                </c:pt>
                <c:pt idx="2561">
                  <c:v>42772.615277777775</c:v>
                </c:pt>
                <c:pt idx="2562">
                  <c:v>42772.615972222222</c:v>
                </c:pt>
                <c:pt idx="2563">
                  <c:v>42772.616666666669</c:v>
                </c:pt>
                <c:pt idx="2564">
                  <c:v>42772.617361111108</c:v>
                </c:pt>
                <c:pt idx="2565">
                  <c:v>42772.618055555555</c:v>
                </c:pt>
                <c:pt idx="2566">
                  <c:v>42772.618750000001</c:v>
                </c:pt>
                <c:pt idx="2567">
                  <c:v>42772.619444444441</c:v>
                </c:pt>
                <c:pt idx="2568">
                  <c:v>42772.620138888888</c:v>
                </c:pt>
                <c:pt idx="2569">
                  <c:v>42772.620833333334</c:v>
                </c:pt>
                <c:pt idx="2570">
                  <c:v>42772.621527777781</c:v>
                </c:pt>
                <c:pt idx="2571">
                  <c:v>42772.62222222222</c:v>
                </c:pt>
                <c:pt idx="2572">
                  <c:v>42772.622916666667</c:v>
                </c:pt>
                <c:pt idx="2573">
                  <c:v>42772.623611111114</c:v>
                </c:pt>
                <c:pt idx="2574">
                  <c:v>42772.624305555553</c:v>
                </c:pt>
                <c:pt idx="2575">
                  <c:v>42772.625</c:v>
                </c:pt>
                <c:pt idx="2576">
                  <c:v>42772.625694444447</c:v>
                </c:pt>
                <c:pt idx="2577">
                  <c:v>42772.626388888886</c:v>
                </c:pt>
                <c:pt idx="2578">
                  <c:v>42772.627083333333</c:v>
                </c:pt>
                <c:pt idx="2579">
                  <c:v>42772.62777777778</c:v>
                </c:pt>
                <c:pt idx="2580">
                  <c:v>42772.628472222219</c:v>
                </c:pt>
                <c:pt idx="2581">
                  <c:v>42772.629166666666</c:v>
                </c:pt>
                <c:pt idx="2582">
                  <c:v>42772.629861111112</c:v>
                </c:pt>
                <c:pt idx="2583">
                  <c:v>42772.630555555559</c:v>
                </c:pt>
                <c:pt idx="2584">
                  <c:v>42772.631249999999</c:v>
                </c:pt>
                <c:pt idx="2585">
                  <c:v>42772.631944444445</c:v>
                </c:pt>
                <c:pt idx="2586">
                  <c:v>42772.632638888892</c:v>
                </c:pt>
                <c:pt idx="2587">
                  <c:v>42772.633333333331</c:v>
                </c:pt>
                <c:pt idx="2588">
                  <c:v>42772.634027777778</c:v>
                </c:pt>
                <c:pt idx="2589">
                  <c:v>42772.634722222225</c:v>
                </c:pt>
                <c:pt idx="2590">
                  <c:v>42772.635416666664</c:v>
                </c:pt>
                <c:pt idx="2591">
                  <c:v>42772.636111111111</c:v>
                </c:pt>
                <c:pt idx="2592">
                  <c:v>42772.636805555558</c:v>
                </c:pt>
                <c:pt idx="2593">
                  <c:v>42772.637499999997</c:v>
                </c:pt>
                <c:pt idx="2594">
                  <c:v>42772.638194444444</c:v>
                </c:pt>
                <c:pt idx="2595">
                  <c:v>42772.638888888891</c:v>
                </c:pt>
                <c:pt idx="2596">
                  <c:v>42772.63958333333</c:v>
                </c:pt>
                <c:pt idx="2597">
                  <c:v>42772.640277777777</c:v>
                </c:pt>
                <c:pt idx="2598">
                  <c:v>42772.640972222223</c:v>
                </c:pt>
                <c:pt idx="2599">
                  <c:v>42772.64166666667</c:v>
                </c:pt>
                <c:pt idx="2600">
                  <c:v>42772.642361111109</c:v>
                </c:pt>
                <c:pt idx="2601">
                  <c:v>42772.643055555556</c:v>
                </c:pt>
                <c:pt idx="2602">
                  <c:v>42772.643750000003</c:v>
                </c:pt>
                <c:pt idx="2603">
                  <c:v>42772.644444444442</c:v>
                </c:pt>
                <c:pt idx="2604">
                  <c:v>42772.645138888889</c:v>
                </c:pt>
                <c:pt idx="2605">
                  <c:v>42772.645833333336</c:v>
                </c:pt>
                <c:pt idx="2606">
                  <c:v>42772.646527777775</c:v>
                </c:pt>
                <c:pt idx="2607">
                  <c:v>42772.647222222222</c:v>
                </c:pt>
                <c:pt idx="2608">
                  <c:v>42772.647916666669</c:v>
                </c:pt>
                <c:pt idx="2609">
                  <c:v>42772.648611111108</c:v>
                </c:pt>
                <c:pt idx="2610">
                  <c:v>42772.649305555555</c:v>
                </c:pt>
                <c:pt idx="2611">
                  <c:v>42772.65</c:v>
                </c:pt>
                <c:pt idx="2612">
                  <c:v>42772.650694444441</c:v>
                </c:pt>
                <c:pt idx="2613">
                  <c:v>42772.651388888888</c:v>
                </c:pt>
                <c:pt idx="2614">
                  <c:v>42772.652083333334</c:v>
                </c:pt>
                <c:pt idx="2615">
                  <c:v>42772.652777777781</c:v>
                </c:pt>
                <c:pt idx="2616">
                  <c:v>42772.65347222222</c:v>
                </c:pt>
                <c:pt idx="2617">
                  <c:v>42772.654166666667</c:v>
                </c:pt>
                <c:pt idx="2618">
                  <c:v>42772.654861111114</c:v>
                </c:pt>
                <c:pt idx="2619">
                  <c:v>42772.655555555553</c:v>
                </c:pt>
                <c:pt idx="2620">
                  <c:v>42772.65625</c:v>
                </c:pt>
                <c:pt idx="2621">
                  <c:v>42772.656944444447</c:v>
                </c:pt>
                <c:pt idx="2622">
                  <c:v>42772.657638888886</c:v>
                </c:pt>
                <c:pt idx="2623">
                  <c:v>42772.658333333333</c:v>
                </c:pt>
                <c:pt idx="2624">
                  <c:v>42772.65902777778</c:v>
                </c:pt>
                <c:pt idx="2625">
                  <c:v>42772.659722222219</c:v>
                </c:pt>
                <c:pt idx="2626">
                  <c:v>42772.660416666666</c:v>
                </c:pt>
                <c:pt idx="2627">
                  <c:v>42772.661111111112</c:v>
                </c:pt>
                <c:pt idx="2628">
                  <c:v>42772.661805555559</c:v>
                </c:pt>
                <c:pt idx="2629">
                  <c:v>42772.662499999999</c:v>
                </c:pt>
                <c:pt idx="2630">
                  <c:v>42772.663194444445</c:v>
                </c:pt>
                <c:pt idx="2631">
                  <c:v>42772.663888888892</c:v>
                </c:pt>
                <c:pt idx="2632">
                  <c:v>42772.664583333331</c:v>
                </c:pt>
                <c:pt idx="2633">
                  <c:v>42772.665277777778</c:v>
                </c:pt>
                <c:pt idx="2634">
                  <c:v>42772.665972222225</c:v>
                </c:pt>
                <c:pt idx="2635">
                  <c:v>42772.666666666664</c:v>
                </c:pt>
                <c:pt idx="2636">
                  <c:v>42772.667361111111</c:v>
                </c:pt>
                <c:pt idx="2637">
                  <c:v>42772.668055555558</c:v>
                </c:pt>
                <c:pt idx="2638">
                  <c:v>42772.668749999997</c:v>
                </c:pt>
                <c:pt idx="2639">
                  <c:v>42772.669444444444</c:v>
                </c:pt>
                <c:pt idx="2640">
                  <c:v>42772.670138888891</c:v>
                </c:pt>
                <c:pt idx="2641">
                  <c:v>42772.67083333333</c:v>
                </c:pt>
                <c:pt idx="2642">
                  <c:v>42772.671527777777</c:v>
                </c:pt>
                <c:pt idx="2643">
                  <c:v>42772.672222222223</c:v>
                </c:pt>
                <c:pt idx="2644">
                  <c:v>42772.67291666667</c:v>
                </c:pt>
                <c:pt idx="2645">
                  <c:v>42772.673611111109</c:v>
                </c:pt>
                <c:pt idx="2646">
                  <c:v>42772.674305555556</c:v>
                </c:pt>
                <c:pt idx="2647">
                  <c:v>42772.675000000003</c:v>
                </c:pt>
                <c:pt idx="2648">
                  <c:v>42772.675694444442</c:v>
                </c:pt>
                <c:pt idx="2649">
                  <c:v>42772.676388888889</c:v>
                </c:pt>
                <c:pt idx="2650">
                  <c:v>42772.677083333336</c:v>
                </c:pt>
                <c:pt idx="2651">
                  <c:v>42772.677777777775</c:v>
                </c:pt>
                <c:pt idx="2652">
                  <c:v>42772.678472222222</c:v>
                </c:pt>
                <c:pt idx="2653">
                  <c:v>42772.679166666669</c:v>
                </c:pt>
                <c:pt idx="2654">
                  <c:v>42772.679861111108</c:v>
                </c:pt>
                <c:pt idx="2655">
                  <c:v>42772.680555555555</c:v>
                </c:pt>
                <c:pt idx="2656">
                  <c:v>42772.681250000001</c:v>
                </c:pt>
                <c:pt idx="2657">
                  <c:v>42772.681944444441</c:v>
                </c:pt>
                <c:pt idx="2658">
                  <c:v>42772.682638888888</c:v>
                </c:pt>
                <c:pt idx="2659">
                  <c:v>42772.683333333334</c:v>
                </c:pt>
                <c:pt idx="2660">
                  <c:v>42772.684027777781</c:v>
                </c:pt>
                <c:pt idx="2661">
                  <c:v>42772.68472222222</c:v>
                </c:pt>
                <c:pt idx="2662">
                  <c:v>42772.685416666667</c:v>
                </c:pt>
                <c:pt idx="2663">
                  <c:v>42772.686111111114</c:v>
                </c:pt>
                <c:pt idx="2664">
                  <c:v>42772.686805555553</c:v>
                </c:pt>
                <c:pt idx="2665">
                  <c:v>42772.6875</c:v>
                </c:pt>
                <c:pt idx="2666">
                  <c:v>42772.688194444447</c:v>
                </c:pt>
                <c:pt idx="2667">
                  <c:v>42772.688888888886</c:v>
                </c:pt>
                <c:pt idx="2668">
                  <c:v>42772.689583333333</c:v>
                </c:pt>
                <c:pt idx="2669">
                  <c:v>42772.69027777778</c:v>
                </c:pt>
                <c:pt idx="2670">
                  <c:v>42772.690972222219</c:v>
                </c:pt>
                <c:pt idx="2671">
                  <c:v>42772.691666666666</c:v>
                </c:pt>
                <c:pt idx="2672">
                  <c:v>42772.692361111112</c:v>
                </c:pt>
                <c:pt idx="2673">
                  <c:v>42772.693055555559</c:v>
                </c:pt>
                <c:pt idx="2674">
                  <c:v>42772.693749999999</c:v>
                </c:pt>
                <c:pt idx="2675">
                  <c:v>42772.694444444445</c:v>
                </c:pt>
                <c:pt idx="2676">
                  <c:v>42772.695138888892</c:v>
                </c:pt>
                <c:pt idx="2677">
                  <c:v>42772.695833333331</c:v>
                </c:pt>
                <c:pt idx="2678">
                  <c:v>42772.696527777778</c:v>
                </c:pt>
                <c:pt idx="2679">
                  <c:v>42772.697222222225</c:v>
                </c:pt>
                <c:pt idx="2680">
                  <c:v>42772.697916666664</c:v>
                </c:pt>
                <c:pt idx="2681">
                  <c:v>42772.698611111111</c:v>
                </c:pt>
                <c:pt idx="2682">
                  <c:v>42772.699305555558</c:v>
                </c:pt>
                <c:pt idx="2683">
                  <c:v>42772.7</c:v>
                </c:pt>
                <c:pt idx="2684">
                  <c:v>42772.700694444444</c:v>
                </c:pt>
                <c:pt idx="2685">
                  <c:v>42772.701388888891</c:v>
                </c:pt>
                <c:pt idx="2686">
                  <c:v>42772.70208333333</c:v>
                </c:pt>
                <c:pt idx="2687">
                  <c:v>42772.702777777777</c:v>
                </c:pt>
                <c:pt idx="2688">
                  <c:v>42772.703472222223</c:v>
                </c:pt>
                <c:pt idx="2689">
                  <c:v>42772.70416666667</c:v>
                </c:pt>
                <c:pt idx="2690">
                  <c:v>42772.704861111109</c:v>
                </c:pt>
                <c:pt idx="2691">
                  <c:v>42772.705555555556</c:v>
                </c:pt>
                <c:pt idx="2692">
                  <c:v>42772.706250000003</c:v>
                </c:pt>
                <c:pt idx="2693">
                  <c:v>42772.706944444442</c:v>
                </c:pt>
                <c:pt idx="2694">
                  <c:v>42772.707638888889</c:v>
                </c:pt>
                <c:pt idx="2695">
                  <c:v>42772.708333333336</c:v>
                </c:pt>
                <c:pt idx="2696">
                  <c:v>42772.709027777775</c:v>
                </c:pt>
                <c:pt idx="2697">
                  <c:v>42772.709722222222</c:v>
                </c:pt>
                <c:pt idx="2698">
                  <c:v>42772.710416666669</c:v>
                </c:pt>
                <c:pt idx="2699">
                  <c:v>42772.711111111108</c:v>
                </c:pt>
                <c:pt idx="2700">
                  <c:v>42772.711805555555</c:v>
                </c:pt>
                <c:pt idx="2701">
                  <c:v>42772.712500000001</c:v>
                </c:pt>
                <c:pt idx="2702">
                  <c:v>42772.713194444441</c:v>
                </c:pt>
                <c:pt idx="2703">
                  <c:v>42772.713888888888</c:v>
                </c:pt>
                <c:pt idx="2704">
                  <c:v>42772.714583333334</c:v>
                </c:pt>
                <c:pt idx="2705">
                  <c:v>42772.715277777781</c:v>
                </c:pt>
                <c:pt idx="2706">
                  <c:v>42772.71597222222</c:v>
                </c:pt>
                <c:pt idx="2707">
                  <c:v>42772.716666666667</c:v>
                </c:pt>
                <c:pt idx="2708">
                  <c:v>42772.717361111114</c:v>
                </c:pt>
                <c:pt idx="2709">
                  <c:v>42772.718055555553</c:v>
                </c:pt>
                <c:pt idx="2710">
                  <c:v>42772.71875</c:v>
                </c:pt>
                <c:pt idx="2711">
                  <c:v>42772.719444444447</c:v>
                </c:pt>
                <c:pt idx="2712">
                  <c:v>42772.720138888886</c:v>
                </c:pt>
                <c:pt idx="2713">
                  <c:v>42772.720833333333</c:v>
                </c:pt>
                <c:pt idx="2714">
                  <c:v>42772.72152777778</c:v>
                </c:pt>
                <c:pt idx="2715">
                  <c:v>42772.722222222219</c:v>
                </c:pt>
                <c:pt idx="2716">
                  <c:v>42772.722916666666</c:v>
                </c:pt>
                <c:pt idx="2717">
                  <c:v>42772.723611111112</c:v>
                </c:pt>
                <c:pt idx="2718">
                  <c:v>42772.724305555559</c:v>
                </c:pt>
                <c:pt idx="2719">
                  <c:v>42772.724999999999</c:v>
                </c:pt>
                <c:pt idx="2720">
                  <c:v>42772.725694444445</c:v>
                </c:pt>
                <c:pt idx="2721">
                  <c:v>42772.726388888892</c:v>
                </c:pt>
                <c:pt idx="2722">
                  <c:v>42772.727083333331</c:v>
                </c:pt>
                <c:pt idx="2723">
                  <c:v>42772.727777777778</c:v>
                </c:pt>
                <c:pt idx="2724">
                  <c:v>42772.728472222225</c:v>
                </c:pt>
                <c:pt idx="2725">
                  <c:v>42772.729166666664</c:v>
                </c:pt>
                <c:pt idx="2726">
                  <c:v>42772.729861111111</c:v>
                </c:pt>
                <c:pt idx="2727">
                  <c:v>42772.730555555558</c:v>
                </c:pt>
                <c:pt idx="2728">
                  <c:v>42772.731249999997</c:v>
                </c:pt>
                <c:pt idx="2729">
                  <c:v>42772.731944444444</c:v>
                </c:pt>
                <c:pt idx="2730">
                  <c:v>42772.732638888891</c:v>
                </c:pt>
                <c:pt idx="2731">
                  <c:v>42772.73333333333</c:v>
                </c:pt>
                <c:pt idx="2732">
                  <c:v>42772.734027777777</c:v>
                </c:pt>
                <c:pt idx="2733">
                  <c:v>42772.734722222223</c:v>
                </c:pt>
                <c:pt idx="2734">
                  <c:v>42772.73541666667</c:v>
                </c:pt>
                <c:pt idx="2735">
                  <c:v>42772.736111111109</c:v>
                </c:pt>
                <c:pt idx="2736">
                  <c:v>42772.736805555556</c:v>
                </c:pt>
                <c:pt idx="2737">
                  <c:v>42772.737500000003</c:v>
                </c:pt>
                <c:pt idx="2738">
                  <c:v>42772.738194444442</c:v>
                </c:pt>
                <c:pt idx="2739">
                  <c:v>42772.738888888889</c:v>
                </c:pt>
                <c:pt idx="2740">
                  <c:v>42772.739583333336</c:v>
                </c:pt>
                <c:pt idx="2741">
                  <c:v>42772.740277777775</c:v>
                </c:pt>
                <c:pt idx="2742">
                  <c:v>42772.740972222222</c:v>
                </c:pt>
                <c:pt idx="2743">
                  <c:v>42772.741666666669</c:v>
                </c:pt>
                <c:pt idx="2744">
                  <c:v>42772.742361111108</c:v>
                </c:pt>
                <c:pt idx="2745">
                  <c:v>42772.743055555555</c:v>
                </c:pt>
                <c:pt idx="2746">
                  <c:v>42772.743750000001</c:v>
                </c:pt>
                <c:pt idx="2747">
                  <c:v>42772.744444444441</c:v>
                </c:pt>
                <c:pt idx="2748">
                  <c:v>42772.745138888888</c:v>
                </c:pt>
                <c:pt idx="2749">
                  <c:v>42772.745833333334</c:v>
                </c:pt>
                <c:pt idx="2750">
                  <c:v>42772.746527777781</c:v>
                </c:pt>
                <c:pt idx="2751">
                  <c:v>42772.74722222222</c:v>
                </c:pt>
                <c:pt idx="2752">
                  <c:v>42772.747916666667</c:v>
                </c:pt>
                <c:pt idx="2753">
                  <c:v>42772.748611111114</c:v>
                </c:pt>
                <c:pt idx="2754">
                  <c:v>42772.749305555553</c:v>
                </c:pt>
                <c:pt idx="2755">
                  <c:v>42772.75</c:v>
                </c:pt>
                <c:pt idx="2756">
                  <c:v>42772.750694444447</c:v>
                </c:pt>
                <c:pt idx="2757">
                  <c:v>42772.751388888886</c:v>
                </c:pt>
                <c:pt idx="2758">
                  <c:v>42772.752083333333</c:v>
                </c:pt>
                <c:pt idx="2759">
                  <c:v>42772.75277777778</c:v>
                </c:pt>
                <c:pt idx="2760">
                  <c:v>42772.753472222219</c:v>
                </c:pt>
                <c:pt idx="2761">
                  <c:v>42772.754166666666</c:v>
                </c:pt>
                <c:pt idx="2762">
                  <c:v>42772.754861111112</c:v>
                </c:pt>
                <c:pt idx="2763">
                  <c:v>42772.755555555559</c:v>
                </c:pt>
                <c:pt idx="2764">
                  <c:v>42772.756249999999</c:v>
                </c:pt>
                <c:pt idx="2765">
                  <c:v>42772.756944444445</c:v>
                </c:pt>
                <c:pt idx="2766">
                  <c:v>42772.757638888892</c:v>
                </c:pt>
                <c:pt idx="2767">
                  <c:v>42772.758333333331</c:v>
                </c:pt>
                <c:pt idx="2768">
                  <c:v>42772.759027777778</c:v>
                </c:pt>
                <c:pt idx="2769">
                  <c:v>42772.759722222225</c:v>
                </c:pt>
                <c:pt idx="2770">
                  <c:v>42772.760416666664</c:v>
                </c:pt>
                <c:pt idx="2771">
                  <c:v>42772.761111111111</c:v>
                </c:pt>
                <c:pt idx="2772">
                  <c:v>42772.761805555558</c:v>
                </c:pt>
                <c:pt idx="2773">
                  <c:v>42772.762499999997</c:v>
                </c:pt>
                <c:pt idx="2774">
                  <c:v>42772.763194444444</c:v>
                </c:pt>
                <c:pt idx="2775">
                  <c:v>42772.763888888891</c:v>
                </c:pt>
                <c:pt idx="2776">
                  <c:v>42772.76458333333</c:v>
                </c:pt>
                <c:pt idx="2777">
                  <c:v>42772.765277777777</c:v>
                </c:pt>
                <c:pt idx="2778">
                  <c:v>42772.765972222223</c:v>
                </c:pt>
                <c:pt idx="2779">
                  <c:v>42772.76666666667</c:v>
                </c:pt>
                <c:pt idx="2780">
                  <c:v>42772.767361111109</c:v>
                </c:pt>
                <c:pt idx="2781">
                  <c:v>42772.768055555556</c:v>
                </c:pt>
                <c:pt idx="2782">
                  <c:v>42772.768750000003</c:v>
                </c:pt>
                <c:pt idx="2783">
                  <c:v>42772.769444444442</c:v>
                </c:pt>
                <c:pt idx="2784">
                  <c:v>42772.770138888889</c:v>
                </c:pt>
                <c:pt idx="2785">
                  <c:v>42772.770833333336</c:v>
                </c:pt>
                <c:pt idx="2786">
                  <c:v>42772.771527777775</c:v>
                </c:pt>
                <c:pt idx="2787">
                  <c:v>42772.772222222222</c:v>
                </c:pt>
                <c:pt idx="2788">
                  <c:v>42772.772916666669</c:v>
                </c:pt>
                <c:pt idx="2789">
                  <c:v>42772.773611111108</c:v>
                </c:pt>
                <c:pt idx="2790">
                  <c:v>42772.774305555555</c:v>
                </c:pt>
                <c:pt idx="2791">
                  <c:v>42772.775000000001</c:v>
                </c:pt>
                <c:pt idx="2792">
                  <c:v>42772.775694444441</c:v>
                </c:pt>
                <c:pt idx="2793">
                  <c:v>42772.776388888888</c:v>
                </c:pt>
                <c:pt idx="2794">
                  <c:v>42772.777083333334</c:v>
                </c:pt>
                <c:pt idx="2795">
                  <c:v>42772.777777777781</c:v>
                </c:pt>
                <c:pt idx="2796">
                  <c:v>42772.77847222222</c:v>
                </c:pt>
                <c:pt idx="2797">
                  <c:v>42772.779166666667</c:v>
                </c:pt>
                <c:pt idx="2798">
                  <c:v>42772.779861111114</c:v>
                </c:pt>
                <c:pt idx="2799">
                  <c:v>42772.780555555553</c:v>
                </c:pt>
                <c:pt idx="2800">
                  <c:v>42772.78125</c:v>
                </c:pt>
                <c:pt idx="2801">
                  <c:v>42772.781944444447</c:v>
                </c:pt>
                <c:pt idx="2802">
                  <c:v>42772.782638888886</c:v>
                </c:pt>
                <c:pt idx="2803">
                  <c:v>42772.783333333333</c:v>
                </c:pt>
                <c:pt idx="2804">
                  <c:v>42772.78402777778</c:v>
                </c:pt>
                <c:pt idx="2805">
                  <c:v>42772.784722222219</c:v>
                </c:pt>
                <c:pt idx="2806">
                  <c:v>42772.785416666666</c:v>
                </c:pt>
                <c:pt idx="2807">
                  <c:v>42772.786111111112</c:v>
                </c:pt>
                <c:pt idx="2808">
                  <c:v>42772.786805555559</c:v>
                </c:pt>
                <c:pt idx="2809">
                  <c:v>42772.787499999999</c:v>
                </c:pt>
                <c:pt idx="2810">
                  <c:v>42772.788194444445</c:v>
                </c:pt>
                <c:pt idx="2811">
                  <c:v>42772.788888888892</c:v>
                </c:pt>
                <c:pt idx="2812">
                  <c:v>42772.789583333331</c:v>
                </c:pt>
                <c:pt idx="2813">
                  <c:v>42772.790277777778</c:v>
                </c:pt>
                <c:pt idx="2814">
                  <c:v>42772.790972222225</c:v>
                </c:pt>
                <c:pt idx="2815">
                  <c:v>42772.791666666664</c:v>
                </c:pt>
                <c:pt idx="2816">
                  <c:v>42772.792361111111</c:v>
                </c:pt>
                <c:pt idx="2817">
                  <c:v>42772.793055555558</c:v>
                </c:pt>
                <c:pt idx="2818">
                  <c:v>42772.793749999997</c:v>
                </c:pt>
                <c:pt idx="2819">
                  <c:v>42772.794444444444</c:v>
                </c:pt>
                <c:pt idx="2820">
                  <c:v>42772.795138888891</c:v>
                </c:pt>
                <c:pt idx="2821">
                  <c:v>42772.79583333333</c:v>
                </c:pt>
                <c:pt idx="2822">
                  <c:v>42772.796527777777</c:v>
                </c:pt>
                <c:pt idx="2823">
                  <c:v>42772.797222222223</c:v>
                </c:pt>
                <c:pt idx="2824">
                  <c:v>42772.79791666667</c:v>
                </c:pt>
                <c:pt idx="2825">
                  <c:v>42772.798611111109</c:v>
                </c:pt>
                <c:pt idx="2826">
                  <c:v>42772.799305555556</c:v>
                </c:pt>
                <c:pt idx="2827">
                  <c:v>42772.800000000003</c:v>
                </c:pt>
                <c:pt idx="2828">
                  <c:v>42772.800694444442</c:v>
                </c:pt>
                <c:pt idx="2829">
                  <c:v>42772.801388888889</c:v>
                </c:pt>
                <c:pt idx="2830">
                  <c:v>42772.802083333336</c:v>
                </c:pt>
                <c:pt idx="2831">
                  <c:v>42772.802777777775</c:v>
                </c:pt>
                <c:pt idx="2832">
                  <c:v>42772.803472222222</c:v>
                </c:pt>
                <c:pt idx="2833">
                  <c:v>42772.804166666669</c:v>
                </c:pt>
                <c:pt idx="2834">
                  <c:v>42772.804861111108</c:v>
                </c:pt>
                <c:pt idx="2835">
                  <c:v>42772.805555555555</c:v>
                </c:pt>
                <c:pt idx="2836">
                  <c:v>42772.806250000001</c:v>
                </c:pt>
                <c:pt idx="2837">
                  <c:v>42772.806944444441</c:v>
                </c:pt>
                <c:pt idx="2838">
                  <c:v>42772.807638888888</c:v>
                </c:pt>
                <c:pt idx="2839">
                  <c:v>42772.808333333334</c:v>
                </c:pt>
                <c:pt idx="2840">
                  <c:v>42772.809027777781</c:v>
                </c:pt>
                <c:pt idx="2841">
                  <c:v>42772.80972222222</c:v>
                </c:pt>
                <c:pt idx="2842">
                  <c:v>42772.810416666667</c:v>
                </c:pt>
                <c:pt idx="2843">
                  <c:v>42772.811111111114</c:v>
                </c:pt>
                <c:pt idx="2844">
                  <c:v>42772.811805555553</c:v>
                </c:pt>
                <c:pt idx="2845">
                  <c:v>42772.8125</c:v>
                </c:pt>
                <c:pt idx="2846">
                  <c:v>42772.813194444447</c:v>
                </c:pt>
                <c:pt idx="2847">
                  <c:v>42772.813888888886</c:v>
                </c:pt>
                <c:pt idx="2848">
                  <c:v>42772.814583333333</c:v>
                </c:pt>
                <c:pt idx="2849">
                  <c:v>42772.81527777778</c:v>
                </c:pt>
                <c:pt idx="2850">
                  <c:v>42772.815972222219</c:v>
                </c:pt>
                <c:pt idx="2851">
                  <c:v>42772.816666666666</c:v>
                </c:pt>
                <c:pt idx="2852">
                  <c:v>42772.817361111112</c:v>
                </c:pt>
                <c:pt idx="2853">
                  <c:v>42772.818055555559</c:v>
                </c:pt>
                <c:pt idx="2854">
                  <c:v>42772.818749999999</c:v>
                </c:pt>
                <c:pt idx="2855">
                  <c:v>42772.819444444445</c:v>
                </c:pt>
                <c:pt idx="2856">
                  <c:v>42772.820138888892</c:v>
                </c:pt>
                <c:pt idx="2857">
                  <c:v>42772.820833333331</c:v>
                </c:pt>
                <c:pt idx="2858">
                  <c:v>42772.821527777778</c:v>
                </c:pt>
                <c:pt idx="2859">
                  <c:v>42772.822222222225</c:v>
                </c:pt>
                <c:pt idx="2860">
                  <c:v>42772.822916666664</c:v>
                </c:pt>
                <c:pt idx="2861">
                  <c:v>42772.823611111111</c:v>
                </c:pt>
                <c:pt idx="2862">
                  <c:v>42772.824305555558</c:v>
                </c:pt>
                <c:pt idx="2863">
                  <c:v>42772.824999999997</c:v>
                </c:pt>
                <c:pt idx="2864">
                  <c:v>42772.825694444444</c:v>
                </c:pt>
                <c:pt idx="2865">
                  <c:v>42772.826388888891</c:v>
                </c:pt>
                <c:pt idx="2866">
                  <c:v>42772.82708333333</c:v>
                </c:pt>
                <c:pt idx="2867">
                  <c:v>42772.827777777777</c:v>
                </c:pt>
                <c:pt idx="2868">
                  <c:v>42772.828472222223</c:v>
                </c:pt>
                <c:pt idx="2869">
                  <c:v>42772.82916666667</c:v>
                </c:pt>
                <c:pt idx="2870">
                  <c:v>42772.829861111109</c:v>
                </c:pt>
                <c:pt idx="2871">
                  <c:v>42772.830555555556</c:v>
                </c:pt>
                <c:pt idx="2872">
                  <c:v>42772.831250000003</c:v>
                </c:pt>
                <c:pt idx="2873">
                  <c:v>42772.831944444442</c:v>
                </c:pt>
                <c:pt idx="2874">
                  <c:v>42772.832638888889</c:v>
                </c:pt>
                <c:pt idx="2875">
                  <c:v>42772.833333333336</c:v>
                </c:pt>
                <c:pt idx="2876">
                  <c:v>42772.834027777775</c:v>
                </c:pt>
                <c:pt idx="2877">
                  <c:v>42772.834722222222</c:v>
                </c:pt>
                <c:pt idx="2878">
                  <c:v>42772.835416666669</c:v>
                </c:pt>
                <c:pt idx="2879">
                  <c:v>42772.836111111108</c:v>
                </c:pt>
                <c:pt idx="2880">
                  <c:v>42772.836805555555</c:v>
                </c:pt>
                <c:pt idx="2881">
                  <c:v>42772.837500000001</c:v>
                </c:pt>
                <c:pt idx="2882">
                  <c:v>42772.838194444441</c:v>
                </c:pt>
                <c:pt idx="2883">
                  <c:v>42772.838888888888</c:v>
                </c:pt>
                <c:pt idx="2884">
                  <c:v>42772.839583333334</c:v>
                </c:pt>
                <c:pt idx="2885">
                  <c:v>42772.840277777781</c:v>
                </c:pt>
                <c:pt idx="2886">
                  <c:v>42772.84097222222</c:v>
                </c:pt>
                <c:pt idx="2887">
                  <c:v>42772.841666666667</c:v>
                </c:pt>
                <c:pt idx="2888">
                  <c:v>42772.842361111114</c:v>
                </c:pt>
                <c:pt idx="2889">
                  <c:v>42772.843055555553</c:v>
                </c:pt>
                <c:pt idx="2890">
                  <c:v>42772.84375</c:v>
                </c:pt>
                <c:pt idx="2891">
                  <c:v>42772.844444444447</c:v>
                </c:pt>
                <c:pt idx="2892">
                  <c:v>42772.845138888886</c:v>
                </c:pt>
                <c:pt idx="2893">
                  <c:v>42772.845833333333</c:v>
                </c:pt>
                <c:pt idx="2894">
                  <c:v>42772.84652777778</c:v>
                </c:pt>
                <c:pt idx="2895">
                  <c:v>42772.847222222219</c:v>
                </c:pt>
                <c:pt idx="2896">
                  <c:v>42772.847916666666</c:v>
                </c:pt>
                <c:pt idx="2897">
                  <c:v>42772.848611111112</c:v>
                </c:pt>
                <c:pt idx="2898">
                  <c:v>42772.849305555559</c:v>
                </c:pt>
                <c:pt idx="2899">
                  <c:v>42772.85</c:v>
                </c:pt>
                <c:pt idx="2900">
                  <c:v>42772.850694444445</c:v>
                </c:pt>
                <c:pt idx="2901">
                  <c:v>42772.851388888892</c:v>
                </c:pt>
                <c:pt idx="2902">
                  <c:v>42772.852083333331</c:v>
                </c:pt>
                <c:pt idx="2903">
                  <c:v>42772.852777777778</c:v>
                </c:pt>
                <c:pt idx="2904">
                  <c:v>42772.853472222225</c:v>
                </c:pt>
                <c:pt idx="2905">
                  <c:v>42772.854166666664</c:v>
                </c:pt>
                <c:pt idx="2906">
                  <c:v>42772.854861111111</c:v>
                </c:pt>
                <c:pt idx="2907">
                  <c:v>42772.855555555558</c:v>
                </c:pt>
                <c:pt idx="2908">
                  <c:v>42772.856249999997</c:v>
                </c:pt>
                <c:pt idx="2909">
                  <c:v>42772.856944444444</c:v>
                </c:pt>
                <c:pt idx="2910">
                  <c:v>42772.857638888891</c:v>
                </c:pt>
                <c:pt idx="2911">
                  <c:v>42772.85833333333</c:v>
                </c:pt>
                <c:pt idx="2912">
                  <c:v>42772.859027777777</c:v>
                </c:pt>
                <c:pt idx="2913">
                  <c:v>42772.859722222223</c:v>
                </c:pt>
                <c:pt idx="2914">
                  <c:v>42772.86041666667</c:v>
                </c:pt>
                <c:pt idx="2915">
                  <c:v>42772.861111111109</c:v>
                </c:pt>
                <c:pt idx="2916">
                  <c:v>42772.861805555556</c:v>
                </c:pt>
                <c:pt idx="2917">
                  <c:v>42772.862500000003</c:v>
                </c:pt>
                <c:pt idx="2918">
                  <c:v>42772.863194444442</c:v>
                </c:pt>
                <c:pt idx="2919">
                  <c:v>42772.863888888889</c:v>
                </c:pt>
                <c:pt idx="2920">
                  <c:v>42772.864583333336</c:v>
                </c:pt>
                <c:pt idx="2921">
                  <c:v>42772.865277777775</c:v>
                </c:pt>
                <c:pt idx="2922">
                  <c:v>42772.865972222222</c:v>
                </c:pt>
                <c:pt idx="2923">
                  <c:v>42772.866666666669</c:v>
                </c:pt>
                <c:pt idx="2924">
                  <c:v>42772.867361111108</c:v>
                </c:pt>
                <c:pt idx="2925">
                  <c:v>42772.868055555555</c:v>
                </c:pt>
                <c:pt idx="2926">
                  <c:v>42772.868750000001</c:v>
                </c:pt>
                <c:pt idx="2927">
                  <c:v>42772.869444444441</c:v>
                </c:pt>
                <c:pt idx="2928">
                  <c:v>42772.870138888888</c:v>
                </c:pt>
                <c:pt idx="2929">
                  <c:v>42772.870833333334</c:v>
                </c:pt>
                <c:pt idx="2930">
                  <c:v>42772.871527777781</c:v>
                </c:pt>
                <c:pt idx="2931">
                  <c:v>42772.87222222222</c:v>
                </c:pt>
                <c:pt idx="2932">
                  <c:v>42772.872916666667</c:v>
                </c:pt>
                <c:pt idx="2933">
                  <c:v>42772.873611111114</c:v>
                </c:pt>
                <c:pt idx="2934">
                  <c:v>42772.874305555553</c:v>
                </c:pt>
                <c:pt idx="2935">
                  <c:v>42772.875</c:v>
                </c:pt>
                <c:pt idx="2936">
                  <c:v>42772.875694444447</c:v>
                </c:pt>
                <c:pt idx="2937">
                  <c:v>42772.876388888886</c:v>
                </c:pt>
                <c:pt idx="2938">
                  <c:v>42772.877083333333</c:v>
                </c:pt>
                <c:pt idx="2939">
                  <c:v>42772.87777777778</c:v>
                </c:pt>
                <c:pt idx="2940">
                  <c:v>42772.878472222219</c:v>
                </c:pt>
                <c:pt idx="2941">
                  <c:v>42772.879166666666</c:v>
                </c:pt>
                <c:pt idx="2942">
                  <c:v>42772.879861111112</c:v>
                </c:pt>
                <c:pt idx="2943">
                  <c:v>42772.880555555559</c:v>
                </c:pt>
                <c:pt idx="2944">
                  <c:v>42772.881249999999</c:v>
                </c:pt>
                <c:pt idx="2945">
                  <c:v>42772.881944444445</c:v>
                </c:pt>
                <c:pt idx="2946">
                  <c:v>42772.882638888892</c:v>
                </c:pt>
                <c:pt idx="2947">
                  <c:v>42772.883333333331</c:v>
                </c:pt>
                <c:pt idx="2948">
                  <c:v>42772.884027777778</c:v>
                </c:pt>
                <c:pt idx="2949">
                  <c:v>42772.884722222225</c:v>
                </c:pt>
                <c:pt idx="2950">
                  <c:v>42772.885416666664</c:v>
                </c:pt>
                <c:pt idx="2951">
                  <c:v>42772.886111111111</c:v>
                </c:pt>
                <c:pt idx="2952">
                  <c:v>42772.886805555558</c:v>
                </c:pt>
                <c:pt idx="2953">
                  <c:v>42772.887499999997</c:v>
                </c:pt>
                <c:pt idx="2954">
                  <c:v>42772.888194444444</c:v>
                </c:pt>
                <c:pt idx="2955">
                  <c:v>42772.888888888891</c:v>
                </c:pt>
                <c:pt idx="2956">
                  <c:v>42772.88958333333</c:v>
                </c:pt>
                <c:pt idx="2957">
                  <c:v>42772.890277777777</c:v>
                </c:pt>
                <c:pt idx="2958">
                  <c:v>42772.890972222223</c:v>
                </c:pt>
                <c:pt idx="2959">
                  <c:v>42772.89166666667</c:v>
                </c:pt>
                <c:pt idx="2960">
                  <c:v>42772.892361111109</c:v>
                </c:pt>
                <c:pt idx="2961">
                  <c:v>42772.893055555556</c:v>
                </c:pt>
                <c:pt idx="2962">
                  <c:v>42772.893750000003</c:v>
                </c:pt>
                <c:pt idx="2963">
                  <c:v>42772.894444444442</c:v>
                </c:pt>
                <c:pt idx="2964">
                  <c:v>42772.895138888889</c:v>
                </c:pt>
                <c:pt idx="2965">
                  <c:v>42772.895833333336</c:v>
                </c:pt>
                <c:pt idx="2966">
                  <c:v>42772.896527777775</c:v>
                </c:pt>
                <c:pt idx="2967">
                  <c:v>42772.897222222222</c:v>
                </c:pt>
                <c:pt idx="2968">
                  <c:v>42772.897916666669</c:v>
                </c:pt>
                <c:pt idx="2969">
                  <c:v>42772.898611111108</c:v>
                </c:pt>
                <c:pt idx="2970">
                  <c:v>42772.899305555555</c:v>
                </c:pt>
                <c:pt idx="2971">
                  <c:v>42772.9</c:v>
                </c:pt>
                <c:pt idx="2972">
                  <c:v>42772.900694444441</c:v>
                </c:pt>
                <c:pt idx="2973">
                  <c:v>42772.901388888888</c:v>
                </c:pt>
                <c:pt idx="2974">
                  <c:v>42772.902083333334</c:v>
                </c:pt>
                <c:pt idx="2975">
                  <c:v>42772.902777777781</c:v>
                </c:pt>
                <c:pt idx="2976">
                  <c:v>42772.90347222222</c:v>
                </c:pt>
                <c:pt idx="2977">
                  <c:v>42772.904166666667</c:v>
                </c:pt>
                <c:pt idx="2978">
                  <c:v>42772.904861111114</c:v>
                </c:pt>
                <c:pt idx="2979">
                  <c:v>42772.905555555553</c:v>
                </c:pt>
                <c:pt idx="2980">
                  <c:v>42772.90625</c:v>
                </c:pt>
                <c:pt idx="2981">
                  <c:v>42772.906944444447</c:v>
                </c:pt>
                <c:pt idx="2982">
                  <c:v>42772.907638888886</c:v>
                </c:pt>
                <c:pt idx="2983">
                  <c:v>42772.908333333333</c:v>
                </c:pt>
                <c:pt idx="2984">
                  <c:v>42772.90902777778</c:v>
                </c:pt>
                <c:pt idx="2985">
                  <c:v>42772.909722222219</c:v>
                </c:pt>
                <c:pt idx="2986">
                  <c:v>42772.910416666666</c:v>
                </c:pt>
                <c:pt idx="2987">
                  <c:v>42772.911111111112</c:v>
                </c:pt>
                <c:pt idx="2988">
                  <c:v>42772.911805555559</c:v>
                </c:pt>
                <c:pt idx="2989">
                  <c:v>42772.912499999999</c:v>
                </c:pt>
                <c:pt idx="2990">
                  <c:v>42772.913194444445</c:v>
                </c:pt>
                <c:pt idx="2991">
                  <c:v>42772.913888888892</c:v>
                </c:pt>
                <c:pt idx="2992">
                  <c:v>42772.914583333331</c:v>
                </c:pt>
                <c:pt idx="2993">
                  <c:v>42772.915277777778</c:v>
                </c:pt>
                <c:pt idx="2994">
                  <c:v>42772.915972222225</c:v>
                </c:pt>
                <c:pt idx="2995">
                  <c:v>42772.916666666664</c:v>
                </c:pt>
                <c:pt idx="2996">
                  <c:v>42772.917361111111</c:v>
                </c:pt>
                <c:pt idx="2997">
                  <c:v>42772.918055555558</c:v>
                </c:pt>
                <c:pt idx="2998">
                  <c:v>42772.918749999997</c:v>
                </c:pt>
                <c:pt idx="2999">
                  <c:v>42772.919444444444</c:v>
                </c:pt>
                <c:pt idx="3000">
                  <c:v>42772.920138888891</c:v>
                </c:pt>
                <c:pt idx="3001">
                  <c:v>42772.92083333333</c:v>
                </c:pt>
                <c:pt idx="3002">
                  <c:v>42772.921527777777</c:v>
                </c:pt>
                <c:pt idx="3003">
                  <c:v>42772.922222222223</c:v>
                </c:pt>
                <c:pt idx="3004">
                  <c:v>42772.92291666667</c:v>
                </c:pt>
                <c:pt idx="3005">
                  <c:v>42772.923611111109</c:v>
                </c:pt>
                <c:pt idx="3006">
                  <c:v>42772.924305555556</c:v>
                </c:pt>
                <c:pt idx="3007">
                  <c:v>42772.925000000003</c:v>
                </c:pt>
                <c:pt idx="3008">
                  <c:v>42772.925694444442</c:v>
                </c:pt>
                <c:pt idx="3009">
                  <c:v>42772.926388888889</c:v>
                </c:pt>
                <c:pt idx="3010">
                  <c:v>42772.927083333336</c:v>
                </c:pt>
                <c:pt idx="3011">
                  <c:v>42772.927777777775</c:v>
                </c:pt>
                <c:pt idx="3012">
                  <c:v>42772.928472222222</c:v>
                </c:pt>
                <c:pt idx="3013">
                  <c:v>42772.929166666669</c:v>
                </c:pt>
                <c:pt idx="3014">
                  <c:v>42772.929861111108</c:v>
                </c:pt>
                <c:pt idx="3015">
                  <c:v>42772.930555555555</c:v>
                </c:pt>
                <c:pt idx="3016">
                  <c:v>42772.931250000001</c:v>
                </c:pt>
                <c:pt idx="3017">
                  <c:v>42772.931944444441</c:v>
                </c:pt>
                <c:pt idx="3018">
                  <c:v>42772.932638888888</c:v>
                </c:pt>
                <c:pt idx="3019">
                  <c:v>42772.933333333334</c:v>
                </c:pt>
                <c:pt idx="3020">
                  <c:v>42772.934027777781</c:v>
                </c:pt>
                <c:pt idx="3021">
                  <c:v>42772.93472222222</c:v>
                </c:pt>
                <c:pt idx="3022">
                  <c:v>42772.935416666667</c:v>
                </c:pt>
                <c:pt idx="3023">
                  <c:v>42772.936111111114</c:v>
                </c:pt>
                <c:pt idx="3024">
                  <c:v>42772.936805555553</c:v>
                </c:pt>
                <c:pt idx="3025">
                  <c:v>42772.9375</c:v>
                </c:pt>
                <c:pt idx="3026">
                  <c:v>42772.938194444447</c:v>
                </c:pt>
                <c:pt idx="3027">
                  <c:v>42772.938888888886</c:v>
                </c:pt>
                <c:pt idx="3028">
                  <c:v>42772.939583333333</c:v>
                </c:pt>
                <c:pt idx="3029">
                  <c:v>42772.94027777778</c:v>
                </c:pt>
                <c:pt idx="3030">
                  <c:v>42772.940972222219</c:v>
                </c:pt>
                <c:pt idx="3031">
                  <c:v>42772.941666666666</c:v>
                </c:pt>
                <c:pt idx="3032">
                  <c:v>42772.942361111112</c:v>
                </c:pt>
                <c:pt idx="3033">
                  <c:v>42772.943055555559</c:v>
                </c:pt>
                <c:pt idx="3034">
                  <c:v>42772.943749999999</c:v>
                </c:pt>
                <c:pt idx="3035">
                  <c:v>42772.944444444445</c:v>
                </c:pt>
                <c:pt idx="3036">
                  <c:v>42772.945138888892</c:v>
                </c:pt>
                <c:pt idx="3037">
                  <c:v>42772.945833333331</c:v>
                </c:pt>
                <c:pt idx="3038">
                  <c:v>42772.946527777778</c:v>
                </c:pt>
                <c:pt idx="3039">
                  <c:v>42772.947222222225</c:v>
                </c:pt>
                <c:pt idx="3040">
                  <c:v>42772.947916666664</c:v>
                </c:pt>
                <c:pt idx="3041">
                  <c:v>42772.948611111111</c:v>
                </c:pt>
                <c:pt idx="3042">
                  <c:v>42772.949305555558</c:v>
                </c:pt>
                <c:pt idx="3043">
                  <c:v>42772.95</c:v>
                </c:pt>
                <c:pt idx="3044">
                  <c:v>42772.950694444444</c:v>
                </c:pt>
                <c:pt idx="3045">
                  <c:v>42772.951388888891</c:v>
                </c:pt>
                <c:pt idx="3046">
                  <c:v>42772.95208333333</c:v>
                </c:pt>
                <c:pt idx="3047">
                  <c:v>42772.952777777777</c:v>
                </c:pt>
                <c:pt idx="3048">
                  <c:v>42772.953472222223</c:v>
                </c:pt>
                <c:pt idx="3049">
                  <c:v>42772.95416666667</c:v>
                </c:pt>
                <c:pt idx="3050">
                  <c:v>42772.954861111109</c:v>
                </c:pt>
                <c:pt idx="3051">
                  <c:v>42772.955555555556</c:v>
                </c:pt>
                <c:pt idx="3052">
                  <c:v>42772.956250000003</c:v>
                </c:pt>
                <c:pt idx="3053">
                  <c:v>42772.956944444442</c:v>
                </c:pt>
                <c:pt idx="3054">
                  <c:v>42772.957638888889</c:v>
                </c:pt>
                <c:pt idx="3055">
                  <c:v>42772.958333333336</c:v>
                </c:pt>
                <c:pt idx="3056">
                  <c:v>42772.959027777775</c:v>
                </c:pt>
                <c:pt idx="3057">
                  <c:v>42772.959722222222</c:v>
                </c:pt>
                <c:pt idx="3058">
                  <c:v>42772.960416666669</c:v>
                </c:pt>
                <c:pt idx="3059">
                  <c:v>42772.961111111108</c:v>
                </c:pt>
                <c:pt idx="3060">
                  <c:v>42772.961805555555</c:v>
                </c:pt>
                <c:pt idx="3061">
                  <c:v>42772.962500000001</c:v>
                </c:pt>
                <c:pt idx="3062">
                  <c:v>42772.963194444441</c:v>
                </c:pt>
                <c:pt idx="3063">
                  <c:v>42772.963888888888</c:v>
                </c:pt>
                <c:pt idx="3064">
                  <c:v>42772.964583333334</c:v>
                </c:pt>
                <c:pt idx="3065">
                  <c:v>42772.965277777781</c:v>
                </c:pt>
                <c:pt idx="3066">
                  <c:v>42772.96597222222</c:v>
                </c:pt>
                <c:pt idx="3067">
                  <c:v>42772.966666666667</c:v>
                </c:pt>
                <c:pt idx="3068">
                  <c:v>42772.967361111114</c:v>
                </c:pt>
                <c:pt idx="3069">
                  <c:v>42772.968055555553</c:v>
                </c:pt>
                <c:pt idx="3070">
                  <c:v>42772.96875</c:v>
                </c:pt>
                <c:pt idx="3071">
                  <c:v>42772.969444444447</c:v>
                </c:pt>
                <c:pt idx="3072">
                  <c:v>42772.970138888886</c:v>
                </c:pt>
                <c:pt idx="3073">
                  <c:v>42772.970833333333</c:v>
                </c:pt>
                <c:pt idx="3074">
                  <c:v>42772.97152777778</c:v>
                </c:pt>
                <c:pt idx="3075">
                  <c:v>42772.972222222219</c:v>
                </c:pt>
                <c:pt idx="3076">
                  <c:v>42772.972916666666</c:v>
                </c:pt>
                <c:pt idx="3077">
                  <c:v>42772.973611111112</c:v>
                </c:pt>
                <c:pt idx="3078">
                  <c:v>42772.974305555559</c:v>
                </c:pt>
                <c:pt idx="3079">
                  <c:v>42772.974999999999</c:v>
                </c:pt>
                <c:pt idx="3080">
                  <c:v>42772.975694444445</c:v>
                </c:pt>
                <c:pt idx="3081">
                  <c:v>42772.976388888892</c:v>
                </c:pt>
                <c:pt idx="3082">
                  <c:v>42772.977083333331</c:v>
                </c:pt>
                <c:pt idx="3083">
                  <c:v>42772.977777777778</c:v>
                </c:pt>
                <c:pt idx="3084">
                  <c:v>42772.978472222225</c:v>
                </c:pt>
                <c:pt idx="3085">
                  <c:v>42772.979166666664</c:v>
                </c:pt>
                <c:pt idx="3086">
                  <c:v>42772.979861111111</c:v>
                </c:pt>
                <c:pt idx="3087">
                  <c:v>42772.980555555558</c:v>
                </c:pt>
                <c:pt idx="3088">
                  <c:v>42772.981249999997</c:v>
                </c:pt>
                <c:pt idx="3089">
                  <c:v>42772.981944444444</c:v>
                </c:pt>
                <c:pt idx="3090">
                  <c:v>42772.982638888891</c:v>
                </c:pt>
                <c:pt idx="3091">
                  <c:v>42772.98333333333</c:v>
                </c:pt>
                <c:pt idx="3092">
                  <c:v>42772.984027777777</c:v>
                </c:pt>
                <c:pt idx="3093">
                  <c:v>42772.984722222223</c:v>
                </c:pt>
                <c:pt idx="3094">
                  <c:v>42772.98541666667</c:v>
                </c:pt>
                <c:pt idx="3095">
                  <c:v>42772.986111111109</c:v>
                </c:pt>
                <c:pt idx="3096">
                  <c:v>42772.986805555556</c:v>
                </c:pt>
                <c:pt idx="3097">
                  <c:v>42772.987500000003</c:v>
                </c:pt>
                <c:pt idx="3098">
                  <c:v>42772.988194444442</c:v>
                </c:pt>
                <c:pt idx="3099">
                  <c:v>42772.988888888889</c:v>
                </c:pt>
                <c:pt idx="3100">
                  <c:v>42772.989583333336</c:v>
                </c:pt>
                <c:pt idx="3101">
                  <c:v>42772.990277777775</c:v>
                </c:pt>
                <c:pt idx="3102">
                  <c:v>42772.990972222222</c:v>
                </c:pt>
                <c:pt idx="3103">
                  <c:v>42772.991666666669</c:v>
                </c:pt>
                <c:pt idx="3104">
                  <c:v>42772.992361111108</c:v>
                </c:pt>
                <c:pt idx="3105">
                  <c:v>42772.993055555555</c:v>
                </c:pt>
                <c:pt idx="3106">
                  <c:v>42772.993750000001</c:v>
                </c:pt>
                <c:pt idx="3107">
                  <c:v>42772.994444444441</c:v>
                </c:pt>
                <c:pt idx="3108">
                  <c:v>42772.995138888888</c:v>
                </c:pt>
                <c:pt idx="3109">
                  <c:v>42772.995833333334</c:v>
                </c:pt>
                <c:pt idx="3110">
                  <c:v>42772.996527777781</c:v>
                </c:pt>
                <c:pt idx="3111">
                  <c:v>42772.99722222222</c:v>
                </c:pt>
                <c:pt idx="3112">
                  <c:v>42772.997916666667</c:v>
                </c:pt>
                <c:pt idx="3113">
                  <c:v>42772.998611111114</c:v>
                </c:pt>
                <c:pt idx="3114">
                  <c:v>42772.999305555553</c:v>
                </c:pt>
                <c:pt idx="3115">
                  <c:v>42773</c:v>
                </c:pt>
                <c:pt idx="3116">
                  <c:v>42773.000694444447</c:v>
                </c:pt>
                <c:pt idx="3117">
                  <c:v>42773.001388888886</c:v>
                </c:pt>
                <c:pt idx="3118">
                  <c:v>42773.002083333333</c:v>
                </c:pt>
                <c:pt idx="3119">
                  <c:v>42773.00277777778</c:v>
                </c:pt>
                <c:pt idx="3120">
                  <c:v>42773.003472222219</c:v>
                </c:pt>
                <c:pt idx="3121">
                  <c:v>42773.004166666666</c:v>
                </c:pt>
                <c:pt idx="3122">
                  <c:v>42773.004861111112</c:v>
                </c:pt>
                <c:pt idx="3123">
                  <c:v>42773.005555555559</c:v>
                </c:pt>
                <c:pt idx="3124">
                  <c:v>42773.006249999999</c:v>
                </c:pt>
                <c:pt idx="3125">
                  <c:v>42773.006944444445</c:v>
                </c:pt>
                <c:pt idx="3126">
                  <c:v>42773.007638888892</c:v>
                </c:pt>
                <c:pt idx="3127">
                  <c:v>42773.008333333331</c:v>
                </c:pt>
                <c:pt idx="3128">
                  <c:v>42773.009027777778</c:v>
                </c:pt>
                <c:pt idx="3129">
                  <c:v>42773.009722222225</c:v>
                </c:pt>
                <c:pt idx="3130">
                  <c:v>42773.010416666664</c:v>
                </c:pt>
                <c:pt idx="3131">
                  <c:v>42773.011111111111</c:v>
                </c:pt>
                <c:pt idx="3132">
                  <c:v>42773.011805555558</c:v>
                </c:pt>
                <c:pt idx="3133">
                  <c:v>42773.012499999997</c:v>
                </c:pt>
                <c:pt idx="3134">
                  <c:v>42773.013194444444</c:v>
                </c:pt>
                <c:pt idx="3135">
                  <c:v>42773.013888888891</c:v>
                </c:pt>
                <c:pt idx="3136">
                  <c:v>42773.01458333333</c:v>
                </c:pt>
                <c:pt idx="3137">
                  <c:v>42773.015277777777</c:v>
                </c:pt>
                <c:pt idx="3138">
                  <c:v>42773.015972222223</c:v>
                </c:pt>
                <c:pt idx="3139">
                  <c:v>42773.01666666667</c:v>
                </c:pt>
                <c:pt idx="3140">
                  <c:v>42773.017361111109</c:v>
                </c:pt>
                <c:pt idx="3141">
                  <c:v>42773.018055555556</c:v>
                </c:pt>
                <c:pt idx="3142">
                  <c:v>42773.018750000003</c:v>
                </c:pt>
                <c:pt idx="3143">
                  <c:v>42773.019444444442</c:v>
                </c:pt>
                <c:pt idx="3144">
                  <c:v>42773.020138888889</c:v>
                </c:pt>
                <c:pt idx="3145">
                  <c:v>42773.020833333336</c:v>
                </c:pt>
                <c:pt idx="3146">
                  <c:v>42773.021527777775</c:v>
                </c:pt>
                <c:pt idx="3147">
                  <c:v>42773.022222222222</c:v>
                </c:pt>
                <c:pt idx="3148">
                  <c:v>42773.022916666669</c:v>
                </c:pt>
                <c:pt idx="3149">
                  <c:v>42773.023611111108</c:v>
                </c:pt>
                <c:pt idx="3150">
                  <c:v>42773.024305555555</c:v>
                </c:pt>
                <c:pt idx="3151">
                  <c:v>42773.025000000001</c:v>
                </c:pt>
                <c:pt idx="3152">
                  <c:v>42773.025694444441</c:v>
                </c:pt>
                <c:pt idx="3153">
                  <c:v>42773.026388888888</c:v>
                </c:pt>
                <c:pt idx="3154">
                  <c:v>42773.027083333334</c:v>
                </c:pt>
                <c:pt idx="3155">
                  <c:v>42773.027777777781</c:v>
                </c:pt>
                <c:pt idx="3156">
                  <c:v>42773.02847222222</c:v>
                </c:pt>
                <c:pt idx="3157">
                  <c:v>42773.029166666667</c:v>
                </c:pt>
                <c:pt idx="3158">
                  <c:v>42773.029861111114</c:v>
                </c:pt>
                <c:pt idx="3159">
                  <c:v>42773.030555555553</c:v>
                </c:pt>
                <c:pt idx="3160">
                  <c:v>42773.03125</c:v>
                </c:pt>
                <c:pt idx="3161">
                  <c:v>42773.031944444447</c:v>
                </c:pt>
                <c:pt idx="3162">
                  <c:v>42773.032638888886</c:v>
                </c:pt>
                <c:pt idx="3163">
                  <c:v>42773.033333333333</c:v>
                </c:pt>
                <c:pt idx="3164">
                  <c:v>42773.03402777778</c:v>
                </c:pt>
                <c:pt idx="3165">
                  <c:v>42773.034722222219</c:v>
                </c:pt>
                <c:pt idx="3166">
                  <c:v>42773.035416666666</c:v>
                </c:pt>
                <c:pt idx="3167">
                  <c:v>42773.036111111112</c:v>
                </c:pt>
                <c:pt idx="3168">
                  <c:v>42773.036805555559</c:v>
                </c:pt>
                <c:pt idx="3169">
                  <c:v>42773.037499999999</c:v>
                </c:pt>
                <c:pt idx="3170">
                  <c:v>42773.038194444445</c:v>
                </c:pt>
                <c:pt idx="3171">
                  <c:v>42773.038888888892</c:v>
                </c:pt>
                <c:pt idx="3172">
                  <c:v>42773.039583333331</c:v>
                </c:pt>
                <c:pt idx="3173">
                  <c:v>42773.040277777778</c:v>
                </c:pt>
                <c:pt idx="3174">
                  <c:v>42773.040972222225</c:v>
                </c:pt>
                <c:pt idx="3175">
                  <c:v>42773.041666666664</c:v>
                </c:pt>
                <c:pt idx="3176">
                  <c:v>42773.042361111111</c:v>
                </c:pt>
                <c:pt idx="3177">
                  <c:v>42773.043055555558</c:v>
                </c:pt>
                <c:pt idx="3178">
                  <c:v>42773.043749999997</c:v>
                </c:pt>
                <c:pt idx="3179">
                  <c:v>42773.044444444444</c:v>
                </c:pt>
                <c:pt idx="3180">
                  <c:v>42773.045138888891</c:v>
                </c:pt>
                <c:pt idx="3181">
                  <c:v>42773.04583333333</c:v>
                </c:pt>
                <c:pt idx="3182">
                  <c:v>42773.046527777777</c:v>
                </c:pt>
                <c:pt idx="3183">
                  <c:v>42773.047222222223</c:v>
                </c:pt>
                <c:pt idx="3184">
                  <c:v>42773.04791666667</c:v>
                </c:pt>
                <c:pt idx="3185">
                  <c:v>42773.048611111109</c:v>
                </c:pt>
                <c:pt idx="3186">
                  <c:v>42773.049305555556</c:v>
                </c:pt>
                <c:pt idx="3187">
                  <c:v>42773.05</c:v>
                </c:pt>
                <c:pt idx="3188">
                  <c:v>42773.050694444442</c:v>
                </c:pt>
                <c:pt idx="3189">
                  <c:v>42773.051388888889</c:v>
                </c:pt>
                <c:pt idx="3190">
                  <c:v>42773.052083333336</c:v>
                </c:pt>
                <c:pt idx="3191">
                  <c:v>42773.052777777775</c:v>
                </c:pt>
                <c:pt idx="3192">
                  <c:v>42773.053472222222</c:v>
                </c:pt>
                <c:pt idx="3193">
                  <c:v>42773.054166666669</c:v>
                </c:pt>
                <c:pt idx="3194">
                  <c:v>42773.054861111108</c:v>
                </c:pt>
                <c:pt idx="3195">
                  <c:v>42773.055555555555</c:v>
                </c:pt>
                <c:pt idx="3196">
                  <c:v>42773.056250000001</c:v>
                </c:pt>
                <c:pt idx="3197">
                  <c:v>42773.056944444441</c:v>
                </c:pt>
                <c:pt idx="3198">
                  <c:v>42773.057638888888</c:v>
                </c:pt>
                <c:pt idx="3199">
                  <c:v>42773.058333333334</c:v>
                </c:pt>
                <c:pt idx="3200">
                  <c:v>42773.059027777781</c:v>
                </c:pt>
                <c:pt idx="3201">
                  <c:v>42773.05972222222</c:v>
                </c:pt>
                <c:pt idx="3202">
                  <c:v>42773.060416666667</c:v>
                </c:pt>
                <c:pt idx="3203">
                  <c:v>42773.061111111114</c:v>
                </c:pt>
                <c:pt idx="3204">
                  <c:v>42773.061805555553</c:v>
                </c:pt>
                <c:pt idx="3205">
                  <c:v>42773.0625</c:v>
                </c:pt>
                <c:pt idx="3206">
                  <c:v>42773.063194444447</c:v>
                </c:pt>
                <c:pt idx="3207">
                  <c:v>42773.063888888886</c:v>
                </c:pt>
                <c:pt idx="3208">
                  <c:v>42773.064583333333</c:v>
                </c:pt>
                <c:pt idx="3209">
                  <c:v>42773.06527777778</c:v>
                </c:pt>
                <c:pt idx="3210">
                  <c:v>42773.065972222219</c:v>
                </c:pt>
                <c:pt idx="3211">
                  <c:v>42773.066666666666</c:v>
                </c:pt>
                <c:pt idx="3212">
                  <c:v>42773.067361111112</c:v>
                </c:pt>
                <c:pt idx="3213">
                  <c:v>42773.068055555559</c:v>
                </c:pt>
                <c:pt idx="3214">
                  <c:v>42773.068749999999</c:v>
                </c:pt>
                <c:pt idx="3215">
                  <c:v>42773.069444444445</c:v>
                </c:pt>
                <c:pt idx="3216">
                  <c:v>42773.070138888892</c:v>
                </c:pt>
                <c:pt idx="3217">
                  <c:v>42773.070833333331</c:v>
                </c:pt>
                <c:pt idx="3218">
                  <c:v>42773.071527777778</c:v>
                </c:pt>
                <c:pt idx="3219">
                  <c:v>42773.072222222225</c:v>
                </c:pt>
                <c:pt idx="3220">
                  <c:v>42773.072916666664</c:v>
                </c:pt>
                <c:pt idx="3221">
                  <c:v>42773.073611111111</c:v>
                </c:pt>
                <c:pt idx="3222">
                  <c:v>42773.074305555558</c:v>
                </c:pt>
                <c:pt idx="3223">
                  <c:v>42773.074999999997</c:v>
                </c:pt>
                <c:pt idx="3224">
                  <c:v>42773.075694444444</c:v>
                </c:pt>
                <c:pt idx="3225">
                  <c:v>42773.076388888891</c:v>
                </c:pt>
                <c:pt idx="3226">
                  <c:v>42773.07708333333</c:v>
                </c:pt>
                <c:pt idx="3227">
                  <c:v>42773.077777777777</c:v>
                </c:pt>
                <c:pt idx="3228">
                  <c:v>42773.078472222223</c:v>
                </c:pt>
                <c:pt idx="3229">
                  <c:v>42773.07916666667</c:v>
                </c:pt>
                <c:pt idx="3230">
                  <c:v>42773.079861111109</c:v>
                </c:pt>
                <c:pt idx="3231">
                  <c:v>42773.080555555556</c:v>
                </c:pt>
                <c:pt idx="3232">
                  <c:v>42773.081250000003</c:v>
                </c:pt>
                <c:pt idx="3233">
                  <c:v>42773.081944444442</c:v>
                </c:pt>
                <c:pt idx="3234">
                  <c:v>42773.082638888889</c:v>
                </c:pt>
                <c:pt idx="3235">
                  <c:v>42773.083333333336</c:v>
                </c:pt>
                <c:pt idx="3236">
                  <c:v>42773.084027777775</c:v>
                </c:pt>
                <c:pt idx="3237">
                  <c:v>42773.084722222222</c:v>
                </c:pt>
                <c:pt idx="3238">
                  <c:v>42773.085416666669</c:v>
                </c:pt>
                <c:pt idx="3239">
                  <c:v>42773.086111111108</c:v>
                </c:pt>
                <c:pt idx="3240">
                  <c:v>42773.086805555555</c:v>
                </c:pt>
                <c:pt idx="3241">
                  <c:v>42773.087500000001</c:v>
                </c:pt>
                <c:pt idx="3242">
                  <c:v>42773.088194444441</c:v>
                </c:pt>
                <c:pt idx="3243">
                  <c:v>42773.088888888888</c:v>
                </c:pt>
                <c:pt idx="3244">
                  <c:v>42773.089583333334</c:v>
                </c:pt>
                <c:pt idx="3245">
                  <c:v>42773.090277777781</c:v>
                </c:pt>
                <c:pt idx="3246">
                  <c:v>42773.09097222222</c:v>
                </c:pt>
                <c:pt idx="3247">
                  <c:v>42773.091666666667</c:v>
                </c:pt>
                <c:pt idx="3248">
                  <c:v>42773.092361111114</c:v>
                </c:pt>
                <c:pt idx="3249">
                  <c:v>42773.093055555553</c:v>
                </c:pt>
                <c:pt idx="3250">
                  <c:v>42773.09375</c:v>
                </c:pt>
                <c:pt idx="3251">
                  <c:v>42773.094444444447</c:v>
                </c:pt>
                <c:pt idx="3252">
                  <c:v>42773.095138888886</c:v>
                </c:pt>
                <c:pt idx="3253">
                  <c:v>42773.095833333333</c:v>
                </c:pt>
                <c:pt idx="3254">
                  <c:v>42773.09652777778</c:v>
                </c:pt>
                <c:pt idx="3255">
                  <c:v>42773.097222222219</c:v>
                </c:pt>
                <c:pt idx="3256">
                  <c:v>42773.097916666666</c:v>
                </c:pt>
                <c:pt idx="3257">
                  <c:v>42773.098611111112</c:v>
                </c:pt>
                <c:pt idx="3258">
                  <c:v>42773.099305555559</c:v>
                </c:pt>
                <c:pt idx="3259">
                  <c:v>42773.1</c:v>
                </c:pt>
                <c:pt idx="3260">
                  <c:v>42773.100694444445</c:v>
                </c:pt>
                <c:pt idx="3261">
                  <c:v>42773.101388888892</c:v>
                </c:pt>
                <c:pt idx="3262">
                  <c:v>42773.102083333331</c:v>
                </c:pt>
                <c:pt idx="3263">
                  <c:v>42773.102777777778</c:v>
                </c:pt>
                <c:pt idx="3264">
                  <c:v>42773.103472222225</c:v>
                </c:pt>
                <c:pt idx="3265">
                  <c:v>42773.104166666664</c:v>
                </c:pt>
                <c:pt idx="3266">
                  <c:v>42773.104861111111</c:v>
                </c:pt>
                <c:pt idx="3267">
                  <c:v>42773.105555555558</c:v>
                </c:pt>
                <c:pt idx="3268">
                  <c:v>42773.106249999997</c:v>
                </c:pt>
                <c:pt idx="3269">
                  <c:v>42773.106944444444</c:v>
                </c:pt>
                <c:pt idx="3270">
                  <c:v>42773.107638888891</c:v>
                </c:pt>
                <c:pt idx="3271">
                  <c:v>42773.10833333333</c:v>
                </c:pt>
                <c:pt idx="3272">
                  <c:v>42773.109027777777</c:v>
                </c:pt>
                <c:pt idx="3273">
                  <c:v>42773.109722222223</c:v>
                </c:pt>
                <c:pt idx="3274">
                  <c:v>42773.11041666667</c:v>
                </c:pt>
                <c:pt idx="3275">
                  <c:v>42773.111111111109</c:v>
                </c:pt>
                <c:pt idx="3276">
                  <c:v>42773.111805555556</c:v>
                </c:pt>
                <c:pt idx="3277">
                  <c:v>42773.112500000003</c:v>
                </c:pt>
                <c:pt idx="3278">
                  <c:v>42773.113194444442</c:v>
                </c:pt>
                <c:pt idx="3279">
                  <c:v>42773.113888888889</c:v>
                </c:pt>
                <c:pt idx="3280">
                  <c:v>42773.114583333336</c:v>
                </c:pt>
                <c:pt idx="3281">
                  <c:v>42773.115277777775</c:v>
                </c:pt>
                <c:pt idx="3282">
                  <c:v>42773.115972222222</c:v>
                </c:pt>
                <c:pt idx="3283">
                  <c:v>42773.116666666669</c:v>
                </c:pt>
                <c:pt idx="3284">
                  <c:v>42773.117361111108</c:v>
                </c:pt>
                <c:pt idx="3285">
                  <c:v>42773.118055555555</c:v>
                </c:pt>
                <c:pt idx="3286">
                  <c:v>42773.118750000001</c:v>
                </c:pt>
                <c:pt idx="3287">
                  <c:v>42773.119444444441</c:v>
                </c:pt>
                <c:pt idx="3288">
                  <c:v>42773.120138888888</c:v>
                </c:pt>
                <c:pt idx="3289">
                  <c:v>42773.120833333334</c:v>
                </c:pt>
                <c:pt idx="3290">
                  <c:v>42773.121527777781</c:v>
                </c:pt>
                <c:pt idx="3291">
                  <c:v>42773.12222222222</c:v>
                </c:pt>
                <c:pt idx="3292">
                  <c:v>42773.122916666667</c:v>
                </c:pt>
                <c:pt idx="3293">
                  <c:v>42773.123611111114</c:v>
                </c:pt>
                <c:pt idx="3294">
                  <c:v>42773.124305555553</c:v>
                </c:pt>
                <c:pt idx="3295">
                  <c:v>42773.125</c:v>
                </c:pt>
                <c:pt idx="3296">
                  <c:v>42773.125694444447</c:v>
                </c:pt>
                <c:pt idx="3297">
                  <c:v>42773.126388888886</c:v>
                </c:pt>
                <c:pt idx="3298">
                  <c:v>42773.127083333333</c:v>
                </c:pt>
                <c:pt idx="3299">
                  <c:v>42773.12777777778</c:v>
                </c:pt>
                <c:pt idx="3300">
                  <c:v>42773.128472222219</c:v>
                </c:pt>
                <c:pt idx="3301">
                  <c:v>42773.129166666666</c:v>
                </c:pt>
                <c:pt idx="3302">
                  <c:v>42773.129861111112</c:v>
                </c:pt>
                <c:pt idx="3303">
                  <c:v>42773.130555555559</c:v>
                </c:pt>
                <c:pt idx="3304">
                  <c:v>42773.131249999999</c:v>
                </c:pt>
                <c:pt idx="3305">
                  <c:v>42773.131944444445</c:v>
                </c:pt>
                <c:pt idx="3306">
                  <c:v>42773.132638888892</c:v>
                </c:pt>
                <c:pt idx="3307">
                  <c:v>42773.133333333331</c:v>
                </c:pt>
                <c:pt idx="3308">
                  <c:v>42773.134027777778</c:v>
                </c:pt>
                <c:pt idx="3309">
                  <c:v>42773.134722222225</c:v>
                </c:pt>
                <c:pt idx="3310">
                  <c:v>42773.135416666664</c:v>
                </c:pt>
                <c:pt idx="3311">
                  <c:v>42773.136111111111</c:v>
                </c:pt>
                <c:pt idx="3312">
                  <c:v>42773.136805555558</c:v>
                </c:pt>
                <c:pt idx="3313">
                  <c:v>42773.137499999997</c:v>
                </c:pt>
                <c:pt idx="3314">
                  <c:v>42773.138194444444</c:v>
                </c:pt>
                <c:pt idx="3315">
                  <c:v>42773.138888888891</c:v>
                </c:pt>
                <c:pt idx="3316">
                  <c:v>42773.13958333333</c:v>
                </c:pt>
                <c:pt idx="3317">
                  <c:v>42773.140277777777</c:v>
                </c:pt>
                <c:pt idx="3318">
                  <c:v>42773.140972222223</c:v>
                </c:pt>
                <c:pt idx="3319">
                  <c:v>42773.14166666667</c:v>
                </c:pt>
                <c:pt idx="3320">
                  <c:v>42773.142361111109</c:v>
                </c:pt>
                <c:pt idx="3321">
                  <c:v>42773.143055555556</c:v>
                </c:pt>
                <c:pt idx="3322">
                  <c:v>42773.143750000003</c:v>
                </c:pt>
                <c:pt idx="3323">
                  <c:v>42773.144444444442</c:v>
                </c:pt>
                <c:pt idx="3324">
                  <c:v>42773.145138888889</c:v>
                </c:pt>
                <c:pt idx="3325">
                  <c:v>42773.145833333336</c:v>
                </c:pt>
                <c:pt idx="3326">
                  <c:v>42773.146527777775</c:v>
                </c:pt>
                <c:pt idx="3327">
                  <c:v>42773.147222222222</c:v>
                </c:pt>
                <c:pt idx="3328">
                  <c:v>42773.147916666669</c:v>
                </c:pt>
                <c:pt idx="3329">
                  <c:v>42773.148611111108</c:v>
                </c:pt>
                <c:pt idx="3330">
                  <c:v>42773.149305555555</c:v>
                </c:pt>
                <c:pt idx="3331">
                  <c:v>42773.15</c:v>
                </c:pt>
                <c:pt idx="3332">
                  <c:v>42773.150694444441</c:v>
                </c:pt>
                <c:pt idx="3333">
                  <c:v>42773.151388888888</c:v>
                </c:pt>
                <c:pt idx="3334">
                  <c:v>42773.152083333334</c:v>
                </c:pt>
                <c:pt idx="3335">
                  <c:v>42773.152777777781</c:v>
                </c:pt>
                <c:pt idx="3336">
                  <c:v>42773.15347222222</c:v>
                </c:pt>
                <c:pt idx="3337">
                  <c:v>42773.154166666667</c:v>
                </c:pt>
                <c:pt idx="3338">
                  <c:v>42773.154861111114</c:v>
                </c:pt>
                <c:pt idx="3339">
                  <c:v>42773.155555555553</c:v>
                </c:pt>
                <c:pt idx="3340">
                  <c:v>42773.15625</c:v>
                </c:pt>
                <c:pt idx="3341">
                  <c:v>42773.156944444447</c:v>
                </c:pt>
                <c:pt idx="3342">
                  <c:v>42773.157638888886</c:v>
                </c:pt>
                <c:pt idx="3343">
                  <c:v>42773.158333333333</c:v>
                </c:pt>
                <c:pt idx="3344">
                  <c:v>42773.15902777778</c:v>
                </c:pt>
                <c:pt idx="3345">
                  <c:v>42773.159722222219</c:v>
                </c:pt>
                <c:pt idx="3346">
                  <c:v>42773.160416666666</c:v>
                </c:pt>
                <c:pt idx="3347">
                  <c:v>42773.161111111112</c:v>
                </c:pt>
                <c:pt idx="3348">
                  <c:v>42773.161805555559</c:v>
                </c:pt>
                <c:pt idx="3349">
                  <c:v>42773.162499999999</c:v>
                </c:pt>
                <c:pt idx="3350">
                  <c:v>42773.163194444445</c:v>
                </c:pt>
                <c:pt idx="3351">
                  <c:v>42773.163888888892</c:v>
                </c:pt>
                <c:pt idx="3352">
                  <c:v>42773.164583333331</c:v>
                </c:pt>
                <c:pt idx="3353">
                  <c:v>42773.165277777778</c:v>
                </c:pt>
                <c:pt idx="3354">
                  <c:v>42773.165972222225</c:v>
                </c:pt>
                <c:pt idx="3355">
                  <c:v>42773.166666666664</c:v>
                </c:pt>
                <c:pt idx="3356">
                  <c:v>42773.167361111111</c:v>
                </c:pt>
                <c:pt idx="3357">
                  <c:v>42773.168055555558</c:v>
                </c:pt>
                <c:pt idx="3358">
                  <c:v>42773.168749999997</c:v>
                </c:pt>
                <c:pt idx="3359">
                  <c:v>42773.169444444444</c:v>
                </c:pt>
                <c:pt idx="3360">
                  <c:v>42773.170138888891</c:v>
                </c:pt>
                <c:pt idx="3361">
                  <c:v>42773.17083333333</c:v>
                </c:pt>
                <c:pt idx="3362">
                  <c:v>42773.171527777777</c:v>
                </c:pt>
                <c:pt idx="3363">
                  <c:v>42773.172222222223</c:v>
                </c:pt>
                <c:pt idx="3364">
                  <c:v>42773.17291666667</c:v>
                </c:pt>
                <c:pt idx="3365">
                  <c:v>42773.173611111109</c:v>
                </c:pt>
                <c:pt idx="3366">
                  <c:v>42773.174305555556</c:v>
                </c:pt>
                <c:pt idx="3367">
                  <c:v>42773.175000000003</c:v>
                </c:pt>
                <c:pt idx="3368">
                  <c:v>42773.175694444442</c:v>
                </c:pt>
                <c:pt idx="3369">
                  <c:v>42773.176388888889</c:v>
                </c:pt>
                <c:pt idx="3370">
                  <c:v>42773.177083333336</c:v>
                </c:pt>
                <c:pt idx="3371">
                  <c:v>42773.177777777775</c:v>
                </c:pt>
                <c:pt idx="3372">
                  <c:v>42773.178472222222</c:v>
                </c:pt>
                <c:pt idx="3373">
                  <c:v>42773.179166666669</c:v>
                </c:pt>
                <c:pt idx="3374">
                  <c:v>42773.179861111108</c:v>
                </c:pt>
                <c:pt idx="3375">
                  <c:v>42773.180555555555</c:v>
                </c:pt>
                <c:pt idx="3376">
                  <c:v>42773.181250000001</c:v>
                </c:pt>
                <c:pt idx="3377">
                  <c:v>42773.181944444441</c:v>
                </c:pt>
                <c:pt idx="3378">
                  <c:v>42773.182638888888</c:v>
                </c:pt>
                <c:pt idx="3379">
                  <c:v>42773.183333333334</c:v>
                </c:pt>
                <c:pt idx="3380">
                  <c:v>42773.184027777781</c:v>
                </c:pt>
                <c:pt idx="3381">
                  <c:v>42773.18472222222</c:v>
                </c:pt>
                <c:pt idx="3382">
                  <c:v>42773.185416666667</c:v>
                </c:pt>
                <c:pt idx="3383">
                  <c:v>42773.186111111114</c:v>
                </c:pt>
                <c:pt idx="3384">
                  <c:v>42773.186805555553</c:v>
                </c:pt>
                <c:pt idx="3385">
                  <c:v>42773.1875</c:v>
                </c:pt>
                <c:pt idx="3386">
                  <c:v>42773.188194444447</c:v>
                </c:pt>
                <c:pt idx="3387">
                  <c:v>42773.188888888886</c:v>
                </c:pt>
                <c:pt idx="3388">
                  <c:v>42773.189583333333</c:v>
                </c:pt>
                <c:pt idx="3389">
                  <c:v>42773.19027777778</c:v>
                </c:pt>
                <c:pt idx="3390">
                  <c:v>42773.190972222219</c:v>
                </c:pt>
                <c:pt idx="3391">
                  <c:v>42773.191666666666</c:v>
                </c:pt>
                <c:pt idx="3392">
                  <c:v>42773.192361111112</c:v>
                </c:pt>
                <c:pt idx="3393">
                  <c:v>42773.193055555559</c:v>
                </c:pt>
                <c:pt idx="3394">
                  <c:v>42773.193749999999</c:v>
                </c:pt>
                <c:pt idx="3395">
                  <c:v>42773.194444444445</c:v>
                </c:pt>
                <c:pt idx="3396">
                  <c:v>42773.195138888892</c:v>
                </c:pt>
                <c:pt idx="3397">
                  <c:v>42773.195833333331</c:v>
                </c:pt>
                <c:pt idx="3398">
                  <c:v>42773.196527777778</c:v>
                </c:pt>
                <c:pt idx="3399">
                  <c:v>42773.197222222225</c:v>
                </c:pt>
                <c:pt idx="3400">
                  <c:v>42773.197916666664</c:v>
                </c:pt>
                <c:pt idx="3401">
                  <c:v>42773.198611111111</c:v>
                </c:pt>
                <c:pt idx="3402">
                  <c:v>42773.199305555558</c:v>
                </c:pt>
                <c:pt idx="3403">
                  <c:v>42773.2</c:v>
                </c:pt>
                <c:pt idx="3404">
                  <c:v>42773.200694444444</c:v>
                </c:pt>
                <c:pt idx="3405">
                  <c:v>42773.201388888891</c:v>
                </c:pt>
                <c:pt idx="3406">
                  <c:v>42773.20208333333</c:v>
                </c:pt>
                <c:pt idx="3407">
                  <c:v>42773.202777777777</c:v>
                </c:pt>
                <c:pt idx="3408">
                  <c:v>42773.203472222223</c:v>
                </c:pt>
                <c:pt idx="3409">
                  <c:v>42773.20416666667</c:v>
                </c:pt>
                <c:pt idx="3410">
                  <c:v>42773.204861111109</c:v>
                </c:pt>
                <c:pt idx="3411">
                  <c:v>42773.205555555556</c:v>
                </c:pt>
                <c:pt idx="3412">
                  <c:v>42773.206250000003</c:v>
                </c:pt>
                <c:pt idx="3413">
                  <c:v>42773.206944444442</c:v>
                </c:pt>
                <c:pt idx="3414">
                  <c:v>42773.207638888889</c:v>
                </c:pt>
                <c:pt idx="3415">
                  <c:v>42773.208333333336</c:v>
                </c:pt>
                <c:pt idx="3416">
                  <c:v>42773.209027777775</c:v>
                </c:pt>
                <c:pt idx="3417">
                  <c:v>42773.209722222222</c:v>
                </c:pt>
                <c:pt idx="3418">
                  <c:v>42773.210416666669</c:v>
                </c:pt>
                <c:pt idx="3419">
                  <c:v>42773.211111111108</c:v>
                </c:pt>
                <c:pt idx="3420">
                  <c:v>42773.211805555555</c:v>
                </c:pt>
                <c:pt idx="3421">
                  <c:v>42773.212500000001</c:v>
                </c:pt>
                <c:pt idx="3422">
                  <c:v>42773.213194444441</c:v>
                </c:pt>
                <c:pt idx="3423">
                  <c:v>42773.213888888888</c:v>
                </c:pt>
                <c:pt idx="3424">
                  <c:v>42773.214583333334</c:v>
                </c:pt>
                <c:pt idx="3425">
                  <c:v>42773.215277777781</c:v>
                </c:pt>
                <c:pt idx="3426">
                  <c:v>42773.21597222222</c:v>
                </c:pt>
                <c:pt idx="3427">
                  <c:v>42773.216666666667</c:v>
                </c:pt>
                <c:pt idx="3428">
                  <c:v>42773.217361111114</c:v>
                </c:pt>
                <c:pt idx="3429">
                  <c:v>42773.218055555553</c:v>
                </c:pt>
                <c:pt idx="3430">
                  <c:v>42773.21875</c:v>
                </c:pt>
                <c:pt idx="3431">
                  <c:v>42773.219444444447</c:v>
                </c:pt>
                <c:pt idx="3432">
                  <c:v>42773.220138888886</c:v>
                </c:pt>
                <c:pt idx="3433">
                  <c:v>42773.220833333333</c:v>
                </c:pt>
                <c:pt idx="3434">
                  <c:v>42773.22152777778</c:v>
                </c:pt>
                <c:pt idx="3435">
                  <c:v>42773.222222222219</c:v>
                </c:pt>
                <c:pt idx="3436">
                  <c:v>42773.222916666666</c:v>
                </c:pt>
                <c:pt idx="3437">
                  <c:v>42773.223611111112</c:v>
                </c:pt>
                <c:pt idx="3438">
                  <c:v>42773.224305555559</c:v>
                </c:pt>
                <c:pt idx="3439">
                  <c:v>42773.224999999999</c:v>
                </c:pt>
                <c:pt idx="3440">
                  <c:v>42773.225694444445</c:v>
                </c:pt>
                <c:pt idx="3441">
                  <c:v>42773.226388888892</c:v>
                </c:pt>
                <c:pt idx="3442">
                  <c:v>42773.227083333331</c:v>
                </c:pt>
                <c:pt idx="3443">
                  <c:v>42773.227777777778</c:v>
                </c:pt>
                <c:pt idx="3444">
                  <c:v>42773.228472222225</c:v>
                </c:pt>
                <c:pt idx="3445">
                  <c:v>42773.229166666664</c:v>
                </c:pt>
                <c:pt idx="3446">
                  <c:v>42773.229861111111</c:v>
                </c:pt>
                <c:pt idx="3447">
                  <c:v>42773.230555555558</c:v>
                </c:pt>
                <c:pt idx="3448">
                  <c:v>42773.231249999997</c:v>
                </c:pt>
                <c:pt idx="3449">
                  <c:v>42773.231944444444</c:v>
                </c:pt>
                <c:pt idx="3450">
                  <c:v>42773.232638888891</c:v>
                </c:pt>
                <c:pt idx="3451">
                  <c:v>42773.23333333333</c:v>
                </c:pt>
                <c:pt idx="3452">
                  <c:v>42773.234027777777</c:v>
                </c:pt>
                <c:pt idx="3453">
                  <c:v>42773.234722222223</c:v>
                </c:pt>
                <c:pt idx="3454">
                  <c:v>42773.23541666667</c:v>
                </c:pt>
                <c:pt idx="3455">
                  <c:v>42773.236111111109</c:v>
                </c:pt>
                <c:pt idx="3456">
                  <c:v>42773.236805555556</c:v>
                </c:pt>
                <c:pt idx="3457">
                  <c:v>42773.237500000003</c:v>
                </c:pt>
                <c:pt idx="3458">
                  <c:v>42773.238194444442</c:v>
                </c:pt>
                <c:pt idx="3459">
                  <c:v>42773.238888888889</c:v>
                </c:pt>
                <c:pt idx="3460">
                  <c:v>42773.239583333336</c:v>
                </c:pt>
                <c:pt idx="3461">
                  <c:v>42773.240277777775</c:v>
                </c:pt>
                <c:pt idx="3462">
                  <c:v>42773.240972222222</c:v>
                </c:pt>
                <c:pt idx="3463">
                  <c:v>42773.241666666669</c:v>
                </c:pt>
                <c:pt idx="3464">
                  <c:v>42773.242361111108</c:v>
                </c:pt>
                <c:pt idx="3465">
                  <c:v>42773.243055555555</c:v>
                </c:pt>
                <c:pt idx="3466">
                  <c:v>42773.243750000001</c:v>
                </c:pt>
                <c:pt idx="3467">
                  <c:v>42773.244444444441</c:v>
                </c:pt>
                <c:pt idx="3468">
                  <c:v>42773.245138888888</c:v>
                </c:pt>
                <c:pt idx="3469">
                  <c:v>42773.245833333334</c:v>
                </c:pt>
                <c:pt idx="3470">
                  <c:v>42773.246527777781</c:v>
                </c:pt>
                <c:pt idx="3471">
                  <c:v>42773.24722222222</c:v>
                </c:pt>
                <c:pt idx="3472">
                  <c:v>42773.247916666667</c:v>
                </c:pt>
                <c:pt idx="3473">
                  <c:v>42773.248611111114</c:v>
                </c:pt>
                <c:pt idx="3474">
                  <c:v>42773.249305555553</c:v>
                </c:pt>
                <c:pt idx="3475">
                  <c:v>42773.25</c:v>
                </c:pt>
                <c:pt idx="3476">
                  <c:v>42773.250694444447</c:v>
                </c:pt>
                <c:pt idx="3477">
                  <c:v>42773.251388888886</c:v>
                </c:pt>
                <c:pt idx="3478">
                  <c:v>42773.252083333333</c:v>
                </c:pt>
                <c:pt idx="3479">
                  <c:v>42773.25277777778</c:v>
                </c:pt>
                <c:pt idx="3480">
                  <c:v>42773.253472222219</c:v>
                </c:pt>
                <c:pt idx="3481">
                  <c:v>42773.254166666666</c:v>
                </c:pt>
                <c:pt idx="3482">
                  <c:v>42773.254861111112</c:v>
                </c:pt>
                <c:pt idx="3483">
                  <c:v>42773.255555555559</c:v>
                </c:pt>
                <c:pt idx="3484">
                  <c:v>42773.256249999999</c:v>
                </c:pt>
                <c:pt idx="3485">
                  <c:v>42773.256944444445</c:v>
                </c:pt>
                <c:pt idx="3486">
                  <c:v>42773.257638888892</c:v>
                </c:pt>
                <c:pt idx="3487">
                  <c:v>42773.258333333331</c:v>
                </c:pt>
                <c:pt idx="3488">
                  <c:v>42773.259027777778</c:v>
                </c:pt>
                <c:pt idx="3489">
                  <c:v>42773.259722222225</c:v>
                </c:pt>
                <c:pt idx="3490">
                  <c:v>42773.260416666664</c:v>
                </c:pt>
                <c:pt idx="3491">
                  <c:v>42773.261111111111</c:v>
                </c:pt>
                <c:pt idx="3492">
                  <c:v>42773.261805555558</c:v>
                </c:pt>
                <c:pt idx="3493">
                  <c:v>42773.262499999997</c:v>
                </c:pt>
                <c:pt idx="3494">
                  <c:v>42773.263194444444</c:v>
                </c:pt>
                <c:pt idx="3495">
                  <c:v>42773.263888888891</c:v>
                </c:pt>
                <c:pt idx="3496">
                  <c:v>42773.26458333333</c:v>
                </c:pt>
                <c:pt idx="3497">
                  <c:v>42773.265277777777</c:v>
                </c:pt>
                <c:pt idx="3498">
                  <c:v>42773.265972222223</c:v>
                </c:pt>
                <c:pt idx="3499">
                  <c:v>42773.26666666667</c:v>
                </c:pt>
                <c:pt idx="3500">
                  <c:v>42773.267361111109</c:v>
                </c:pt>
                <c:pt idx="3501">
                  <c:v>42773.268055555556</c:v>
                </c:pt>
                <c:pt idx="3502">
                  <c:v>42773.268750000003</c:v>
                </c:pt>
                <c:pt idx="3503">
                  <c:v>42773.269444444442</c:v>
                </c:pt>
                <c:pt idx="3504">
                  <c:v>42773.270138888889</c:v>
                </c:pt>
                <c:pt idx="3505">
                  <c:v>42773.270833333336</c:v>
                </c:pt>
                <c:pt idx="3506">
                  <c:v>42773.271527777775</c:v>
                </c:pt>
                <c:pt idx="3507">
                  <c:v>42773.272222222222</c:v>
                </c:pt>
                <c:pt idx="3508">
                  <c:v>42773.272916666669</c:v>
                </c:pt>
                <c:pt idx="3509">
                  <c:v>42773.273611111108</c:v>
                </c:pt>
                <c:pt idx="3510">
                  <c:v>42773.274305555555</c:v>
                </c:pt>
                <c:pt idx="3511">
                  <c:v>42773.275000000001</c:v>
                </c:pt>
                <c:pt idx="3512">
                  <c:v>42773.275694444441</c:v>
                </c:pt>
                <c:pt idx="3513">
                  <c:v>42773.276388888888</c:v>
                </c:pt>
                <c:pt idx="3514">
                  <c:v>42773.277083333334</c:v>
                </c:pt>
                <c:pt idx="3515">
                  <c:v>42773.277777777781</c:v>
                </c:pt>
                <c:pt idx="3516">
                  <c:v>42773.27847222222</c:v>
                </c:pt>
                <c:pt idx="3517">
                  <c:v>42773.279166666667</c:v>
                </c:pt>
                <c:pt idx="3518">
                  <c:v>42773.279861111114</c:v>
                </c:pt>
                <c:pt idx="3519">
                  <c:v>42773.280555555553</c:v>
                </c:pt>
                <c:pt idx="3520">
                  <c:v>42773.28125</c:v>
                </c:pt>
                <c:pt idx="3521">
                  <c:v>42773.281944444447</c:v>
                </c:pt>
                <c:pt idx="3522">
                  <c:v>42773.282638888886</c:v>
                </c:pt>
                <c:pt idx="3523">
                  <c:v>42773.283333333333</c:v>
                </c:pt>
                <c:pt idx="3524">
                  <c:v>42773.28402777778</c:v>
                </c:pt>
                <c:pt idx="3525">
                  <c:v>42773.284722222219</c:v>
                </c:pt>
                <c:pt idx="3526">
                  <c:v>42773.285416666666</c:v>
                </c:pt>
                <c:pt idx="3527">
                  <c:v>42773.286111111112</c:v>
                </c:pt>
                <c:pt idx="3528">
                  <c:v>42773.286805555559</c:v>
                </c:pt>
                <c:pt idx="3529">
                  <c:v>42773.287499999999</c:v>
                </c:pt>
                <c:pt idx="3530">
                  <c:v>42773.288194444445</c:v>
                </c:pt>
                <c:pt idx="3531">
                  <c:v>42773.288888888892</c:v>
                </c:pt>
                <c:pt idx="3532">
                  <c:v>42773.289583333331</c:v>
                </c:pt>
                <c:pt idx="3533">
                  <c:v>42773.290277777778</c:v>
                </c:pt>
                <c:pt idx="3534">
                  <c:v>42773.290972222225</c:v>
                </c:pt>
                <c:pt idx="3535">
                  <c:v>42773.291666666664</c:v>
                </c:pt>
                <c:pt idx="3536">
                  <c:v>42773.292361111111</c:v>
                </c:pt>
                <c:pt idx="3537">
                  <c:v>42773.293055555558</c:v>
                </c:pt>
                <c:pt idx="3538">
                  <c:v>42773.293749999997</c:v>
                </c:pt>
                <c:pt idx="3539">
                  <c:v>42773.294444444444</c:v>
                </c:pt>
                <c:pt idx="3540">
                  <c:v>42773.295138888891</c:v>
                </c:pt>
                <c:pt idx="3541">
                  <c:v>42773.29583333333</c:v>
                </c:pt>
                <c:pt idx="3542">
                  <c:v>42773.296527777777</c:v>
                </c:pt>
                <c:pt idx="3543">
                  <c:v>42773.297222222223</c:v>
                </c:pt>
                <c:pt idx="3544">
                  <c:v>42773.29791666667</c:v>
                </c:pt>
                <c:pt idx="3545">
                  <c:v>42773.298611111109</c:v>
                </c:pt>
                <c:pt idx="3546">
                  <c:v>42773.299305555556</c:v>
                </c:pt>
                <c:pt idx="3547">
                  <c:v>42773.3</c:v>
                </c:pt>
                <c:pt idx="3548">
                  <c:v>42773.300694444442</c:v>
                </c:pt>
                <c:pt idx="3549">
                  <c:v>42773.301388888889</c:v>
                </c:pt>
                <c:pt idx="3550">
                  <c:v>42773.302083333336</c:v>
                </c:pt>
                <c:pt idx="3551">
                  <c:v>42773.302777777775</c:v>
                </c:pt>
                <c:pt idx="3552">
                  <c:v>42773.303472222222</c:v>
                </c:pt>
                <c:pt idx="3553">
                  <c:v>42773.304166666669</c:v>
                </c:pt>
                <c:pt idx="3554">
                  <c:v>42773.304861111108</c:v>
                </c:pt>
                <c:pt idx="3555">
                  <c:v>42773.305555555555</c:v>
                </c:pt>
                <c:pt idx="3556">
                  <c:v>42773.306250000001</c:v>
                </c:pt>
                <c:pt idx="3557">
                  <c:v>42773.306944444441</c:v>
                </c:pt>
                <c:pt idx="3558">
                  <c:v>42773.307638888888</c:v>
                </c:pt>
                <c:pt idx="3559">
                  <c:v>42773.308333333334</c:v>
                </c:pt>
                <c:pt idx="3560">
                  <c:v>42773.309027777781</c:v>
                </c:pt>
                <c:pt idx="3561">
                  <c:v>42773.30972222222</c:v>
                </c:pt>
                <c:pt idx="3562">
                  <c:v>42773.310416666667</c:v>
                </c:pt>
                <c:pt idx="3563">
                  <c:v>42773.311111111114</c:v>
                </c:pt>
                <c:pt idx="3564">
                  <c:v>42773.311805555553</c:v>
                </c:pt>
                <c:pt idx="3565">
                  <c:v>42773.3125</c:v>
                </c:pt>
                <c:pt idx="3566">
                  <c:v>42773.313194444447</c:v>
                </c:pt>
                <c:pt idx="3567">
                  <c:v>42773.313888888886</c:v>
                </c:pt>
                <c:pt idx="3568">
                  <c:v>42773.314583333333</c:v>
                </c:pt>
                <c:pt idx="3569">
                  <c:v>42773.31527777778</c:v>
                </c:pt>
                <c:pt idx="3570">
                  <c:v>42773.315972222219</c:v>
                </c:pt>
                <c:pt idx="3571">
                  <c:v>42773.316666666666</c:v>
                </c:pt>
                <c:pt idx="3572">
                  <c:v>42773.317361111112</c:v>
                </c:pt>
                <c:pt idx="3573">
                  <c:v>42773.318055555559</c:v>
                </c:pt>
                <c:pt idx="3574">
                  <c:v>42773.318749999999</c:v>
                </c:pt>
                <c:pt idx="3575">
                  <c:v>42773.319444444445</c:v>
                </c:pt>
                <c:pt idx="3576">
                  <c:v>42773.320138888892</c:v>
                </c:pt>
                <c:pt idx="3577">
                  <c:v>42773.320833333331</c:v>
                </c:pt>
                <c:pt idx="3578">
                  <c:v>42773.321527777778</c:v>
                </c:pt>
                <c:pt idx="3579">
                  <c:v>42773.322222222225</c:v>
                </c:pt>
                <c:pt idx="3580">
                  <c:v>42773.322916666664</c:v>
                </c:pt>
                <c:pt idx="3581">
                  <c:v>42773.323611111111</c:v>
                </c:pt>
                <c:pt idx="3582">
                  <c:v>42773.324305555558</c:v>
                </c:pt>
                <c:pt idx="3583">
                  <c:v>42773.324999999997</c:v>
                </c:pt>
                <c:pt idx="3584">
                  <c:v>42773.325694444444</c:v>
                </c:pt>
                <c:pt idx="3585">
                  <c:v>42773.326388888891</c:v>
                </c:pt>
                <c:pt idx="3586">
                  <c:v>42773.32708333333</c:v>
                </c:pt>
                <c:pt idx="3587">
                  <c:v>42773.327777777777</c:v>
                </c:pt>
                <c:pt idx="3588">
                  <c:v>42773.328472222223</c:v>
                </c:pt>
                <c:pt idx="3589">
                  <c:v>42773.32916666667</c:v>
                </c:pt>
                <c:pt idx="3590">
                  <c:v>42773.329861111109</c:v>
                </c:pt>
                <c:pt idx="3591">
                  <c:v>42773.330555555556</c:v>
                </c:pt>
                <c:pt idx="3592">
                  <c:v>42773.331250000003</c:v>
                </c:pt>
                <c:pt idx="3593">
                  <c:v>42773.331944444442</c:v>
                </c:pt>
                <c:pt idx="3594">
                  <c:v>42773.332638888889</c:v>
                </c:pt>
                <c:pt idx="3595">
                  <c:v>42773.333333333336</c:v>
                </c:pt>
                <c:pt idx="3596">
                  <c:v>42773.334027777775</c:v>
                </c:pt>
                <c:pt idx="3597">
                  <c:v>42773.334722222222</c:v>
                </c:pt>
                <c:pt idx="3598">
                  <c:v>42773.335416666669</c:v>
                </c:pt>
                <c:pt idx="3599">
                  <c:v>42773.336111111108</c:v>
                </c:pt>
                <c:pt idx="3600">
                  <c:v>42773.336805555555</c:v>
                </c:pt>
                <c:pt idx="3601">
                  <c:v>42773.337500000001</c:v>
                </c:pt>
                <c:pt idx="3602">
                  <c:v>42773.338194444441</c:v>
                </c:pt>
                <c:pt idx="3603">
                  <c:v>42773.338888888888</c:v>
                </c:pt>
                <c:pt idx="3604">
                  <c:v>42773.339583333334</c:v>
                </c:pt>
                <c:pt idx="3605">
                  <c:v>42773.340277777781</c:v>
                </c:pt>
                <c:pt idx="3606">
                  <c:v>42773.34097222222</c:v>
                </c:pt>
                <c:pt idx="3607">
                  <c:v>42773.341666666667</c:v>
                </c:pt>
                <c:pt idx="3608">
                  <c:v>42773.342361111114</c:v>
                </c:pt>
                <c:pt idx="3609">
                  <c:v>42773.343055555553</c:v>
                </c:pt>
                <c:pt idx="3610">
                  <c:v>42773.34375</c:v>
                </c:pt>
                <c:pt idx="3611">
                  <c:v>42773.344444444447</c:v>
                </c:pt>
                <c:pt idx="3612">
                  <c:v>42773.345138888886</c:v>
                </c:pt>
                <c:pt idx="3613">
                  <c:v>42773.345833333333</c:v>
                </c:pt>
                <c:pt idx="3614">
                  <c:v>42773.34652777778</c:v>
                </c:pt>
                <c:pt idx="3615">
                  <c:v>42773.347222222219</c:v>
                </c:pt>
                <c:pt idx="3616">
                  <c:v>42773.347916666666</c:v>
                </c:pt>
                <c:pt idx="3617">
                  <c:v>42773.348611111112</c:v>
                </c:pt>
                <c:pt idx="3618">
                  <c:v>42773.349305555559</c:v>
                </c:pt>
                <c:pt idx="3619">
                  <c:v>42773.35</c:v>
                </c:pt>
                <c:pt idx="3620">
                  <c:v>42773.350694444445</c:v>
                </c:pt>
                <c:pt idx="3621">
                  <c:v>42773.351388888892</c:v>
                </c:pt>
                <c:pt idx="3622">
                  <c:v>42773.352083333331</c:v>
                </c:pt>
                <c:pt idx="3623">
                  <c:v>42773.352777777778</c:v>
                </c:pt>
                <c:pt idx="3624">
                  <c:v>42773.353472222225</c:v>
                </c:pt>
                <c:pt idx="3625">
                  <c:v>42773.354166666664</c:v>
                </c:pt>
                <c:pt idx="3626">
                  <c:v>42773.354861111111</c:v>
                </c:pt>
                <c:pt idx="3627">
                  <c:v>42773.355555555558</c:v>
                </c:pt>
                <c:pt idx="3628">
                  <c:v>42773.356249999997</c:v>
                </c:pt>
                <c:pt idx="3629">
                  <c:v>42773.356944444444</c:v>
                </c:pt>
                <c:pt idx="3630">
                  <c:v>42773.357638888891</c:v>
                </c:pt>
                <c:pt idx="3631">
                  <c:v>42773.35833333333</c:v>
                </c:pt>
                <c:pt idx="3632">
                  <c:v>42773.359027777777</c:v>
                </c:pt>
                <c:pt idx="3633">
                  <c:v>42773.359722222223</c:v>
                </c:pt>
                <c:pt idx="3634">
                  <c:v>42773.36041666667</c:v>
                </c:pt>
                <c:pt idx="3635">
                  <c:v>42773.361111111109</c:v>
                </c:pt>
                <c:pt idx="3636">
                  <c:v>42773.361805555556</c:v>
                </c:pt>
                <c:pt idx="3637">
                  <c:v>42773.362500000003</c:v>
                </c:pt>
                <c:pt idx="3638">
                  <c:v>42773.363194444442</c:v>
                </c:pt>
                <c:pt idx="3639">
                  <c:v>42773.363888888889</c:v>
                </c:pt>
                <c:pt idx="3640">
                  <c:v>42773.364583333336</c:v>
                </c:pt>
                <c:pt idx="3641">
                  <c:v>42773.365277777775</c:v>
                </c:pt>
                <c:pt idx="3642">
                  <c:v>42773.365972222222</c:v>
                </c:pt>
                <c:pt idx="3643">
                  <c:v>42773.366666666669</c:v>
                </c:pt>
                <c:pt idx="3644">
                  <c:v>42773.367361111108</c:v>
                </c:pt>
                <c:pt idx="3645">
                  <c:v>42773.368055555555</c:v>
                </c:pt>
                <c:pt idx="3646">
                  <c:v>42773.368750000001</c:v>
                </c:pt>
                <c:pt idx="3647">
                  <c:v>42773.369444444441</c:v>
                </c:pt>
                <c:pt idx="3648">
                  <c:v>42773.370138888888</c:v>
                </c:pt>
                <c:pt idx="3649">
                  <c:v>42773.370833333334</c:v>
                </c:pt>
                <c:pt idx="3650">
                  <c:v>42773.371527777781</c:v>
                </c:pt>
                <c:pt idx="3651">
                  <c:v>42773.37222222222</c:v>
                </c:pt>
                <c:pt idx="3652">
                  <c:v>42773.372916666667</c:v>
                </c:pt>
                <c:pt idx="3653">
                  <c:v>42773.373611111114</c:v>
                </c:pt>
                <c:pt idx="3654">
                  <c:v>42773.374305555553</c:v>
                </c:pt>
                <c:pt idx="3655">
                  <c:v>42773.375</c:v>
                </c:pt>
                <c:pt idx="3656">
                  <c:v>42773.375694444447</c:v>
                </c:pt>
                <c:pt idx="3657">
                  <c:v>42773.376388888886</c:v>
                </c:pt>
                <c:pt idx="3658">
                  <c:v>42773.377083333333</c:v>
                </c:pt>
                <c:pt idx="3659">
                  <c:v>42773.37777777778</c:v>
                </c:pt>
                <c:pt idx="3660">
                  <c:v>42773.378472222219</c:v>
                </c:pt>
                <c:pt idx="3661">
                  <c:v>42773.379166666666</c:v>
                </c:pt>
                <c:pt idx="3662">
                  <c:v>42773.379861111112</c:v>
                </c:pt>
                <c:pt idx="3663">
                  <c:v>42773.380555555559</c:v>
                </c:pt>
                <c:pt idx="3664">
                  <c:v>42773.381249999999</c:v>
                </c:pt>
                <c:pt idx="3665">
                  <c:v>42773.381944444445</c:v>
                </c:pt>
                <c:pt idx="3666">
                  <c:v>42773.382638888892</c:v>
                </c:pt>
                <c:pt idx="3667">
                  <c:v>42773.383333333331</c:v>
                </c:pt>
                <c:pt idx="3668">
                  <c:v>42773.384027777778</c:v>
                </c:pt>
                <c:pt idx="3669">
                  <c:v>42773.384722222225</c:v>
                </c:pt>
                <c:pt idx="3670">
                  <c:v>42773.385416666664</c:v>
                </c:pt>
                <c:pt idx="3671">
                  <c:v>42773.386111111111</c:v>
                </c:pt>
                <c:pt idx="3672">
                  <c:v>42773.386805555558</c:v>
                </c:pt>
                <c:pt idx="3673">
                  <c:v>42773.387499999997</c:v>
                </c:pt>
                <c:pt idx="3674">
                  <c:v>42773.388194444444</c:v>
                </c:pt>
                <c:pt idx="3675">
                  <c:v>42773.388888888891</c:v>
                </c:pt>
                <c:pt idx="3676">
                  <c:v>42773.38958333333</c:v>
                </c:pt>
                <c:pt idx="3677">
                  <c:v>42773.390277777777</c:v>
                </c:pt>
                <c:pt idx="3678">
                  <c:v>42773.390972222223</c:v>
                </c:pt>
                <c:pt idx="3679">
                  <c:v>42773.39166666667</c:v>
                </c:pt>
                <c:pt idx="3680">
                  <c:v>42773.392361111109</c:v>
                </c:pt>
                <c:pt idx="3681">
                  <c:v>42773.393055555556</c:v>
                </c:pt>
                <c:pt idx="3682">
                  <c:v>42773.393750000003</c:v>
                </c:pt>
                <c:pt idx="3683">
                  <c:v>42773.394444444442</c:v>
                </c:pt>
                <c:pt idx="3684">
                  <c:v>42773.395138888889</c:v>
                </c:pt>
                <c:pt idx="3685">
                  <c:v>42773.395833333336</c:v>
                </c:pt>
                <c:pt idx="3686">
                  <c:v>42773.396527777775</c:v>
                </c:pt>
                <c:pt idx="3687">
                  <c:v>42773.397222222222</c:v>
                </c:pt>
                <c:pt idx="3688">
                  <c:v>42773.397916666669</c:v>
                </c:pt>
                <c:pt idx="3689">
                  <c:v>42773.398611111108</c:v>
                </c:pt>
                <c:pt idx="3690">
                  <c:v>42773.399305555555</c:v>
                </c:pt>
                <c:pt idx="3691">
                  <c:v>42773.4</c:v>
                </c:pt>
                <c:pt idx="3692">
                  <c:v>42773.400694444441</c:v>
                </c:pt>
                <c:pt idx="3693">
                  <c:v>42773.401388888888</c:v>
                </c:pt>
                <c:pt idx="3694">
                  <c:v>42773.402083333334</c:v>
                </c:pt>
                <c:pt idx="3695">
                  <c:v>42773.402777777781</c:v>
                </c:pt>
                <c:pt idx="3696">
                  <c:v>42773.40347222222</c:v>
                </c:pt>
                <c:pt idx="3697">
                  <c:v>42773.404166666667</c:v>
                </c:pt>
                <c:pt idx="3698">
                  <c:v>42773.404861111114</c:v>
                </c:pt>
                <c:pt idx="3699">
                  <c:v>42773.405555555553</c:v>
                </c:pt>
                <c:pt idx="3700">
                  <c:v>42773.40625</c:v>
                </c:pt>
                <c:pt idx="3701">
                  <c:v>42773.406944444447</c:v>
                </c:pt>
                <c:pt idx="3702">
                  <c:v>42773.407638888886</c:v>
                </c:pt>
                <c:pt idx="3703">
                  <c:v>42773.408333333333</c:v>
                </c:pt>
                <c:pt idx="3704">
                  <c:v>42773.40902777778</c:v>
                </c:pt>
                <c:pt idx="3705">
                  <c:v>42773.409722222219</c:v>
                </c:pt>
                <c:pt idx="3706">
                  <c:v>42773.410416666666</c:v>
                </c:pt>
                <c:pt idx="3707">
                  <c:v>42773.411111111112</c:v>
                </c:pt>
                <c:pt idx="3708">
                  <c:v>42773.411805555559</c:v>
                </c:pt>
                <c:pt idx="3709">
                  <c:v>42773.412499999999</c:v>
                </c:pt>
                <c:pt idx="3710">
                  <c:v>42773.413194444445</c:v>
                </c:pt>
                <c:pt idx="3711">
                  <c:v>42773.413888888892</c:v>
                </c:pt>
                <c:pt idx="3712">
                  <c:v>42773.414583333331</c:v>
                </c:pt>
                <c:pt idx="3713">
                  <c:v>42773.415277777778</c:v>
                </c:pt>
                <c:pt idx="3714">
                  <c:v>42773.415972222225</c:v>
                </c:pt>
                <c:pt idx="3715">
                  <c:v>42773.416666666664</c:v>
                </c:pt>
                <c:pt idx="3716">
                  <c:v>42773.417361111111</c:v>
                </c:pt>
                <c:pt idx="3717">
                  <c:v>42773.418055555558</c:v>
                </c:pt>
                <c:pt idx="3718">
                  <c:v>42773.418749999997</c:v>
                </c:pt>
                <c:pt idx="3719">
                  <c:v>42773.419444444444</c:v>
                </c:pt>
                <c:pt idx="3720">
                  <c:v>42773.420138888891</c:v>
                </c:pt>
                <c:pt idx="3721">
                  <c:v>42773.42083333333</c:v>
                </c:pt>
                <c:pt idx="3722">
                  <c:v>42773.421527777777</c:v>
                </c:pt>
                <c:pt idx="3723">
                  <c:v>42773.422222222223</c:v>
                </c:pt>
                <c:pt idx="3724">
                  <c:v>42773.42291666667</c:v>
                </c:pt>
                <c:pt idx="3725">
                  <c:v>42773.423611111109</c:v>
                </c:pt>
                <c:pt idx="3726">
                  <c:v>42773.424305555556</c:v>
                </c:pt>
                <c:pt idx="3727">
                  <c:v>42773.425000000003</c:v>
                </c:pt>
                <c:pt idx="3728">
                  <c:v>42773.425694444442</c:v>
                </c:pt>
                <c:pt idx="3729">
                  <c:v>42773.426388888889</c:v>
                </c:pt>
                <c:pt idx="3730">
                  <c:v>42773.427083333336</c:v>
                </c:pt>
                <c:pt idx="3731">
                  <c:v>42773.427777777775</c:v>
                </c:pt>
                <c:pt idx="3732">
                  <c:v>42773.428472222222</c:v>
                </c:pt>
                <c:pt idx="3733">
                  <c:v>42773.429166666669</c:v>
                </c:pt>
                <c:pt idx="3734">
                  <c:v>42773.429861111108</c:v>
                </c:pt>
                <c:pt idx="3735">
                  <c:v>42773.430555555555</c:v>
                </c:pt>
                <c:pt idx="3736">
                  <c:v>42773.431250000001</c:v>
                </c:pt>
                <c:pt idx="3737">
                  <c:v>42773.431944444441</c:v>
                </c:pt>
                <c:pt idx="3738">
                  <c:v>42773.432638888888</c:v>
                </c:pt>
                <c:pt idx="3739">
                  <c:v>42773.433333333334</c:v>
                </c:pt>
                <c:pt idx="3740">
                  <c:v>42773.434027777781</c:v>
                </c:pt>
                <c:pt idx="3741">
                  <c:v>42773.43472222222</c:v>
                </c:pt>
                <c:pt idx="3742">
                  <c:v>42773.435416666667</c:v>
                </c:pt>
                <c:pt idx="3743">
                  <c:v>42773.436111111114</c:v>
                </c:pt>
                <c:pt idx="3744">
                  <c:v>42773.436805555553</c:v>
                </c:pt>
                <c:pt idx="3745">
                  <c:v>42773.4375</c:v>
                </c:pt>
                <c:pt idx="3746">
                  <c:v>42773.438194444447</c:v>
                </c:pt>
                <c:pt idx="3747">
                  <c:v>42773.438888888886</c:v>
                </c:pt>
                <c:pt idx="3748">
                  <c:v>42773.439583333333</c:v>
                </c:pt>
                <c:pt idx="3749">
                  <c:v>42773.44027777778</c:v>
                </c:pt>
                <c:pt idx="3750">
                  <c:v>42773.440972222219</c:v>
                </c:pt>
                <c:pt idx="3751">
                  <c:v>42773.441666666666</c:v>
                </c:pt>
                <c:pt idx="3752">
                  <c:v>42773.442361111112</c:v>
                </c:pt>
                <c:pt idx="3753">
                  <c:v>42773.443055555559</c:v>
                </c:pt>
                <c:pt idx="3754">
                  <c:v>42773.443749999999</c:v>
                </c:pt>
                <c:pt idx="3755">
                  <c:v>42773.444444444445</c:v>
                </c:pt>
                <c:pt idx="3756">
                  <c:v>42773.445138888892</c:v>
                </c:pt>
                <c:pt idx="3757">
                  <c:v>42773.445833333331</c:v>
                </c:pt>
                <c:pt idx="3758">
                  <c:v>42773.446527777778</c:v>
                </c:pt>
                <c:pt idx="3759">
                  <c:v>42773.447222222225</c:v>
                </c:pt>
                <c:pt idx="3760">
                  <c:v>42773.447916666664</c:v>
                </c:pt>
                <c:pt idx="3761">
                  <c:v>42773.448611111111</c:v>
                </c:pt>
                <c:pt idx="3762">
                  <c:v>42773.449305555558</c:v>
                </c:pt>
                <c:pt idx="3763">
                  <c:v>42773.45</c:v>
                </c:pt>
                <c:pt idx="3764">
                  <c:v>42773.450694444444</c:v>
                </c:pt>
                <c:pt idx="3765">
                  <c:v>42773.451388888891</c:v>
                </c:pt>
                <c:pt idx="3766">
                  <c:v>42773.45208333333</c:v>
                </c:pt>
                <c:pt idx="3767">
                  <c:v>42773.452777777777</c:v>
                </c:pt>
                <c:pt idx="3768">
                  <c:v>42773.453472222223</c:v>
                </c:pt>
                <c:pt idx="3769">
                  <c:v>42773.45416666667</c:v>
                </c:pt>
                <c:pt idx="3770">
                  <c:v>42773.454861111109</c:v>
                </c:pt>
                <c:pt idx="3771">
                  <c:v>42773.455555555556</c:v>
                </c:pt>
                <c:pt idx="3772">
                  <c:v>42773.456250000003</c:v>
                </c:pt>
                <c:pt idx="3773">
                  <c:v>42773.456944444442</c:v>
                </c:pt>
                <c:pt idx="3774">
                  <c:v>42773.457638888889</c:v>
                </c:pt>
                <c:pt idx="3775">
                  <c:v>42773.458333333336</c:v>
                </c:pt>
                <c:pt idx="3776">
                  <c:v>42773.459027777775</c:v>
                </c:pt>
                <c:pt idx="3777">
                  <c:v>42773.459722222222</c:v>
                </c:pt>
                <c:pt idx="3778">
                  <c:v>42773.460416666669</c:v>
                </c:pt>
                <c:pt idx="3779">
                  <c:v>42773.461111111108</c:v>
                </c:pt>
                <c:pt idx="3780">
                  <c:v>42773.461805555555</c:v>
                </c:pt>
                <c:pt idx="3781">
                  <c:v>42773.462500000001</c:v>
                </c:pt>
                <c:pt idx="3782">
                  <c:v>42773.463194444441</c:v>
                </c:pt>
                <c:pt idx="3783">
                  <c:v>42773.463888888888</c:v>
                </c:pt>
                <c:pt idx="3784">
                  <c:v>42773.464583333334</c:v>
                </c:pt>
                <c:pt idx="3785">
                  <c:v>42773.465277777781</c:v>
                </c:pt>
                <c:pt idx="3786">
                  <c:v>42773.46597222222</c:v>
                </c:pt>
                <c:pt idx="3787">
                  <c:v>42773.466666666667</c:v>
                </c:pt>
                <c:pt idx="3788">
                  <c:v>42773.467361111114</c:v>
                </c:pt>
                <c:pt idx="3789">
                  <c:v>42773.468055555553</c:v>
                </c:pt>
                <c:pt idx="3790">
                  <c:v>42773.46875</c:v>
                </c:pt>
                <c:pt idx="3791">
                  <c:v>42773.469444444447</c:v>
                </c:pt>
                <c:pt idx="3792">
                  <c:v>42773.470138888886</c:v>
                </c:pt>
                <c:pt idx="3793">
                  <c:v>42773.470833333333</c:v>
                </c:pt>
                <c:pt idx="3794">
                  <c:v>42773.47152777778</c:v>
                </c:pt>
                <c:pt idx="3795">
                  <c:v>42773.472222222219</c:v>
                </c:pt>
                <c:pt idx="3796">
                  <c:v>42773.472916666666</c:v>
                </c:pt>
                <c:pt idx="3797">
                  <c:v>42773.473611111112</c:v>
                </c:pt>
                <c:pt idx="3798">
                  <c:v>42773.474305555559</c:v>
                </c:pt>
                <c:pt idx="3799">
                  <c:v>42773.474999999999</c:v>
                </c:pt>
                <c:pt idx="3800">
                  <c:v>42773.475694444445</c:v>
                </c:pt>
                <c:pt idx="3801">
                  <c:v>42773.476388888892</c:v>
                </c:pt>
                <c:pt idx="3802">
                  <c:v>42773.477083333331</c:v>
                </c:pt>
                <c:pt idx="3803">
                  <c:v>42773.477777777778</c:v>
                </c:pt>
                <c:pt idx="3804">
                  <c:v>42773.478472222225</c:v>
                </c:pt>
                <c:pt idx="3805">
                  <c:v>42773.479166666664</c:v>
                </c:pt>
                <c:pt idx="3806">
                  <c:v>42773.479861111111</c:v>
                </c:pt>
                <c:pt idx="3807">
                  <c:v>42773.480555555558</c:v>
                </c:pt>
                <c:pt idx="3808">
                  <c:v>42773.481249999997</c:v>
                </c:pt>
                <c:pt idx="3809">
                  <c:v>42773.481944444444</c:v>
                </c:pt>
                <c:pt idx="3810">
                  <c:v>42773.482638888891</c:v>
                </c:pt>
                <c:pt idx="3811">
                  <c:v>42773.48333333333</c:v>
                </c:pt>
                <c:pt idx="3812">
                  <c:v>42773.484027777777</c:v>
                </c:pt>
                <c:pt idx="3813">
                  <c:v>42773.484722222223</c:v>
                </c:pt>
                <c:pt idx="3814">
                  <c:v>42773.48541666667</c:v>
                </c:pt>
                <c:pt idx="3815">
                  <c:v>42773.486111111109</c:v>
                </c:pt>
                <c:pt idx="3816">
                  <c:v>42773.486805555556</c:v>
                </c:pt>
                <c:pt idx="3817">
                  <c:v>42773.487500000003</c:v>
                </c:pt>
                <c:pt idx="3818">
                  <c:v>42773.488194444442</c:v>
                </c:pt>
                <c:pt idx="3819">
                  <c:v>42773.488888888889</c:v>
                </c:pt>
                <c:pt idx="3820">
                  <c:v>42773.489583333336</c:v>
                </c:pt>
                <c:pt idx="3821">
                  <c:v>42773.490277777775</c:v>
                </c:pt>
                <c:pt idx="3822">
                  <c:v>42773.490972222222</c:v>
                </c:pt>
                <c:pt idx="3823">
                  <c:v>42773.491666666669</c:v>
                </c:pt>
                <c:pt idx="3824">
                  <c:v>42773.492361111108</c:v>
                </c:pt>
                <c:pt idx="3825">
                  <c:v>42773.493055555555</c:v>
                </c:pt>
                <c:pt idx="3826">
                  <c:v>42773.493750000001</c:v>
                </c:pt>
                <c:pt idx="3827">
                  <c:v>42773.494444444441</c:v>
                </c:pt>
                <c:pt idx="3828">
                  <c:v>42773.495138888888</c:v>
                </c:pt>
                <c:pt idx="3829">
                  <c:v>42773.495833333334</c:v>
                </c:pt>
                <c:pt idx="3830">
                  <c:v>42773.496527777781</c:v>
                </c:pt>
                <c:pt idx="3831">
                  <c:v>42773.49722222222</c:v>
                </c:pt>
                <c:pt idx="3832">
                  <c:v>42773.497916666667</c:v>
                </c:pt>
                <c:pt idx="3833">
                  <c:v>42773.498611111114</c:v>
                </c:pt>
                <c:pt idx="3834">
                  <c:v>42773.499305555553</c:v>
                </c:pt>
                <c:pt idx="3835">
                  <c:v>42773.5</c:v>
                </c:pt>
                <c:pt idx="3836">
                  <c:v>42773.500694444447</c:v>
                </c:pt>
                <c:pt idx="3837">
                  <c:v>42773.501388888886</c:v>
                </c:pt>
                <c:pt idx="3838">
                  <c:v>42773.502083333333</c:v>
                </c:pt>
                <c:pt idx="3839">
                  <c:v>42773.50277777778</c:v>
                </c:pt>
                <c:pt idx="3840">
                  <c:v>42773.503472222219</c:v>
                </c:pt>
                <c:pt idx="3841">
                  <c:v>42773.504166666666</c:v>
                </c:pt>
                <c:pt idx="3842">
                  <c:v>42773.504861111112</c:v>
                </c:pt>
                <c:pt idx="3843">
                  <c:v>42773.505555555559</c:v>
                </c:pt>
                <c:pt idx="3844">
                  <c:v>42773.506249999999</c:v>
                </c:pt>
                <c:pt idx="3845">
                  <c:v>42773.506944444445</c:v>
                </c:pt>
                <c:pt idx="3846">
                  <c:v>42773.507638888892</c:v>
                </c:pt>
                <c:pt idx="3847">
                  <c:v>42773.508333333331</c:v>
                </c:pt>
                <c:pt idx="3848">
                  <c:v>42773.509027777778</c:v>
                </c:pt>
                <c:pt idx="3849">
                  <c:v>42773.509722222225</c:v>
                </c:pt>
                <c:pt idx="3850">
                  <c:v>42773.510416666664</c:v>
                </c:pt>
                <c:pt idx="3851">
                  <c:v>42773.511111111111</c:v>
                </c:pt>
                <c:pt idx="3852">
                  <c:v>42773.511805555558</c:v>
                </c:pt>
                <c:pt idx="3853">
                  <c:v>42773.512499999997</c:v>
                </c:pt>
                <c:pt idx="3854">
                  <c:v>42773.513194444444</c:v>
                </c:pt>
                <c:pt idx="3855">
                  <c:v>42773.513888888891</c:v>
                </c:pt>
                <c:pt idx="3856">
                  <c:v>42773.51458333333</c:v>
                </c:pt>
                <c:pt idx="3857">
                  <c:v>42773.515277777777</c:v>
                </c:pt>
                <c:pt idx="3858">
                  <c:v>42773.515972222223</c:v>
                </c:pt>
                <c:pt idx="3859">
                  <c:v>42773.51666666667</c:v>
                </c:pt>
                <c:pt idx="3860">
                  <c:v>42773.517361111109</c:v>
                </c:pt>
                <c:pt idx="3861">
                  <c:v>42773.518055555556</c:v>
                </c:pt>
                <c:pt idx="3862">
                  <c:v>42773.518750000003</c:v>
                </c:pt>
                <c:pt idx="3863">
                  <c:v>42773.519444444442</c:v>
                </c:pt>
                <c:pt idx="3864">
                  <c:v>42773.520138888889</c:v>
                </c:pt>
                <c:pt idx="3865">
                  <c:v>42773.520833333336</c:v>
                </c:pt>
                <c:pt idx="3866">
                  <c:v>42773.521527777775</c:v>
                </c:pt>
                <c:pt idx="3867">
                  <c:v>42773.522222222222</c:v>
                </c:pt>
                <c:pt idx="3868">
                  <c:v>42773.522916666669</c:v>
                </c:pt>
                <c:pt idx="3869">
                  <c:v>42773.523611111108</c:v>
                </c:pt>
                <c:pt idx="3870">
                  <c:v>42773.524305555555</c:v>
                </c:pt>
                <c:pt idx="3871">
                  <c:v>42773.525000000001</c:v>
                </c:pt>
                <c:pt idx="3872">
                  <c:v>42773.525694444441</c:v>
                </c:pt>
                <c:pt idx="3873">
                  <c:v>42773.526388888888</c:v>
                </c:pt>
                <c:pt idx="3874">
                  <c:v>42773.527083333334</c:v>
                </c:pt>
                <c:pt idx="3875">
                  <c:v>42773.527777777781</c:v>
                </c:pt>
                <c:pt idx="3876">
                  <c:v>42773.52847222222</c:v>
                </c:pt>
                <c:pt idx="3877">
                  <c:v>42773.529166666667</c:v>
                </c:pt>
                <c:pt idx="3878">
                  <c:v>42773.529861111114</c:v>
                </c:pt>
                <c:pt idx="3879">
                  <c:v>42773.530555555553</c:v>
                </c:pt>
                <c:pt idx="3880">
                  <c:v>42773.53125</c:v>
                </c:pt>
                <c:pt idx="3881">
                  <c:v>42773.531944444447</c:v>
                </c:pt>
                <c:pt idx="3882">
                  <c:v>42773.532638888886</c:v>
                </c:pt>
                <c:pt idx="3883">
                  <c:v>42773.533333333333</c:v>
                </c:pt>
                <c:pt idx="3884">
                  <c:v>42773.53402777778</c:v>
                </c:pt>
                <c:pt idx="3885">
                  <c:v>42773.534722222219</c:v>
                </c:pt>
                <c:pt idx="3886">
                  <c:v>42773.535416666666</c:v>
                </c:pt>
                <c:pt idx="3887">
                  <c:v>42773.536111111112</c:v>
                </c:pt>
                <c:pt idx="3888">
                  <c:v>42773.536805555559</c:v>
                </c:pt>
                <c:pt idx="3889">
                  <c:v>42773.537499999999</c:v>
                </c:pt>
                <c:pt idx="3890">
                  <c:v>42773.538194444445</c:v>
                </c:pt>
                <c:pt idx="3891">
                  <c:v>42773.538888888892</c:v>
                </c:pt>
                <c:pt idx="3892">
                  <c:v>42773.539583333331</c:v>
                </c:pt>
                <c:pt idx="3893">
                  <c:v>42773.540277777778</c:v>
                </c:pt>
                <c:pt idx="3894">
                  <c:v>42773.540972222225</c:v>
                </c:pt>
                <c:pt idx="3895">
                  <c:v>42773.541666666664</c:v>
                </c:pt>
                <c:pt idx="3896">
                  <c:v>42773.542361111111</c:v>
                </c:pt>
                <c:pt idx="3897">
                  <c:v>42773.543055555558</c:v>
                </c:pt>
                <c:pt idx="3898">
                  <c:v>42773.543749999997</c:v>
                </c:pt>
                <c:pt idx="3899">
                  <c:v>42773.544444444444</c:v>
                </c:pt>
                <c:pt idx="3900">
                  <c:v>42773.545138888891</c:v>
                </c:pt>
                <c:pt idx="3901">
                  <c:v>42773.54583333333</c:v>
                </c:pt>
                <c:pt idx="3902">
                  <c:v>42773.546527777777</c:v>
                </c:pt>
                <c:pt idx="3903">
                  <c:v>42773.547222222223</c:v>
                </c:pt>
                <c:pt idx="3904">
                  <c:v>42773.54791666667</c:v>
                </c:pt>
                <c:pt idx="3905">
                  <c:v>42773.548611111109</c:v>
                </c:pt>
                <c:pt idx="3906">
                  <c:v>42773.549305555556</c:v>
                </c:pt>
                <c:pt idx="3907">
                  <c:v>42773.55</c:v>
                </c:pt>
                <c:pt idx="3908">
                  <c:v>42773.550694444442</c:v>
                </c:pt>
                <c:pt idx="3909">
                  <c:v>42773.551388888889</c:v>
                </c:pt>
                <c:pt idx="3910">
                  <c:v>42773.552083333336</c:v>
                </c:pt>
                <c:pt idx="3911">
                  <c:v>42773.552777777775</c:v>
                </c:pt>
                <c:pt idx="3912">
                  <c:v>42773.553472222222</c:v>
                </c:pt>
                <c:pt idx="3913">
                  <c:v>42773.554166666669</c:v>
                </c:pt>
                <c:pt idx="3914">
                  <c:v>42773.554861111108</c:v>
                </c:pt>
                <c:pt idx="3915">
                  <c:v>42773.555555555555</c:v>
                </c:pt>
                <c:pt idx="3916">
                  <c:v>42773.556250000001</c:v>
                </c:pt>
                <c:pt idx="3917">
                  <c:v>42773.556944444441</c:v>
                </c:pt>
                <c:pt idx="3918">
                  <c:v>42773.557638888888</c:v>
                </c:pt>
                <c:pt idx="3919">
                  <c:v>42773.558333333334</c:v>
                </c:pt>
                <c:pt idx="3920">
                  <c:v>42773.559027777781</c:v>
                </c:pt>
                <c:pt idx="3921">
                  <c:v>42773.55972222222</c:v>
                </c:pt>
                <c:pt idx="3922">
                  <c:v>42773.560416666667</c:v>
                </c:pt>
                <c:pt idx="3923">
                  <c:v>42773.561111111114</c:v>
                </c:pt>
                <c:pt idx="3924">
                  <c:v>42773.561805555553</c:v>
                </c:pt>
                <c:pt idx="3925">
                  <c:v>42773.5625</c:v>
                </c:pt>
                <c:pt idx="3926">
                  <c:v>42773.563194444447</c:v>
                </c:pt>
                <c:pt idx="3927">
                  <c:v>42773.563888888886</c:v>
                </c:pt>
                <c:pt idx="3928">
                  <c:v>42773.564583333333</c:v>
                </c:pt>
                <c:pt idx="3929">
                  <c:v>42773.56527777778</c:v>
                </c:pt>
                <c:pt idx="3930">
                  <c:v>42773.565972222219</c:v>
                </c:pt>
                <c:pt idx="3931">
                  <c:v>42773.566666666666</c:v>
                </c:pt>
                <c:pt idx="3932">
                  <c:v>42773.567361111112</c:v>
                </c:pt>
                <c:pt idx="3933">
                  <c:v>42773.568055555559</c:v>
                </c:pt>
                <c:pt idx="3934">
                  <c:v>42773.568749999999</c:v>
                </c:pt>
                <c:pt idx="3935">
                  <c:v>42773.569444444445</c:v>
                </c:pt>
                <c:pt idx="3936">
                  <c:v>42773.570138888892</c:v>
                </c:pt>
                <c:pt idx="3937">
                  <c:v>42773.570833333331</c:v>
                </c:pt>
                <c:pt idx="3938">
                  <c:v>42773.571527777778</c:v>
                </c:pt>
                <c:pt idx="3939">
                  <c:v>42773.572222222225</c:v>
                </c:pt>
                <c:pt idx="3940">
                  <c:v>42773.572916666664</c:v>
                </c:pt>
                <c:pt idx="3941">
                  <c:v>42773.573611111111</c:v>
                </c:pt>
                <c:pt idx="3942">
                  <c:v>42773.574305555558</c:v>
                </c:pt>
                <c:pt idx="3943">
                  <c:v>42773.574999999997</c:v>
                </c:pt>
                <c:pt idx="3944">
                  <c:v>42773.575694444444</c:v>
                </c:pt>
                <c:pt idx="3945">
                  <c:v>42773.576388888891</c:v>
                </c:pt>
                <c:pt idx="3946">
                  <c:v>42773.57708333333</c:v>
                </c:pt>
                <c:pt idx="3947">
                  <c:v>42773.577777777777</c:v>
                </c:pt>
                <c:pt idx="3948">
                  <c:v>42773.578472222223</c:v>
                </c:pt>
                <c:pt idx="3949">
                  <c:v>42773.57916666667</c:v>
                </c:pt>
                <c:pt idx="3950">
                  <c:v>42773.579861111109</c:v>
                </c:pt>
                <c:pt idx="3951">
                  <c:v>42773.580555555556</c:v>
                </c:pt>
                <c:pt idx="3952">
                  <c:v>42773.581250000003</c:v>
                </c:pt>
                <c:pt idx="3953">
                  <c:v>42773.581944444442</c:v>
                </c:pt>
                <c:pt idx="3954">
                  <c:v>42773.582638888889</c:v>
                </c:pt>
                <c:pt idx="3955">
                  <c:v>42773.583333333336</c:v>
                </c:pt>
                <c:pt idx="3956">
                  <c:v>42773.584027777775</c:v>
                </c:pt>
                <c:pt idx="3957">
                  <c:v>42773.584722222222</c:v>
                </c:pt>
                <c:pt idx="3958">
                  <c:v>42773.585416666669</c:v>
                </c:pt>
                <c:pt idx="3959">
                  <c:v>42773.586111111108</c:v>
                </c:pt>
                <c:pt idx="3960">
                  <c:v>42773.586805555555</c:v>
                </c:pt>
                <c:pt idx="3961">
                  <c:v>42773.587500000001</c:v>
                </c:pt>
                <c:pt idx="3962">
                  <c:v>42773.588194444441</c:v>
                </c:pt>
                <c:pt idx="3963">
                  <c:v>42773.588888888888</c:v>
                </c:pt>
                <c:pt idx="3964">
                  <c:v>42773.589583333334</c:v>
                </c:pt>
                <c:pt idx="3965">
                  <c:v>42773.590277777781</c:v>
                </c:pt>
                <c:pt idx="3966">
                  <c:v>42773.59097222222</c:v>
                </c:pt>
                <c:pt idx="3967">
                  <c:v>42773.591666666667</c:v>
                </c:pt>
                <c:pt idx="3968">
                  <c:v>42773.592361111114</c:v>
                </c:pt>
                <c:pt idx="3969">
                  <c:v>42773.593055555553</c:v>
                </c:pt>
                <c:pt idx="3970">
                  <c:v>42773.59375</c:v>
                </c:pt>
                <c:pt idx="3971">
                  <c:v>42773.594444444447</c:v>
                </c:pt>
                <c:pt idx="3972">
                  <c:v>42773.595138888886</c:v>
                </c:pt>
                <c:pt idx="3973">
                  <c:v>42773.595833333333</c:v>
                </c:pt>
                <c:pt idx="3974">
                  <c:v>42773.59652777778</c:v>
                </c:pt>
                <c:pt idx="3975">
                  <c:v>42773.597222222219</c:v>
                </c:pt>
                <c:pt idx="3976">
                  <c:v>42773.597916666666</c:v>
                </c:pt>
                <c:pt idx="3977">
                  <c:v>42773.598611111112</c:v>
                </c:pt>
                <c:pt idx="3978">
                  <c:v>42773.599305555559</c:v>
                </c:pt>
                <c:pt idx="3979">
                  <c:v>42773.599999999999</c:v>
                </c:pt>
                <c:pt idx="3980">
                  <c:v>42773.600694444445</c:v>
                </c:pt>
                <c:pt idx="3981">
                  <c:v>42773.601388888892</c:v>
                </c:pt>
                <c:pt idx="3982">
                  <c:v>42773.602083333331</c:v>
                </c:pt>
                <c:pt idx="3983">
                  <c:v>42773.602777777778</c:v>
                </c:pt>
                <c:pt idx="3984">
                  <c:v>42773.603472222225</c:v>
                </c:pt>
                <c:pt idx="3985">
                  <c:v>42773.604166666664</c:v>
                </c:pt>
                <c:pt idx="3986">
                  <c:v>42773.604861111111</c:v>
                </c:pt>
                <c:pt idx="3987">
                  <c:v>42773.605555555558</c:v>
                </c:pt>
                <c:pt idx="3988">
                  <c:v>42773.606249999997</c:v>
                </c:pt>
                <c:pt idx="3989">
                  <c:v>42773.606944444444</c:v>
                </c:pt>
                <c:pt idx="3990">
                  <c:v>42773.607638888891</c:v>
                </c:pt>
                <c:pt idx="3991">
                  <c:v>42773.60833333333</c:v>
                </c:pt>
                <c:pt idx="3992">
                  <c:v>42773.609027777777</c:v>
                </c:pt>
                <c:pt idx="3993">
                  <c:v>42773.609722222223</c:v>
                </c:pt>
                <c:pt idx="3994">
                  <c:v>42773.61041666667</c:v>
                </c:pt>
                <c:pt idx="3995">
                  <c:v>42773.611111111109</c:v>
                </c:pt>
                <c:pt idx="3996">
                  <c:v>42773.611805555556</c:v>
                </c:pt>
                <c:pt idx="3997">
                  <c:v>42773.612500000003</c:v>
                </c:pt>
                <c:pt idx="3998">
                  <c:v>42773.613194444442</c:v>
                </c:pt>
                <c:pt idx="3999">
                  <c:v>42773.613888888889</c:v>
                </c:pt>
                <c:pt idx="4000">
                  <c:v>42773.614583333336</c:v>
                </c:pt>
                <c:pt idx="4001">
                  <c:v>42773.615277777775</c:v>
                </c:pt>
                <c:pt idx="4002">
                  <c:v>42773.615972222222</c:v>
                </c:pt>
                <c:pt idx="4003">
                  <c:v>42773.616666666669</c:v>
                </c:pt>
                <c:pt idx="4004">
                  <c:v>42773.617361111108</c:v>
                </c:pt>
                <c:pt idx="4005">
                  <c:v>42773.618055555555</c:v>
                </c:pt>
                <c:pt idx="4006">
                  <c:v>42773.618750000001</c:v>
                </c:pt>
                <c:pt idx="4007">
                  <c:v>42773.619444444441</c:v>
                </c:pt>
                <c:pt idx="4008">
                  <c:v>42773.620138888888</c:v>
                </c:pt>
                <c:pt idx="4009">
                  <c:v>42773.620833333334</c:v>
                </c:pt>
                <c:pt idx="4010">
                  <c:v>42773.621527777781</c:v>
                </c:pt>
                <c:pt idx="4011">
                  <c:v>42773.62222222222</c:v>
                </c:pt>
                <c:pt idx="4012">
                  <c:v>42773.622916666667</c:v>
                </c:pt>
                <c:pt idx="4013">
                  <c:v>42773.623611111114</c:v>
                </c:pt>
                <c:pt idx="4014">
                  <c:v>42773.624305555553</c:v>
                </c:pt>
                <c:pt idx="4015">
                  <c:v>42773.625</c:v>
                </c:pt>
                <c:pt idx="4016">
                  <c:v>42773.625694444447</c:v>
                </c:pt>
                <c:pt idx="4017">
                  <c:v>42773.626388888886</c:v>
                </c:pt>
                <c:pt idx="4018">
                  <c:v>42773.627083333333</c:v>
                </c:pt>
                <c:pt idx="4019">
                  <c:v>42773.62777777778</c:v>
                </c:pt>
                <c:pt idx="4020">
                  <c:v>42773.628472222219</c:v>
                </c:pt>
                <c:pt idx="4021">
                  <c:v>42773.629166666666</c:v>
                </c:pt>
                <c:pt idx="4022">
                  <c:v>42773.629861111112</c:v>
                </c:pt>
                <c:pt idx="4023">
                  <c:v>42773.630555555559</c:v>
                </c:pt>
                <c:pt idx="4024">
                  <c:v>42773.631249999999</c:v>
                </c:pt>
                <c:pt idx="4025">
                  <c:v>42773.631944444445</c:v>
                </c:pt>
                <c:pt idx="4026">
                  <c:v>42773.632638888892</c:v>
                </c:pt>
                <c:pt idx="4027">
                  <c:v>42773.633333333331</c:v>
                </c:pt>
                <c:pt idx="4028">
                  <c:v>42773.634027777778</c:v>
                </c:pt>
                <c:pt idx="4029">
                  <c:v>42773.634722222225</c:v>
                </c:pt>
                <c:pt idx="4030">
                  <c:v>42773.635416666664</c:v>
                </c:pt>
                <c:pt idx="4031">
                  <c:v>42773.636111111111</c:v>
                </c:pt>
                <c:pt idx="4032">
                  <c:v>42773.636805555558</c:v>
                </c:pt>
                <c:pt idx="4033">
                  <c:v>42773.637499999997</c:v>
                </c:pt>
                <c:pt idx="4034">
                  <c:v>42773.638194444444</c:v>
                </c:pt>
                <c:pt idx="4035">
                  <c:v>42773.638888888891</c:v>
                </c:pt>
                <c:pt idx="4036">
                  <c:v>42773.63958333333</c:v>
                </c:pt>
                <c:pt idx="4037">
                  <c:v>42773.640277777777</c:v>
                </c:pt>
                <c:pt idx="4038">
                  <c:v>42773.640972222223</c:v>
                </c:pt>
                <c:pt idx="4039">
                  <c:v>42773.64166666667</c:v>
                </c:pt>
                <c:pt idx="4040">
                  <c:v>42773.642361111109</c:v>
                </c:pt>
                <c:pt idx="4041">
                  <c:v>42773.643055555556</c:v>
                </c:pt>
                <c:pt idx="4042">
                  <c:v>42773.643750000003</c:v>
                </c:pt>
                <c:pt idx="4043">
                  <c:v>42773.644444444442</c:v>
                </c:pt>
                <c:pt idx="4044">
                  <c:v>42773.645138888889</c:v>
                </c:pt>
                <c:pt idx="4045">
                  <c:v>42773.645833333336</c:v>
                </c:pt>
                <c:pt idx="4046">
                  <c:v>42773.646527777775</c:v>
                </c:pt>
                <c:pt idx="4047">
                  <c:v>42773.647222222222</c:v>
                </c:pt>
                <c:pt idx="4048">
                  <c:v>42773.647916666669</c:v>
                </c:pt>
                <c:pt idx="4049">
                  <c:v>42773.648611111108</c:v>
                </c:pt>
                <c:pt idx="4050">
                  <c:v>42773.649305555555</c:v>
                </c:pt>
                <c:pt idx="4051">
                  <c:v>42773.65</c:v>
                </c:pt>
                <c:pt idx="4052">
                  <c:v>42773.650694444441</c:v>
                </c:pt>
                <c:pt idx="4053">
                  <c:v>42773.651388888888</c:v>
                </c:pt>
                <c:pt idx="4054">
                  <c:v>42773.652083333334</c:v>
                </c:pt>
                <c:pt idx="4055">
                  <c:v>42773.652777777781</c:v>
                </c:pt>
                <c:pt idx="4056">
                  <c:v>42773.65347222222</c:v>
                </c:pt>
                <c:pt idx="4057">
                  <c:v>42773.654166666667</c:v>
                </c:pt>
                <c:pt idx="4058">
                  <c:v>42773.654861111114</c:v>
                </c:pt>
                <c:pt idx="4059">
                  <c:v>42773.655555555553</c:v>
                </c:pt>
                <c:pt idx="4060">
                  <c:v>42773.65625</c:v>
                </c:pt>
                <c:pt idx="4061">
                  <c:v>42773.656944444447</c:v>
                </c:pt>
                <c:pt idx="4062">
                  <c:v>42773.657638888886</c:v>
                </c:pt>
                <c:pt idx="4063">
                  <c:v>42773.658333333333</c:v>
                </c:pt>
                <c:pt idx="4064">
                  <c:v>42773.65902777778</c:v>
                </c:pt>
                <c:pt idx="4065">
                  <c:v>42773.659722222219</c:v>
                </c:pt>
                <c:pt idx="4066">
                  <c:v>42773.660416666666</c:v>
                </c:pt>
                <c:pt idx="4067">
                  <c:v>42773.661111111112</c:v>
                </c:pt>
                <c:pt idx="4068">
                  <c:v>42773.661805555559</c:v>
                </c:pt>
                <c:pt idx="4069">
                  <c:v>42773.662499999999</c:v>
                </c:pt>
                <c:pt idx="4070">
                  <c:v>42773.663194444445</c:v>
                </c:pt>
                <c:pt idx="4071">
                  <c:v>42773.663888888892</c:v>
                </c:pt>
                <c:pt idx="4072">
                  <c:v>42773.664583333331</c:v>
                </c:pt>
                <c:pt idx="4073">
                  <c:v>42773.665277777778</c:v>
                </c:pt>
                <c:pt idx="4074">
                  <c:v>42773.665972222225</c:v>
                </c:pt>
                <c:pt idx="4075">
                  <c:v>42773.666666666664</c:v>
                </c:pt>
                <c:pt idx="4076">
                  <c:v>42773.667361111111</c:v>
                </c:pt>
                <c:pt idx="4077">
                  <c:v>42773.668055555558</c:v>
                </c:pt>
                <c:pt idx="4078">
                  <c:v>42773.668749999997</c:v>
                </c:pt>
                <c:pt idx="4079">
                  <c:v>42773.669444444444</c:v>
                </c:pt>
                <c:pt idx="4080">
                  <c:v>42773.670138888891</c:v>
                </c:pt>
                <c:pt idx="4081">
                  <c:v>42773.67083333333</c:v>
                </c:pt>
                <c:pt idx="4082">
                  <c:v>42773.671527777777</c:v>
                </c:pt>
                <c:pt idx="4083">
                  <c:v>42773.672222222223</c:v>
                </c:pt>
                <c:pt idx="4084">
                  <c:v>42773.67291666667</c:v>
                </c:pt>
                <c:pt idx="4085">
                  <c:v>42773.673611111109</c:v>
                </c:pt>
                <c:pt idx="4086">
                  <c:v>42773.674305555556</c:v>
                </c:pt>
                <c:pt idx="4087">
                  <c:v>42773.675000000003</c:v>
                </c:pt>
                <c:pt idx="4088">
                  <c:v>42773.675694444442</c:v>
                </c:pt>
                <c:pt idx="4089">
                  <c:v>42773.676388888889</c:v>
                </c:pt>
                <c:pt idx="4090">
                  <c:v>42773.677083333336</c:v>
                </c:pt>
                <c:pt idx="4091">
                  <c:v>42773.677777777775</c:v>
                </c:pt>
                <c:pt idx="4092">
                  <c:v>42773.678472222222</c:v>
                </c:pt>
                <c:pt idx="4093">
                  <c:v>42773.679166666669</c:v>
                </c:pt>
                <c:pt idx="4094">
                  <c:v>42773.679861111108</c:v>
                </c:pt>
                <c:pt idx="4095">
                  <c:v>42773.680555555555</c:v>
                </c:pt>
                <c:pt idx="4096">
                  <c:v>42773.681250000001</c:v>
                </c:pt>
                <c:pt idx="4097">
                  <c:v>42773.681944444441</c:v>
                </c:pt>
                <c:pt idx="4098">
                  <c:v>42773.682638888888</c:v>
                </c:pt>
                <c:pt idx="4099">
                  <c:v>42773.683333333334</c:v>
                </c:pt>
                <c:pt idx="4100">
                  <c:v>42773.684027777781</c:v>
                </c:pt>
                <c:pt idx="4101">
                  <c:v>42773.68472222222</c:v>
                </c:pt>
                <c:pt idx="4102">
                  <c:v>42773.685416666667</c:v>
                </c:pt>
                <c:pt idx="4103">
                  <c:v>42773.686111111114</c:v>
                </c:pt>
                <c:pt idx="4104">
                  <c:v>42773.686805555553</c:v>
                </c:pt>
                <c:pt idx="4105">
                  <c:v>42773.6875</c:v>
                </c:pt>
                <c:pt idx="4106">
                  <c:v>42773.688194444447</c:v>
                </c:pt>
                <c:pt idx="4107">
                  <c:v>42773.688888888886</c:v>
                </c:pt>
                <c:pt idx="4108">
                  <c:v>42773.689583333333</c:v>
                </c:pt>
                <c:pt idx="4109">
                  <c:v>42773.69027777778</c:v>
                </c:pt>
                <c:pt idx="4110">
                  <c:v>42773.690972222219</c:v>
                </c:pt>
                <c:pt idx="4111">
                  <c:v>42773.691666666666</c:v>
                </c:pt>
                <c:pt idx="4112">
                  <c:v>42773.692361111112</c:v>
                </c:pt>
                <c:pt idx="4113">
                  <c:v>42773.693055555559</c:v>
                </c:pt>
                <c:pt idx="4114">
                  <c:v>42773.693749999999</c:v>
                </c:pt>
                <c:pt idx="4115">
                  <c:v>42773.694444444445</c:v>
                </c:pt>
                <c:pt idx="4116">
                  <c:v>42773.695138888892</c:v>
                </c:pt>
                <c:pt idx="4117">
                  <c:v>42773.695833333331</c:v>
                </c:pt>
                <c:pt idx="4118">
                  <c:v>42773.696527777778</c:v>
                </c:pt>
                <c:pt idx="4119">
                  <c:v>42773.697222222225</c:v>
                </c:pt>
                <c:pt idx="4120">
                  <c:v>42773.697916666664</c:v>
                </c:pt>
                <c:pt idx="4121">
                  <c:v>42773.698611111111</c:v>
                </c:pt>
                <c:pt idx="4122">
                  <c:v>42773.699305555558</c:v>
                </c:pt>
                <c:pt idx="4123">
                  <c:v>42773.7</c:v>
                </c:pt>
                <c:pt idx="4124">
                  <c:v>42773.700694444444</c:v>
                </c:pt>
                <c:pt idx="4125">
                  <c:v>42773.701388888891</c:v>
                </c:pt>
                <c:pt idx="4126">
                  <c:v>42773.70208333333</c:v>
                </c:pt>
                <c:pt idx="4127">
                  <c:v>42773.702777777777</c:v>
                </c:pt>
                <c:pt idx="4128">
                  <c:v>42773.703472222223</c:v>
                </c:pt>
                <c:pt idx="4129">
                  <c:v>42773.70416666667</c:v>
                </c:pt>
                <c:pt idx="4130">
                  <c:v>42773.704861111109</c:v>
                </c:pt>
                <c:pt idx="4131">
                  <c:v>42773.705555555556</c:v>
                </c:pt>
                <c:pt idx="4132">
                  <c:v>42773.706250000003</c:v>
                </c:pt>
                <c:pt idx="4133">
                  <c:v>42773.706944444442</c:v>
                </c:pt>
                <c:pt idx="4134">
                  <c:v>42773.707638888889</c:v>
                </c:pt>
                <c:pt idx="4135">
                  <c:v>42773.708333333336</c:v>
                </c:pt>
                <c:pt idx="4136">
                  <c:v>42773.709027777775</c:v>
                </c:pt>
                <c:pt idx="4137">
                  <c:v>42773.709722222222</c:v>
                </c:pt>
                <c:pt idx="4138">
                  <c:v>42773.710416666669</c:v>
                </c:pt>
                <c:pt idx="4139">
                  <c:v>42773.711111111108</c:v>
                </c:pt>
                <c:pt idx="4140">
                  <c:v>42773.711805555555</c:v>
                </c:pt>
                <c:pt idx="4141">
                  <c:v>42773.712500000001</c:v>
                </c:pt>
                <c:pt idx="4142">
                  <c:v>42773.713194444441</c:v>
                </c:pt>
                <c:pt idx="4143">
                  <c:v>42773.713888888888</c:v>
                </c:pt>
                <c:pt idx="4144">
                  <c:v>42773.714583333334</c:v>
                </c:pt>
                <c:pt idx="4145">
                  <c:v>42773.715277777781</c:v>
                </c:pt>
                <c:pt idx="4146">
                  <c:v>42773.71597222222</c:v>
                </c:pt>
                <c:pt idx="4147">
                  <c:v>42773.716666666667</c:v>
                </c:pt>
                <c:pt idx="4148">
                  <c:v>42773.717361111114</c:v>
                </c:pt>
                <c:pt idx="4149">
                  <c:v>42773.718055555553</c:v>
                </c:pt>
                <c:pt idx="4150">
                  <c:v>42773.71875</c:v>
                </c:pt>
                <c:pt idx="4151">
                  <c:v>42773.719444444447</c:v>
                </c:pt>
                <c:pt idx="4152">
                  <c:v>42773.720138888886</c:v>
                </c:pt>
                <c:pt idx="4153">
                  <c:v>42773.720833333333</c:v>
                </c:pt>
                <c:pt idx="4154">
                  <c:v>42773.72152777778</c:v>
                </c:pt>
                <c:pt idx="4155">
                  <c:v>42773.722222222219</c:v>
                </c:pt>
                <c:pt idx="4156">
                  <c:v>42773.722916666666</c:v>
                </c:pt>
                <c:pt idx="4157">
                  <c:v>42773.723611111112</c:v>
                </c:pt>
                <c:pt idx="4158">
                  <c:v>42773.724305555559</c:v>
                </c:pt>
                <c:pt idx="4159">
                  <c:v>42773.724999999999</c:v>
                </c:pt>
                <c:pt idx="4160">
                  <c:v>42773.725694444445</c:v>
                </c:pt>
                <c:pt idx="4161">
                  <c:v>42773.726388888892</c:v>
                </c:pt>
                <c:pt idx="4162">
                  <c:v>42773.727083333331</c:v>
                </c:pt>
                <c:pt idx="4163">
                  <c:v>42773.727777777778</c:v>
                </c:pt>
                <c:pt idx="4164">
                  <c:v>42773.728472222225</c:v>
                </c:pt>
                <c:pt idx="4165">
                  <c:v>42773.729166666664</c:v>
                </c:pt>
                <c:pt idx="4166">
                  <c:v>42773.729861111111</c:v>
                </c:pt>
                <c:pt idx="4167">
                  <c:v>42773.730555555558</c:v>
                </c:pt>
                <c:pt idx="4168">
                  <c:v>42773.731249999997</c:v>
                </c:pt>
                <c:pt idx="4169">
                  <c:v>42773.731944444444</c:v>
                </c:pt>
                <c:pt idx="4170">
                  <c:v>42773.732638888891</c:v>
                </c:pt>
                <c:pt idx="4171">
                  <c:v>42773.73333333333</c:v>
                </c:pt>
                <c:pt idx="4172">
                  <c:v>42773.734027777777</c:v>
                </c:pt>
                <c:pt idx="4173">
                  <c:v>42773.734722222223</c:v>
                </c:pt>
                <c:pt idx="4174">
                  <c:v>42773.73541666667</c:v>
                </c:pt>
                <c:pt idx="4175">
                  <c:v>42773.736111111109</c:v>
                </c:pt>
                <c:pt idx="4176">
                  <c:v>42773.736805555556</c:v>
                </c:pt>
                <c:pt idx="4177">
                  <c:v>42773.737500000003</c:v>
                </c:pt>
                <c:pt idx="4178">
                  <c:v>42773.738194444442</c:v>
                </c:pt>
                <c:pt idx="4179">
                  <c:v>42773.738888888889</c:v>
                </c:pt>
                <c:pt idx="4180">
                  <c:v>42773.739583333336</c:v>
                </c:pt>
                <c:pt idx="4181">
                  <c:v>42773.740277777775</c:v>
                </c:pt>
                <c:pt idx="4182">
                  <c:v>42773.740972222222</c:v>
                </c:pt>
                <c:pt idx="4183">
                  <c:v>42773.741666666669</c:v>
                </c:pt>
                <c:pt idx="4184">
                  <c:v>42773.742361111108</c:v>
                </c:pt>
                <c:pt idx="4185">
                  <c:v>42773.743055555555</c:v>
                </c:pt>
                <c:pt idx="4186">
                  <c:v>42773.743750000001</c:v>
                </c:pt>
                <c:pt idx="4187">
                  <c:v>42773.744444444441</c:v>
                </c:pt>
                <c:pt idx="4188">
                  <c:v>42773.745138888888</c:v>
                </c:pt>
                <c:pt idx="4189">
                  <c:v>42773.745833333334</c:v>
                </c:pt>
                <c:pt idx="4190">
                  <c:v>42773.746527777781</c:v>
                </c:pt>
                <c:pt idx="4191">
                  <c:v>42773.74722222222</c:v>
                </c:pt>
                <c:pt idx="4192">
                  <c:v>42773.747916666667</c:v>
                </c:pt>
                <c:pt idx="4193">
                  <c:v>42773.748611111114</c:v>
                </c:pt>
                <c:pt idx="4194">
                  <c:v>42773.749305555553</c:v>
                </c:pt>
                <c:pt idx="4195">
                  <c:v>42773.75</c:v>
                </c:pt>
                <c:pt idx="4196">
                  <c:v>42773.750694444447</c:v>
                </c:pt>
                <c:pt idx="4197">
                  <c:v>42773.751388888886</c:v>
                </c:pt>
                <c:pt idx="4198">
                  <c:v>42773.752083333333</c:v>
                </c:pt>
                <c:pt idx="4199">
                  <c:v>42773.75277777778</c:v>
                </c:pt>
                <c:pt idx="4200">
                  <c:v>42773.753472222219</c:v>
                </c:pt>
                <c:pt idx="4201">
                  <c:v>42773.754166666666</c:v>
                </c:pt>
                <c:pt idx="4202">
                  <c:v>42773.754861111112</c:v>
                </c:pt>
                <c:pt idx="4203">
                  <c:v>42773.755555555559</c:v>
                </c:pt>
                <c:pt idx="4204">
                  <c:v>42773.756249999999</c:v>
                </c:pt>
                <c:pt idx="4205">
                  <c:v>42773.756944444445</c:v>
                </c:pt>
                <c:pt idx="4206">
                  <c:v>42773.757638888892</c:v>
                </c:pt>
                <c:pt idx="4207">
                  <c:v>42773.758333333331</c:v>
                </c:pt>
                <c:pt idx="4208">
                  <c:v>42773.759027777778</c:v>
                </c:pt>
                <c:pt idx="4209">
                  <c:v>42773.759722222225</c:v>
                </c:pt>
                <c:pt idx="4210">
                  <c:v>42773.760416666664</c:v>
                </c:pt>
                <c:pt idx="4211">
                  <c:v>42773.761111111111</c:v>
                </c:pt>
                <c:pt idx="4212">
                  <c:v>42773.761805555558</c:v>
                </c:pt>
                <c:pt idx="4213">
                  <c:v>42773.762499999997</c:v>
                </c:pt>
                <c:pt idx="4214">
                  <c:v>42773.763194444444</c:v>
                </c:pt>
                <c:pt idx="4215">
                  <c:v>42773.763888888891</c:v>
                </c:pt>
                <c:pt idx="4216">
                  <c:v>42773.76458333333</c:v>
                </c:pt>
                <c:pt idx="4217">
                  <c:v>42773.765277777777</c:v>
                </c:pt>
                <c:pt idx="4218">
                  <c:v>42773.765972222223</c:v>
                </c:pt>
                <c:pt idx="4219">
                  <c:v>42773.76666666667</c:v>
                </c:pt>
                <c:pt idx="4220">
                  <c:v>42773.767361111109</c:v>
                </c:pt>
                <c:pt idx="4221">
                  <c:v>42773.768055555556</c:v>
                </c:pt>
                <c:pt idx="4222">
                  <c:v>42773.768750000003</c:v>
                </c:pt>
                <c:pt idx="4223">
                  <c:v>42773.769444444442</c:v>
                </c:pt>
                <c:pt idx="4224">
                  <c:v>42773.770138888889</c:v>
                </c:pt>
                <c:pt idx="4225">
                  <c:v>42773.770833333336</c:v>
                </c:pt>
                <c:pt idx="4226">
                  <c:v>42773.771527777775</c:v>
                </c:pt>
                <c:pt idx="4227">
                  <c:v>42773.772222222222</c:v>
                </c:pt>
                <c:pt idx="4228">
                  <c:v>42773.772916666669</c:v>
                </c:pt>
                <c:pt idx="4229">
                  <c:v>42773.773611111108</c:v>
                </c:pt>
                <c:pt idx="4230">
                  <c:v>42773.774305555555</c:v>
                </c:pt>
                <c:pt idx="4231">
                  <c:v>42773.775000000001</c:v>
                </c:pt>
                <c:pt idx="4232">
                  <c:v>42773.775694444441</c:v>
                </c:pt>
                <c:pt idx="4233">
                  <c:v>42773.776388888888</c:v>
                </c:pt>
                <c:pt idx="4234">
                  <c:v>42773.777083333334</c:v>
                </c:pt>
                <c:pt idx="4235">
                  <c:v>42773.777777777781</c:v>
                </c:pt>
                <c:pt idx="4236">
                  <c:v>42773.77847222222</c:v>
                </c:pt>
                <c:pt idx="4237">
                  <c:v>42773.779166666667</c:v>
                </c:pt>
                <c:pt idx="4238">
                  <c:v>42773.779861111114</c:v>
                </c:pt>
                <c:pt idx="4239">
                  <c:v>42773.780555555553</c:v>
                </c:pt>
                <c:pt idx="4240">
                  <c:v>42773.78125</c:v>
                </c:pt>
                <c:pt idx="4241">
                  <c:v>42773.781944444447</c:v>
                </c:pt>
                <c:pt idx="4242">
                  <c:v>42773.782638888886</c:v>
                </c:pt>
                <c:pt idx="4243">
                  <c:v>42773.783333333333</c:v>
                </c:pt>
                <c:pt idx="4244">
                  <c:v>42773.78402777778</c:v>
                </c:pt>
                <c:pt idx="4245">
                  <c:v>42773.784722222219</c:v>
                </c:pt>
                <c:pt idx="4246">
                  <c:v>42773.785416666666</c:v>
                </c:pt>
                <c:pt idx="4247">
                  <c:v>42773.786111111112</c:v>
                </c:pt>
                <c:pt idx="4248">
                  <c:v>42773.786805555559</c:v>
                </c:pt>
                <c:pt idx="4249">
                  <c:v>42773.787499999999</c:v>
                </c:pt>
                <c:pt idx="4250">
                  <c:v>42773.788194444445</c:v>
                </c:pt>
                <c:pt idx="4251">
                  <c:v>42773.788888888892</c:v>
                </c:pt>
                <c:pt idx="4252">
                  <c:v>42773.789583333331</c:v>
                </c:pt>
                <c:pt idx="4253">
                  <c:v>42773.790277777778</c:v>
                </c:pt>
                <c:pt idx="4254">
                  <c:v>42773.790972222225</c:v>
                </c:pt>
                <c:pt idx="4255">
                  <c:v>42773.791666666664</c:v>
                </c:pt>
                <c:pt idx="4256">
                  <c:v>42773.792361111111</c:v>
                </c:pt>
                <c:pt idx="4257">
                  <c:v>42773.793055555558</c:v>
                </c:pt>
                <c:pt idx="4258">
                  <c:v>42773.793749999997</c:v>
                </c:pt>
                <c:pt idx="4259">
                  <c:v>42773.794444444444</c:v>
                </c:pt>
                <c:pt idx="4260">
                  <c:v>42773.795138888891</c:v>
                </c:pt>
                <c:pt idx="4261">
                  <c:v>42773.79583333333</c:v>
                </c:pt>
                <c:pt idx="4262">
                  <c:v>42773.796527777777</c:v>
                </c:pt>
                <c:pt idx="4263">
                  <c:v>42773.797222222223</c:v>
                </c:pt>
                <c:pt idx="4264">
                  <c:v>42773.79791666667</c:v>
                </c:pt>
                <c:pt idx="4265">
                  <c:v>42773.798611111109</c:v>
                </c:pt>
                <c:pt idx="4266">
                  <c:v>42773.799305555556</c:v>
                </c:pt>
                <c:pt idx="4267">
                  <c:v>42773.8</c:v>
                </c:pt>
                <c:pt idx="4268">
                  <c:v>42773.800694444442</c:v>
                </c:pt>
                <c:pt idx="4269">
                  <c:v>42773.801388888889</c:v>
                </c:pt>
                <c:pt idx="4270">
                  <c:v>42773.802083333336</c:v>
                </c:pt>
                <c:pt idx="4271">
                  <c:v>42773.802777777775</c:v>
                </c:pt>
                <c:pt idx="4272">
                  <c:v>42773.803472222222</c:v>
                </c:pt>
                <c:pt idx="4273">
                  <c:v>42773.804166666669</c:v>
                </c:pt>
                <c:pt idx="4274">
                  <c:v>42773.804861111108</c:v>
                </c:pt>
                <c:pt idx="4275">
                  <c:v>42773.805555555555</c:v>
                </c:pt>
                <c:pt idx="4276">
                  <c:v>42773.806250000001</c:v>
                </c:pt>
                <c:pt idx="4277">
                  <c:v>42773.806944444441</c:v>
                </c:pt>
                <c:pt idx="4278">
                  <c:v>42773.807638888888</c:v>
                </c:pt>
                <c:pt idx="4279">
                  <c:v>42773.808333333334</c:v>
                </c:pt>
                <c:pt idx="4280">
                  <c:v>42773.809027777781</c:v>
                </c:pt>
                <c:pt idx="4281">
                  <c:v>42773.80972222222</c:v>
                </c:pt>
                <c:pt idx="4282">
                  <c:v>42773.810416666667</c:v>
                </c:pt>
                <c:pt idx="4283">
                  <c:v>42773.811111111114</c:v>
                </c:pt>
                <c:pt idx="4284">
                  <c:v>42773.811805555553</c:v>
                </c:pt>
                <c:pt idx="4285">
                  <c:v>42773.8125</c:v>
                </c:pt>
                <c:pt idx="4286">
                  <c:v>42773.813194444447</c:v>
                </c:pt>
                <c:pt idx="4287">
                  <c:v>42773.813888888886</c:v>
                </c:pt>
                <c:pt idx="4288">
                  <c:v>42773.814583333333</c:v>
                </c:pt>
                <c:pt idx="4289">
                  <c:v>42773.81527777778</c:v>
                </c:pt>
                <c:pt idx="4290">
                  <c:v>42773.815972222219</c:v>
                </c:pt>
                <c:pt idx="4291">
                  <c:v>42773.816666666666</c:v>
                </c:pt>
                <c:pt idx="4292">
                  <c:v>42773.817361111112</c:v>
                </c:pt>
                <c:pt idx="4293">
                  <c:v>42773.818055555559</c:v>
                </c:pt>
                <c:pt idx="4294">
                  <c:v>42773.818749999999</c:v>
                </c:pt>
                <c:pt idx="4295">
                  <c:v>42773.819444444445</c:v>
                </c:pt>
                <c:pt idx="4296">
                  <c:v>42773.820138888892</c:v>
                </c:pt>
                <c:pt idx="4297">
                  <c:v>42773.820833333331</c:v>
                </c:pt>
                <c:pt idx="4298">
                  <c:v>42773.821527777778</c:v>
                </c:pt>
                <c:pt idx="4299">
                  <c:v>42773.822222222225</c:v>
                </c:pt>
                <c:pt idx="4300">
                  <c:v>42773.822916666664</c:v>
                </c:pt>
                <c:pt idx="4301">
                  <c:v>42773.823611111111</c:v>
                </c:pt>
                <c:pt idx="4302">
                  <c:v>42773.824305555558</c:v>
                </c:pt>
                <c:pt idx="4303">
                  <c:v>42773.824999999997</c:v>
                </c:pt>
                <c:pt idx="4304">
                  <c:v>42773.825694444444</c:v>
                </c:pt>
                <c:pt idx="4305">
                  <c:v>42773.826388888891</c:v>
                </c:pt>
                <c:pt idx="4306">
                  <c:v>42773.82708333333</c:v>
                </c:pt>
                <c:pt idx="4307">
                  <c:v>42773.827777777777</c:v>
                </c:pt>
                <c:pt idx="4308">
                  <c:v>42773.828472222223</c:v>
                </c:pt>
                <c:pt idx="4309">
                  <c:v>42773.82916666667</c:v>
                </c:pt>
                <c:pt idx="4310">
                  <c:v>42773.829861111109</c:v>
                </c:pt>
                <c:pt idx="4311">
                  <c:v>42773.830555555556</c:v>
                </c:pt>
                <c:pt idx="4312">
                  <c:v>42773.831250000003</c:v>
                </c:pt>
                <c:pt idx="4313">
                  <c:v>42773.831944444442</c:v>
                </c:pt>
                <c:pt idx="4314">
                  <c:v>42773.832638888889</c:v>
                </c:pt>
                <c:pt idx="4315">
                  <c:v>42773.833333333336</c:v>
                </c:pt>
                <c:pt idx="4316">
                  <c:v>42773.834027777775</c:v>
                </c:pt>
                <c:pt idx="4317">
                  <c:v>42773.834722222222</c:v>
                </c:pt>
                <c:pt idx="4318">
                  <c:v>42773.835416666669</c:v>
                </c:pt>
                <c:pt idx="4319">
                  <c:v>42773.836111111108</c:v>
                </c:pt>
                <c:pt idx="4320">
                  <c:v>42773.836805555555</c:v>
                </c:pt>
                <c:pt idx="4321">
                  <c:v>42773.837500000001</c:v>
                </c:pt>
                <c:pt idx="4322">
                  <c:v>42773.838194444441</c:v>
                </c:pt>
                <c:pt idx="4323">
                  <c:v>42773.838888888888</c:v>
                </c:pt>
                <c:pt idx="4324">
                  <c:v>42773.839583333334</c:v>
                </c:pt>
                <c:pt idx="4325">
                  <c:v>42773.840277777781</c:v>
                </c:pt>
                <c:pt idx="4326">
                  <c:v>42773.84097222222</c:v>
                </c:pt>
                <c:pt idx="4327">
                  <c:v>42773.841666666667</c:v>
                </c:pt>
                <c:pt idx="4328">
                  <c:v>42773.842361111114</c:v>
                </c:pt>
                <c:pt idx="4329">
                  <c:v>42773.843055555553</c:v>
                </c:pt>
                <c:pt idx="4330">
                  <c:v>42773.84375</c:v>
                </c:pt>
                <c:pt idx="4331">
                  <c:v>42773.844444444447</c:v>
                </c:pt>
                <c:pt idx="4332">
                  <c:v>42773.845138888886</c:v>
                </c:pt>
                <c:pt idx="4333">
                  <c:v>42773.845833333333</c:v>
                </c:pt>
                <c:pt idx="4334">
                  <c:v>42773.84652777778</c:v>
                </c:pt>
                <c:pt idx="4335">
                  <c:v>42773.847222222219</c:v>
                </c:pt>
                <c:pt idx="4336">
                  <c:v>42773.847916666666</c:v>
                </c:pt>
                <c:pt idx="4337">
                  <c:v>42773.848611111112</c:v>
                </c:pt>
                <c:pt idx="4338">
                  <c:v>42773.849305555559</c:v>
                </c:pt>
                <c:pt idx="4339">
                  <c:v>42773.85</c:v>
                </c:pt>
                <c:pt idx="4340">
                  <c:v>42773.850694444445</c:v>
                </c:pt>
                <c:pt idx="4341">
                  <c:v>42773.851388888892</c:v>
                </c:pt>
                <c:pt idx="4342">
                  <c:v>42773.852083333331</c:v>
                </c:pt>
                <c:pt idx="4343">
                  <c:v>42773.852777777778</c:v>
                </c:pt>
                <c:pt idx="4344">
                  <c:v>42773.853472222225</c:v>
                </c:pt>
                <c:pt idx="4345">
                  <c:v>42773.854166666664</c:v>
                </c:pt>
                <c:pt idx="4346">
                  <c:v>42773.854861111111</c:v>
                </c:pt>
                <c:pt idx="4347">
                  <c:v>42773.855555555558</c:v>
                </c:pt>
                <c:pt idx="4348">
                  <c:v>42773.856249999997</c:v>
                </c:pt>
                <c:pt idx="4349">
                  <c:v>42773.856944444444</c:v>
                </c:pt>
                <c:pt idx="4350">
                  <c:v>42773.857638888891</c:v>
                </c:pt>
                <c:pt idx="4351">
                  <c:v>42773.85833333333</c:v>
                </c:pt>
                <c:pt idx="4352">
                  <c:v>42773.859027777777</c:v>
                </c:pt>
                <c:pt idx="4353">
                  <c:v>42773.859722222223</c:v>
                </c:pt>
                <c:pt idx="4354">
                  <c:v>42773.86041666667</c:v>
                </c:pt>
                <c:pt idx="4355">
                  <c:v>42773.861111111109</c:v>
                </c:pt>
                <c:pt idx="4356">
                  <c:v>42773.861805555556</c:v>
                </c:pt>
                <c:pt idx="4357">
                  <c:v>42773.862500000003</c:v>
                </c:pt>
                <c:pt idx="4358">
                  <c:v>42773.863194444442</c:v>
                </c:pt>
                <c:pt idx="4359">
                  <c:v>42773.863888888889</c:v>
                </c:pt>
                <c:pt idx="4360">
                  <c:v>42773.864583333336</c:v>
                </c:pt>
                <c:pt idx="4361">
                  <c:v>42773.865277777775</c:v>
                </c:pt>
                <c:pt idx="4362">
                  <c:v>42773.865972222222</c:v>
                </c:pt>
                <c:pt idx="4363">
                  <c:v>42773.866666666669</c:v>
                </c:pt>
                <c:pt idx="4364">
                  <c:v>42773.867361111108</c:v>
                </c:pt>
                <c:pt idx="4365">
                  <c:v>42773.868055555555</c:v>
                </c:pt>
                <c:pt idx="4366">
                  <c:v>42773.868750000001</c:v>
                </c:pt>
                <c:pt idx="4367">
                  <c:v>42773.869444444441</c:v>
                </c:pt>
                <c:pt idx="4368">
                  <c:v>42773.870138888888</c:v>
                </c:pt>
                <c:pt idx="4369">
                  <c:v>42773.870833333334</c:v>
                </c:pt>
                <c:pt idx="4370">
                  <c:v>42773.871527777781</c:v>
                </c:pt>
                <c:pt idx="4371">
                  <c:v>42773.87222222222</c:v>
                </c:pt>
                <c:pt idx="4372">
                  <c:v>42773.872916666667</c:v>
                </c:pt>
                <c:pt idx="4373">
                  <c:v>42773.873611111114</c:v>
                </c:pt>
                <c:pt idx="4374">
                  <c:v>42773.874305555553</c:v>
                </c:pt>
                <c:pt idx="4375">
                  <c:v>42773.875</c:v>
                </c:pt>
                <c:pt idx="4376">
                  <c:v>42773.875694444447</c:v>
                </c:pt>
                <c:pt idx="4377">
                  <c:v>42773.876388888886</c:v>
                </c:pt>
                <c:pt idx="4378">
                  <c:v>42773.877083333333</c:v>
                </c:pt>
                <c:pt idx="4379">
                  <c:v>42773.87777777778</c:v>
                </c:pt>
                <c:pt idx="4380">
                  <c:v>42773.878472222219</c:v>
                </c:pt>
                <c:pt idx="4381">
                  <c:v>42773.879166666666</c:v>
                </c:pt>
                <c:pt idx="4382">
                  <c:v>42773.879861111112</c:v>
                </c:pt>
                <c:pt idx="4383">
                  <c:v>42773.880555555559</c:v>
                </c:pt>
                <c:pt idx="4384">
                  <c:v>42773.881249999999</c:v>
                </c:pt>
                <c:pt idx="4385">
                  <c:v>42773.881944444445</c:v>
                </c:pt>
                <c:pt idx="4386">
                  <c:v>42773.882638888892</c:v>
                </c:pt>
                <c:pt idx="4387">
                  <c:v>42773.883333333331</c:v>
                </c:pt>
                <c:pt idx="4388">
                  <c:v>42773.884027777778</c:v>
                </c:pt>
                <c:pt idx="4389">
                  <c:v>42773.884722222225</c:v>
                </c:pt>
                <c:pt idx="4390">
                  <c:v>42773.885416666664</c:v>
                </c:pt>
                <c:pt idx="4391">
                  <c:v>42773.886111111111</c:v>
                </c:pt>
                <c:pt idx="4392">
                  <c:v>42773.886805555558</c:v>
                </c:pt>
                <c:pt idx="4393">
                  <c:v>42773.887499999997</c:v>
                </c:pt>
                <c:pt idx="4394">
                  <c:v>42773.888194444444</c:v>
                </c:pt>
                <c:pt idx="4395">
                  <c:v>42773.888888888891</c:v>
                </c:pt>
                <c:pt idx="4396">
                  <c:v>42773.88958333333</c:v>
                </c:pt>
                <c:pt idx="4397">
                  <c:v>42773.890277777777</c:v>
                </c:pt>
                <c:pt idx="4398">
                  <c:v>42773.890972222223</c:v>
                </c:pt>
                <c:pt idx="4399">
                  <c:v>42773.89166666667</c:v>
                </c:pt>
                <c:pt idx="4400">
                  <c:v>42773.892361111109</c:v>
                </c:pt>
                <c:pt idx="4401">
                  <c:v>42773.893055555556</c:v>
                </c:pt>
                <c:pt idx="4402">
                  <c:v>42773.893750000003</c:v>
                </c:pt>
                <c:pt idx="4403">
                  <c:v>42773.894444444442</c:v>
                </c:pt>
                <c:pt idx="4404">
                  <c:v>42773.895138888889</c:v>
                </c:pt>
                <c:pt idx="4405">
                  <c:v>42773.895833333336</c:v>
                </c:pt>
                <c:pt idx="4406">
                  <c:v>42773.896527777775</c:v>
                </c:pt>
                <c:pt idx="4407">
                  <c:v>42773.897222222222</c:v>
                </c:pt>
                <c:pt idx="4408">
                  <c:v>42773.897916666669</c:v>
                </c:pt>
                <c:pt idx="4409">
                  <c:v>42773.898611111108</c:v>
                </c:pt>
                <c:pt idx="4410">
                  <c:v>42773.899305555555</c:v>
                </c:pt>
                <c:pt idx="4411">
                  <c:v>42773.9</c:v>
                </c:pt>
                <c:pt idx="4412">
                  <c:v>42773.900694444441</c:v>
                </c:pt>
                <c:pt idx="4413">
                  <c:v>42773.901388888888</c:v>
                </c:pt>
                <c:pt idx="4414">
                  <c:v>42773.902083333334</c:v>
                </c:pt>
                <c:pt idx="4415">
                  <c:v>42773.902777777781</c:v>
                </c:pt>
                <c:pt idx="4416">
                  <c:v>42773.90347222222</c:v>
                </c:pt>
                <c:pt idx="4417">
                  <c:v>42773.904166666667</c:v>
                </c:pt>
                <c:pt idx="4418">
                  <c:v>42773.904861111114</c:v>
                </c:pt>
                <c:pt idx="4419">
                  <c:v>42773.905555555553</c:v>
                </c:pt>
                <c:pt idx="4420">
                  <c:v>42773.90625</c:v>
                </c:pt>
                <c:pt idx="4421">
                  <c:v>42773.906944444447</c:v>
                </c:pt>
                <c:pt idx="4422">
                  <c:v>42773.907638888886</c:v>
                </c:pt>
                <c:pt idx="4423">
                  <c:v>42773.908333333333</c:v>
                </c:pt>
                <c:pt idx="4424">
                  <c:v>42773.90902777778</c:v>
                </c:pt>
                <c:pt idx="4425">
                  <c:v>42773.909722222219</c:v>
                </c:pt>
                <c:pt idx="4426">
                  <c:v>42773.910416666666</c:v>
                </c:pt>
                <c:pt idx="4427">
                  <c:v>42773.911111111112</c:v>
                </c:pt>
                <c:pt idx="4428">
                  <c:v>42773.911805555559</c:v>
                </c:pt>
                <c:pt idx="4429">
                  <c:v>42773.912499999999</c:v>
                </c:pt>
                <c:pt idx="4430">
                  <c:v>42773.913194444445</c:v>
                </c:pt>
                <c:pt idx="4431">
                  <c:v>42773.913888888892</c:v>
                </c:pt>
                <c:pt idx="4432">
                  <c:v>42773.914583333331</c:v>
                </c:pt>
                <c:pt idx="4433">
                  <c:v>42773.915277777778</c:v>
                </c:pt>
                <c:pt idx="4434">
                  <c:v>42773.915972222225</c:v>
                </c:pt>
                <c:pt idx="4435">
                  <c:v>42773.916666666664</c:v>
                </c:pt>
                <c:pt idx="4436">
                  <c:v>42773.917361111111</c:v>
                </c:pt>
                <c:pt idx="4437">
                  <c:v>42773.918055555558</c:v>
                </c:pt>
                <c:pt idx="4438">
                  <c:v>42773.918749999997</c:v>
                </c:pt>
                <c:pt idx="4439">
                  <c:v>42773.919444444444</c:v>
                </c:pt>
                <c:pt idx="4440">
                  <c:v>42773.920138888891</c:v>
                </c:pt>
                <c:pt idx="4441">
                  <c:v>42773.92083333333</c:v>
                </c:pt>
                <c:pt idx="4442">
                  <c:v>42773.921527777777</c:v>
                </c:pt>
                <c:pt idx="4443">
                  <c:v>42773.922222222223</c:v>
                </c:pt>
                <c:pt idx="4444">
                  <c:v>42773.92291666667</c:v>
                </c:pt>
                <c:pt idx="4445">
                  <c:v>42773.923611111109</c:v>
                </c:pt>
                <c:pt idx="4446">
                  <c:v>42773.924305555556</c:v>
                </c:pt>
                <c:pt idx="4447">
                  <c:v>42773.925000000003</c:v>
                </c:pt>
                <c:pt idx="4448">
                  <c:v>42773.925694444442</c:v>
                </c:pt>
                <c:pt idx="4449">
                  <c:v>42773.926388888889</c:v>
                </c:pt>
                <c:pt idx="4450">
                  <c:v>42773.927083333336</c:v>
                </c:pt>
                <c:pt idx="4451">
                  <c:v>42773.927777777775</c:v>
                </c:pt>
                <c:pt idx="4452">
                  <c:v>42773.928472222222</c:v>
                </c:pt>
                <c:pt idx="4453">
                  <c:v>42773.929166666669</c:v>
                </c:pt>
                <c:pt idx="4454">
                  <c:v>42773.929861111108</c:v>
                </c:pt>
                <c:pt idx="4455">
                  <c:v>42773.930555555555</c:v>
                </c:pt>
                <c:pt idx="4456">
                  <c:v>42773.931250000001</c:v>
                </c:pt>
                <c:pt idx="4457">
                  <c:v>42773.931944444441</c:v>
                </c:pt>
                <c:pt idx="4458">
                  <c:v>42773.932638888888</c:v>
                </c:pt>
                <c:pt idx="4459">
                  <c:v>42773.933333333334</c:v>
                </c:pt>
                <c:pt idx="4460">
                  <c:v>42773.934027777781</c:v>
                </c:pt>
                <c:pt idx="4461">
                  <c:v>42773.93472222222</c:v>
                </c:pt>
                <c:pt idx="4462">
                  <c:v>42773.935416666667</c:v>
                </c:pt>
                <c:pt idx="4463">
                  <c:v>42773.936111111114</c:v>
                </c:pt>
                <c:pt idx="4464">
                  <c:v>42773.936805555553</c:v>
                </c:pt>
                <c:pt idx="4465">
                  <c:v>42773.9375</c:v>
                </c:pt>
                <c:pt idx="4466">
                  <c:v>42773.938194444447</c:v>
                </c:pt>
                <c:pt idx="4467">
                  <c:v>42773.938888888886</c:v>
                </c:pt>
                <c:pt idx="4468">
                  <c:v>42773.939583333333</c:v>
                </c:pt>
                <c:pt idx="4469">
                  <c:v>42773.94027777778</c:v>
                </c:pt>
                <c:pt idx="4470">
                  <c:v>42773.940972222219</c:v>
                </c:pt>
                <c:pt idx="4471">
                  <c:v>42773.941666666666</c:v>
                </c:pt>
                <c:pt idx="4472">
                  <c:v>42773.942361111112</c:v>
                </c:pt>
                <c:pt idx="4473">
                  <c:v>42773.943055555559</c:v>
                </c:pt>
                <c:pt idx="4474">
                  <c:v>42773.943749999999</c:v>
                </c:pt>
                <c:pt idx="4475">
                  <c:v>42773.944444444445</c:v>
                </c:pt>
                <c:pt idx="4476">
                  <c:v>42773.945138888892</c:v>
                </c:pt>
                <c:pt idx="4477">
                  <c:v>42773.945833333331</c:v>
                </c:pt>
                <c:pt idx="4478">
                  <c:v>42773.946527777778</c:v>
                </c:pt>
                <c:pt idx="4479">
                  <c:v>42773.947222222225</c:v>
                </c:pt>
                <c:pt idx="4480">
                  <c:v>42773.947916666664</c:v>
                </c:pt>
                <c:pt idx="4481">
                  <c:v>42773.948611111111</c:v>
                </c:pt>
                <c:pt idx="4482">
                  <c:v>42773.949305555558</c:v>
                </c:pt>
                <c:pt idx="4483">
                  <c:v>42773.95</c:v>
                </c:pt>
                <c:pt idx="4484">
                  <c:v>42773.950694444444</c:v>
                </c:pt>
                <c:pt idx="4485">
                  <c:v>42773.951388888891</c:v>
                </c:pt>
                <c:pt idx="4486">
                  <c:v>42773.95208333333</c:v>
                </c:pt>
                <c:pt idx="4487">
                  <c:v>42773.952777777777</c:v>
                </c:pt>
                <c:pt idx="4488">
                  <c:v>42773.953472222223</c:v>
                </c:pt>
                <c:pt idx="4489">
                  <c:v>42773.95416666667</c:v>
                </c:pt>
                <c:pt idx="4490">
                  <c:v>42773.954861111109</c:v>
                </c:pt>
                <c:pt idx="4491">
                  <c:v>42773.955555555556</c:v>
                </c:pt>
                <c:pt idx="4492">
                  <c:v>42773.956250000003</c:v>
                </c:pt>
                <c:pt idx="4493">
                  <c:v>42773.956944444442</c:v>
                </c:pt>
                <c:pt idx="4494">
                  <c:v>42773.957638888889</c:v>
                </c:pt>
                <c:pt idx="4495">
                  <c:v>42773.958333333336</c:v>
                </c:pt>
                <c:pt idx="4496">
                  <c:v>42773.959027777775</c:v>
                </c:pt>
                <c:pt idx="4497">
                  <c:v>42773.959722222222</c:v>
                </c:pt>
                <c:pt idx="4498">
                  <c:v>42773.960416666669</c:v>
                </c:pt>
                <c:pt idx="4499">
                  <c:v>42773.961111111108</c:v>
                </c:pt>
                <c:pt idx="4500">
                  <c:v>42773.961805555555</c:v>
                </c:pt>
                <c:pt idx="4501">
                  <c:v>42773.962500000001</c:v>
                </c:pt>
                <c:pt idx="4502">
                  <c:v>42773.963194444441</c:v>
                </c:pt>
                <c:pt idx="4503">
                  <c:v>42773.963888888888</c:v>
                </c:pt>
                <c:pt idx="4504">
                  <c:v>42773.964583333334</c:v>
                </c:pt>
                <c:pt idx="4505">
                  <c:v>42773.965277777781</c:v>
                </c:pt>
                <c:pt idx="4506">
                  <c:v>42773.96597222222</c:v>
                </c:pt>
                <c:pt idx="4507">
                  <c:v>42773.966666666667</c:v>
                </c:pt>
                <c:pt idx="4508">
                  <c:v>42773.967361111114</c:v>
                </c:pt>
                <c:pt idx="4509">
                  <c:v>42773.968055555553</c:v>
                </c:pt>
                <c:pt idx="4510">
                  <c:v>42773.96875</c:v>
                </c:pt>
                <c:pt idx="4511">
                  <c:v>42773.969444444447</c:v>
                </c:pt>
                <c:pt idx="4512">
                  <c:v>42773.970138888886</c:v>
                </c:pt>
                <c:pt idx="4513">
                  <c:v>42773.970833333333</c:v>
                </c:pt>
                <c:pt idx="4514">
                  <c:v>42773.97152777778</c:v>
                </c:pt>
                <c:pt idx="4515">
                  <c:v>42773.972222222219</c:v>
                </c:pt>
                <c:pt idx="4516">
                  <c:v>42773.972916666666</c:v>
                </c:pt>
                <c:pt idx="4517">
                  <c:v>42773.973611111112</c:v>
                </c:pt>
                <c:pt idx="4518">
                  <c:v>42773.974305555559</c:v>
                </c:pt>
                <c:pt idx="4519">
                  <c:v>42773.974999999999</c:v>
                </c:pt>
                <c:pt idx="4520">
                  <c:v>42773.975694444445</c:v>
                </c:pt>
                <c:pt idx="4521">
                  <c:v>42773.976388888892</c:v>
                </c:pt>
                <c:pt idx="4522">
                  <c:v>42773.977083333331</c:v>
                </c:pt>
                <c:pt idx="4523">
                  <c:v>42773.977777777778</c:v>
                </c:pt>
                <c:pt idx="4524">
                  <c:v>42773.978472222225</c:v>
                </c:pt>
                <c:pt idx="4525">
                  <c:v>42773.979166666664</c:v>
                </c:pt>
                <c:pt idx="4526">
                  <c:v>42773.979861111111</c:v>
                </c:pt>
                <c:pt idx="4527">
                  <c:v>42773.980555555558</c:v>
                </c:pt>
                <c:pt idx="4528">
                  <c:v>42773.981249999997</c:v>
                </c:pt>
                <c:pt idx="4529">
                  <c:v>42773.981944444444</c:v>
                </c:pt>
                <c:pt idx="4530">
                  <c:v>42773.982638888891</c:v>
                </c:pt>
                <c:pt idx="4531">
                  <c:v>42773.98333333333</c:v>
                </c:pt>
                <c:pt idx="4532">
                  <c:v>42773.984027777777</c:v>
                </c:pt>
                <c:pt idx="4533">
                  <c:v>42773.984722222223</c:v>
                </c:pt>
                <c:pt idx="4534">
                  <c:v>42773.98541666667</c:v>
                </c:pt>
                <c:pt idx="4535">
                  <c:v>42773.986111111109</c:v>
                </c:pt>
                <c:pt idx="4536">
                  <c:v>42773.986805555556</c:v>
                </c:pt>
                <c:pt idx="4537">
                  <c:v>42773.987500000003</c:v>
                </c:pt>
                <c:pt idx="4538">
                  <c:v>42773.988194444442</c:v>
                </c:pt>
                <c:pt idx="4539">
                  <c:v>42773.988888888889</c:v>
                </c:pt>
                <c:pt idx="4540">
                  <c:v>42773.989583333336</c:v>
                </c:pt>
                <c:pt idx="4541">
                  <c:v>42773.990277777775</c:v>
                </c:pt>
                <c:pt idx="4542">
                  <c:v>42773.990972222222</c:v>
                </c:pt>
                <c:pt idx="4543">
                  <c:v>42773.991666666669</c:v>
                </c:pt>
                <c:pt idx="4544">
                  <c:v>42773.992361111108</c:v>
                </c:pt>
                <c:pt idx="4545">
                  <c:v>42773.993055555555</c:v>
                </c:pt>
                <c:pt idx="4546">
                  <c:v>42773.993750000001</c:v>
                </c:pt>
                <c:pt idx="4547">
                  <c:v>42773.994444444441</c:v>
                </c:pt>
                <c:pt idx="4548">
                  <c:v>42773.995138888888</c:v>
                </c:pt>
                <c:pt idx="4549">
                  <c:v>42773.995833333334</c:v>
                </c:pt>
                <c:pt idx="4550">
                  <c:v>42773.996527777781</c:v>
                </c:pt>
                <c:pt idx="4551">
                  <c:v>42773.99722222222</c:v>
                </c:pt>
                <c:pt idx="4552">
                  <c:v>42773.997916666667</c:v>
                </c:pt>
                <c:pt idx="4553">
                  <c:v>42773.998611111114</c:v>
                </c:pt>
                <c:pt idx="4554">
                  <c:v>42773.999305555553</c:v>
                </c:pt>
                <c:pt idx="4555">
                  <c:v>42774</c:v>
                </c:pt>
                <c:pt idx="4556">
                  <c:v>42774.000694444447</c:v>
                </c:pt>
                <c:pt idx="4557">
                  <c:v>42774.001388888886</c:v>
                </c:pt>
                <c:pt idx="4558">
                  <c:v>42774.002083333333</c:v>
                </c:pt>
                <c:pt idx="4559">
                  <c:v>42774.00277777778</c:v>
                </c:pt>
                <c:pt idx="4560">
                  <c:v>42774.003472222219</c:v>
                </c:pt>
                <c:pt idx="4561">
                  <c:v>42774.004166666666</c:v>
                </c:pt>
                <c:pt idx="4562">
                  <c:v>42774.004861111112</c:v>
                </c:pt>
                <c:pt idx="4563">
                  <c:v>42774.005555555559</c:v>
                </c:pt>
                <c:pt idx="4564">
                  <c:v>42774.006249999999</c:v>
                </c:pt>
                <c:pt idx="4565">
                  <c:v>42774.006944444445</c:v>
                </c:pt>
                <c:pt idx="4566">
                  <c:v>42774.007638888892</c:v>
                </c:pt>
                <c:pt idx="4567">
                  <c:v>42774.008333333331</c:v>
                </c:pt>
                <c:pt idx="4568">
                  <c:v>42774.009027777778</c:v>
                </c:pt>
                <c:pt idx="4569">
                  <c:v>42774.009722222225</c:v>
                </c:pt>
                <c:pt idx="4570">
                  <c:v>42774.010416666664</c:v>
                </c:pt>
                <c:pt idx="4571">
                  <c:v>42774.011111111111</c:v>
                </c:pt>
                <c:pt idx="4572">
                  <c:v>42774.011805555558</c:v>
                </c:pt>
                <c:pt idx="4573">
                  <c:v>42774.012499999997</c:v>
                </c:pt>
                <c:pt idx="4574">
                  <c:v>42774.013194444444</c:v>
                </c:pt>
                <c:pt idx="4575">
                  <c:v>42774.013888888891</c:v>
                </c:pt>
                <c:pt idx="4576">
                  <c:v>42774.01458333333</c:v>
                </c:pt>
                <c:pt idx="4577">
                  <c:v>42774.015277777777</c:v>
                </c:pt>
                <c:pt idx="4578">
                  <c:v>42774.015972222223</c:v>
                </c:pt>
                <c:pt idx="4579">
                  <c:v>42774.01666666667</c:v>
                </c:pt>
                <c:pt idx="4580">
                  <c:v>42774.017361111109</c:v>
                </c:pt>
                <c:pt idx="4581">
                  <c:v>42774.018055555556</c:v>
                </c:pt>
                <c:pt idx="4582">
                  <c:v>42774.018750000003</c:v>
                </c:pt>
                <c:pt idx="4583">
                  <c:v>42774.019444444442</c:v>
                </c:pt>
                <c:pt idx="4584">
                  <c:v>42774.020138888889</c:v>
                </c:pt>
                <c:pt idx="4585">
                  <c:v>42774.020833333336</c:v>
                </c:pt>
                <c:pt idx="4586">
                  <c:v>42774.021527777775</c:v>
                </c:pt>
                <c:pt idx="4587">
                  <c:v>42774.022222222222</c:v>
                </c:pt>
                <c:pt idx="4588">
                  <c:v>42774.022916666669</c:v>
                </c:pt>
                <c:pt idx="4589">
                  <c:v>42774.023611111108</c:v>
                </c:pt>
                <c:pt idx="4590">
                  <c:v>42774.024305555555</c:v>
                </c:pt>
                <c:pt idx="4591">
                  <c:v>42774.025000000001</c:v>
                </c:pt>
                <c:pt idx="4592">
                  <c:v>42774.025694444441</c:v>
                </c:pt>
                <c:pt idx="4593">
                  <c:v>42774.026388888888</c:v>
                </c:pt>
                <c:pt idx="4594">
                  <c:v>42774.027083333334</c:v>
                </c:pt>
                <c:pt idx="4595">
                  <c:v>42774.027777777781</c:v>
                </c:pt>
                <c:pt idx="4596">
                  <c:v>42774.02847222222</c:v>
                </c:pt>
                <c:pt idx="4597">
                  <c:v>42774.029166666667</c:v>
                </c:pt>
                <c:pt idx="4598">
                  <c:v>42774.029861111114</c:v>
                </c:pt>
                <c:pt idx="4599">
                  <c:v>42774.030555555553</c:v>
                </c:pt>
                <c:pt idx="4600">
                  <c:v>42774.03125</c:v>
                </c:pt>
                <c:pt idx="4601">
                  <c:v>42774.031944444447</c:v>
                </c:pt>
                <c:pt idx="4602">
                  <c:v>42774.032638888886</c:v>
                </c:pt>
                <c:pt idx="4603">
                  <c:v>42774.033333333333</c:v>
                </c:pt>
                <c:pt idx="4604">
                  <c:v>42774.03402777778</c:v>
                </c:pt>
                <c:pt idx="4605">
                  <c:v>42774.034722222219</c:v>
                </c:pt>
                <c:pt idx="4606">
                  <c:v>42774.035416666666</c:v>
                </c:pt>
                <c:pt idx="4607">
                  <c:v>42774.036111111112</c:v>
                </c:pt>
                <c:pt idx="4608">
                  <c:v>42774.036805555559</c:v>
                </c:pt>
                <c:pt idx="4609">
                  <c:v>42774.037499999999</c:v>
                </c:pt>
                <c:pt idx="4610">
                  <c:v>42774.038194444445</c:v>
                </c:pt>
                <c:pt idx="4611">
                  <c:v>42774.038888888892</c:v>
                </c:pt>
                <c:pt idx="4612">
                  <c:v>42774.039583333331</c:v>
                </c:pt>
                <c:pt idx="4613">
                  <c:v>42774.040277777778</c:v>
                </c:pt>
                <c:pt idx="4614">
                  <c:v>42774.040972222225</c:v>
                </c:pt>
                <c:pt idx="4615">
                  <c:v>42774.041666666664</c:v>
                </c:pt>
                <c:pt idx="4616">
                  <c:v>42774.042361111111</c:v>
                </c:pt>
                <c:pt idx="4617">
                  <c:v>42774.043055555558</c:v>
                </c:pt>
                <c:pt idx="4618">
                  <c:v>42774.043749999997</c:v>
                </c:pt>
                <c:pt idx="4619">
                  <c:v>42774.044444444444</c:v>
                </c:pt>
                <c:pt idx="4620">
                  <c:v>42774.045138888891</c:v>
                </c:pt>
                <c:pt idx="4621">
                  <c:v>42774.04583333333</c:v>
                </c:pt>
                <c:pt idx="4622">
                  <c:v>42774.046527777777</c:v>
                </c:pt>
                <c:pt idx="4623">
                  <c:v>42774.047222222223</c:v>
                </c:pt>
                <c:pt idx="4624">
                  <c:v>42774.04791666667</c:v>
                </c:pt>
                <c:pt idx="4625">
                  <c:v>42774.048611111109</c:v>
                </c:pt>
                <c:pt idx="4626">
                  <c:v>42774.049305555556</c:v>
                </c:pt>
                <c:pt idx="4627">
                  <c:v>42774.05</c:v>
                </c:pt>
                <c:pt idx="4628">
                  <c:v>42774.050694444442</c:v>
                </c:pt>
                <c:pt idx="4629">
                  <c:v>42774.051388888889</c:v>
                </c:pt>
                <c:pt idx="4630">
                  <c:v>42774.052083333336</c:v>
                </c:pt>
                <c:pt idx="4631">
                  <c:v>42774.052777777775</c:v>
                </c:pt>
                <c:pt idx="4632">
                  <c:v>42774.053472222222</c:v>
                </c:pt>
                <c:pt idx="4633">
                  <c:v>42774.054166666669</c:v>
                </c:pt>
                <c:pt idx="4634">
                  <c:v>42774.054861111108</c:v>
                </c:pt>
                <c:pt idx="4635">
                  <c:v>42774.055555555555</c:v>
                </c:pt>
                <c:pt idx="4636">
                  <c:v>42774.056250000001</c:v>
                </c:pt>
                <c:pt idx="4637">
                  <c:v>42774.056944444441</c:v>
                </c:pt>
                <c:pt idx="4638">
                  <c:v>42774.057638888888</c:v>
                </c:pt>
                <c:pt idx="4639">
                  <c:v>42774.058333333334</c:v>
                </c:pt>
                <c:pt idx="4640">
                  <c:v>42774.059027777781</c:v>
                </c:pt>
                <c:pt idx="4641">
                  <c:v>42774.05972222222</c:v>
                </c:pt>
                <c:pt idx="4642">
                  <c:v>42774.060416666667</c:v>
                </c:pt>
                <c:pt idx="4643">
                  <c:v>42774.061111111114</c:v>
                </c:pt>
                <c:pt idx="4644">
                  <c:v>42774.061805555553</c:v>
                </c:pt>
                <c:pt idx="4645">
                  <c:v>42774.0625</c:v>
                </c:pt>
                <c:pt idx="4646">
                  <c:v>42774.063194444447</c:v>
                </c:pt>
                <c:pt idx="4647">
                  <c:v>42774.063888888886</c:v>
                </c:pt>
                <c:pt idx="4648">
                  <c:v>42774.064583333333</c:v>
                </c:pt>
                <c:pt idx="4649">
                  <c:v>42774.06527777778</c:v>
                </c:pt>
                <c:pt idx="4650">
                  <c:v>42774.065972222219</c:v>
                </c:pt>
                <c:pt idx="4651">
                  <c:v>42774.066666666666</c:v>
                </c:pt>
                <c:pt idx="4652">
                  <c:v>42774.067361111112</c:v>
                </c:pt>
                <c:pt idx="4653">
                  <c:v>42774.068055555559</c:v>
                </c:pt>
                <c:pt idx="4654">
                  <c:v>42774.068749999999</c:v>
                </c:pt>
                <c:pt idx="4655">
                  <c:v>42774.069444444445</c:v>
                </c:pt>
                <c:pt idx="4656">
                  <c:v>42774.070138888892</c:v>
                </c:pt>
                <c:pt idx="4657">
                  <c:v>42774.070833333331</c:v>
                </c:pt>
                <c:pt idx="4658">
                  <c:v>42774.071527777778</c:v>
                </c:pt>
                <c:pt idx="4659">
                  <c:v>42774.072222222225</c:v>
                </c:pt>
                <c:pt idx="4660">
                  <c:v>42774.072916666664</c:v>
                </c:pt>
                <c:pt idx="4661">
                  <c:v>42774.073611111111</c:v>
                </c:pt>
                <c:pt idx="4662">
                  <c:v>42774.074305555558</c:v>
                </c:pt>
                <c:pt idx="4663">
                  <c:v>42774.074999999997</c:v>
                </c:pt>
                <c:pt idx="4664">
                  <c:v>42774.075694444444</c:v>
                </c:pt>
                <c:pt idx="4665">
                  <c:v>42774.076388888891</c:v>
                </c:pt>
                <c:pt idx="4666">
                  <c:v>42774.07708333333</c:v>
                </c:pt>
                <c:pt idx="4667">
                  <c:v>42774.077777777777</c:v>
                </c:pt>
                <c:pt idx="4668">
                  <c:v>42774.078472222223</c:v>
                </c:pt>
                <c:pt idx="4669">
                  <c:v>42774.07916666667</c:v>
                </c:pt>
                <c:pt idx="4670">
                  <c:v>42774.079861111109</c:v>
                </c:pt>
                <c:pt idx="4671">
                  <c:v>42774.080555555556</c:v>
                </c:pt>
                <c:pt idx="4672">
                  <c:v>42774.081250000003</c:v>
                </c:pt>
                <c:pt idx="4673">
                  <c:v>42774.081944444442</c:v>
                </c:pt>
                <c:pt idx="4674">
                  <c:v>42774.082638888889</c:v>
                </c:pt>
                <c:pt idx="4675">
                  <c:v>42774.083333333336</c:v>
                </c:pt>
                <c:pt idx="4676">
                  <c:v>42774.084027777775</c:v>
                </c:pt>
                <c:pt idx="4677">
                  <c:v>42774.084722222222</c:v>
                </c:pt>
                <c:pt idx="4678">
                  <c:v>42774.085416666669</c:v>
                </c:pt>
                <c:pt idx="4679">
                  <c:v>42774.086111111108</c:v>
                </c:pt>
                <c:pt idx="4680">
                  <c:v>42774.086805555555</c:v>
                </c:pt>
                <c:pt idx="4681">
                  <c:v>42774.087500000001</c:v>
                </c:pt>
                <c:pt idx="4682">
                  <c:v>42774.088194444441</c:v>
                </c:pt>
                <c:pt idx="4683">
                  <c:v>42774.088888888888</c:v>
                </c:pt>
                <c:pt idx="4684">
                  <c:v>42774.089583333334</c:v>
                </c:pt>
                <c:pt idx="4685">
                  <c:v>42774.090277777781</c:v>
                </c:pt>
                <c:pt idx="4686">
                  <c:v>42774.09097222222</c:v>
                </c:pt>
                <c:pt idx="4687">
                  <c:v>42774.091666666667</c:v>
                </c:pt>
                <c:pt idx="4688">
                  <c:v>42774.092361111114</c:v>
                </c:pt>
                <c:pt idx="4689">
                  <c:v>42774.093055555553</c:v>
                </c:pt>
                <c:pt idx="4690">
                  <c:v>42774.09375</c:v>
                </c:pt>
                <c:pt idx="4691">
                  <c:v>42774.094444444447</c:v>
                </c:pt>
                <c:pt idx="4692">
                  <c:v>42774.095138888886</c:v>
                </c:pt>
                <c:pt idx="4693">
                  <c:v>42774.095833333333</c:v>
                </c:pt>
                <c:pt idx="4694">
                  <c:v>42774.09652777778</c:v>
                </c:pt>
                <c:pt idx="4695">
                  <c:v>42774.097222222219</c:v>
                </c:pt>
                <c:pt idx="4696">
                  <c:v>42774.097916666666</c:v>
                </c:pt>
                <c:pt idx="4697">
                  <c:v>42774.098611111112</c:v>
                </c:pt>
                <c:pt idx="4698">
                  <c:v>42774.099305555559</c:v>
                </c:pt>
                <c:pt idx="4699">
                  <c:v>42774.1</c:v>
                </c:pt>
                <c:pt idx="4700">
                  <c:v>42774.100694444445</c:v>
                </c:pt>
                <c:pt idx="4701">
                  <c:v>42774.101388888892</c:v>
                </c:pt>
                <c:pt idx="4702">
                  <c:v>42774.102083333331</c:v>
                </c:pt>
                <c:pt idx="4703">
                  <c:v>42774.102777777778</c:v>
                </c:pt>
                <c:pt idx="4704">
                  <c:v>42774.103472222225</c:v>
                </c:pt>
                <c:pt idx="4705">
                  <c:v>42774.104166666664</c:v>
                </c:pt>
                <c:pt idx="4706">
                  <c:v>42774.104861111111</c:v>
                </c:pt>
                <c:pt idx="4707">
                  <c:v>42774.105555555558</c:v>
                </c:pt>
                <c:pt idx="4708">
                  <c:v>42774.106249999997</c:v>
                </c:pt>
                <c:pt idx="4709">
                  <c:v>42774.106944444444</c:v>
                </c:pt>
                <c:pt idx="4710">
                  <c:v>42774.107638888891</c:v>
                </c:pt>
                <c:pt idx="4711">
                  <c:v>42774.10833333333</c:v>
                </c:pt>
                <c:pt idx="4712">
                  <c:v>42774.109027777777</c:v>
                </c:pt>
                <c:pt idx="4713">
                  <c:v>42774.109722222223</c:v>
                </c:pt>
                <c:pt idx="4714">
                  <c:v>42774.11041666667</c:v>
                </c:pt>
                <c:pt idx="4715">
                  <c:v>42774.111111111109</c:v>
                </c:pt>
                <c:pt idx="4716">
                  <c:v>42774.111805555556</c:v>
                </c:pt>
                <c:pt idx="4717">
                  <c:v>42774.112500000003</c:v>
                </c:pt>
                <c:pt idx="4718">
                  <c:v>42774.113194444442</c:v>
                </c:pt>
                <c:pt idx="4719">
                  <c:v>42774.113888888889</c:v>
                </c:pt>
                <c:pt idx="4720">
                  <c:v>42774.114583333336</c:v>
                </c:pt>
                <c:pt idx="4721">
                  <c:v>42774.115277777775</c:v>
                </c:pt>
                <c:pt idx="4722">
                  <c:v>42774.115972222222</c:v>
                </c:pt>
                <c:pt idx="4723">
                  <c:v>42774.116666666669</c:v>
                </c:pt>
                <c:pt idx="4724">
                  <c:v>42774.117361111108</c:v>
                </c:pt>
                <c:pt idx="4725">
                  <c:v>42774.118055555555</c:v>
                </c:pt>
                <c:pt idx="4726">
                  <c:v>42774.118750000001</c:v>
                </c:pt>
                <c:pt idx="4727">
                  <c:v>42774.119444444441</c:v>
                </c:pt>
                <c:pt idx="4728">
                  <c:v>42774.120138888888</c:v>
                </c:pt>
                <c:pt idx="4729">
                  <c:v>42774.120833333334</c:v>
                </c:pt>
                <c:pt idx="4730">
                  <c:v>42774.121527777781</c:v>
                </c:pt>
                <c:pt idx="4731">
                  <c:v>42774.12222222222</c:v>
                </c:pt>
                <c:pt idx="4732">
                  <c:v>42774.122916666667</c:v>
                </c:pt>
                <c:pt idx="4733">
                  <c:v>42774.123611111114</c:v>
                </c:pt>
                <c:pt idx="4734">
                  <c:v>42774.124305555553</c:v>
                </c:pt>
                <c:pt idx="4735">
                  <c:v>42774.125</c:v>
                </c:pt>
                <c:pt idx="4736">
                  <c:v>42774.125694444447</c:v>
                </c:pt>
                <c:pt idx="4737">
                  <c:v>42774.126388888886</c:v>
                </c:pt>
                <c:pt idx="4738">
                  <c:v>42774.127083333333</c:v>
                </c:pt>
                <c:pt idx="4739">
                  <c:v>42774.12777777778</c:v>
                </c:pt>
                <c:pt idx="4740">
                  <c:v>42774.128472222219</c:v>
                </c:pt>
                <c:pt idx="4741">
                  <c:v>42774.129166666666</c:v>
                </c:pt>
                <c:pt idx="4742">
                  <c:v>42774.129861111112</c:v>
                </c:pt>
                <c:pt idx="4743">
                  <c:v>42774.130555555559</c:v>
                </c:pt>
                <c:pt idx="4744">
                  <c:v>42774.131249999999</c:v>
                </c:pt>
                <c:pt idx="4745">
                  <c:v>42774.131944444445</c:v>
                </c:pt>
                <c:pt idx="4746">
                  <c:v>42774.132638888892</c:v>
                </c:pt>
                <c:pt idx="4747">
                  <c:v>42774.133333333331</c:v>
                </c:pt>
                <c:pt idx="4748">
                  <c:v>42774.134027777778</c:v>
                </c:pt>
                <c:pt idx="4749">
                  <c:v>42774.134722222225</c:v>
                </c:pt>
                <c:pt idx="4750">
                  <c:v>42774.135416666664</c:v>
                </c:pt>
                <c:pt idx="4751">
                  <c:v>42774.136111111111</c:v>
                </c:pt>
                <c:pt idx="4752">
                  <c:v>42774.136805555558</c:v>
                </c:pt>
                <c:pt idx="4753">
                  <c:v>42774.137499999997</c:v>
                </c:pt>
                <c:pt idx="4754">
                  <c:v>42774.138194444444</c:v>
                </c:pt>
                <c:pt idx="4755">
                  <c:v>42774.138888888891</c:v>
                </c:pt>
                <c:pt idx="4756">
                  <c:v>42774.13958333333</c:v>
                </c:pt>
                <c:pt idx="4757">
                  <c:v>42774.140277777777</c:v>
                </c:pt>
                <c:pt idx="4758">
                  <c:v>42774.140972222223</c:v>
                </c:pt>
                <c:pt idx="4759">
                  <c:v>42774.14166666667</c:v>
                </c:pt>
                <c:pt idx="4760">
                  <c:v>42774.142361111109</c:v>
                </c:pt>
                <c:pt idx="4761">
                  <c:v>42774.143055555556</c:v>
                </c:pt>
                <c:pt idx="4762">
                  <c:v>42774.143750000003</c:v>
                </c:pt>
                <c:pt idx="4763">
                  <c:v>42774.144444444442</c:v>
                </c:pt>
                <c:pt idx="4764">
                  <c:v>42774.145138888889</c:v>
                </c:pt>
                <c:pt idx="4765">
                  <c:v>42774.145833333336</c:v>
                </c:pt>
                <c:pt idx="4766">
                  <c:v>42774.146527777775</c:v>
                </c:pt>
                <c:pt idx="4767">
                  <c:v>42774.147222222222</c:v>
                </c:pt>
                <c:pt idx="4768">
                  <c:v>42774.147916666669</c:v>
                </c:pt>
                <c:pt idx="4769">
                  <c:v>42774.148611111108</c:v>
                </c:pt>
                <c:pt idx="4770">
                  <c:v>42774.149305555555</c:v>
                </c:pt>
                <c:pt idx="4771">
                  <c:v>42774.15</c:v>
                </c:pt>
                <c:pt idx="4772">
                  <c:v>42774.150694444441</c:v>
                </c:pt>
                <c:pt idx="4773">
                  <c:v>42774.151388888888</c:v>
                </c:pt>
                <c:pt idx="4774">
                  <c:v>42774.152083333334</c:v>
                </c:pt>
                <c:pt idx="4775">
                  <c:v>42774.152777777781</c:v>
                </c:pt>
                <c:pt idx="4776">
                  <c:v>42774.15347222222</c:v>
                </c:pt>
                <c:pt idx="4777">
                  <c:v>42774.154166666667</c:v>
                </c:pt>
                <c:pt idx="4778">
                  <c:v>42774.154861111114</c:v>
                </c:pt>
                <c:pt idx="4779">
                  <c:v>42774.155555555553</c:v>
                </c:pt>
                <c:pt idx="4780">
                  <c:v>42774.15625</c:v>
                </c:pt>
                <c:pt idx="4781">
                  <c:v>42774.156944444447</c:v>
                </c:pt>
                <c:pt idx="4782">
                  <c:v>42774.157638888886</c:v>
                </c:pt>
                <c:pt idx="4783">
                  <c:v>42774.158333333333</c:v>
                </c:pt>
                <c:pt idx="4784">
                  <c:v>42774.15902777778</c:v>
                </c:pt>
                <c:pt idx="4785">
                  <c:v>42774.159722222219</c:v>
                </c:pt>
                <c:pt idx="4786">
                  <c:v>42774.160416666666</c:v>
                </c:pt>
                <c:pt idx="4787">
                  <c:v>42774.161111111112</c:v>
                </c:pt>
                <c:pt idx="4788">
                  <c:v>42774.161805555559</c:v>
                </c:pt>
                <c:pt idx="4789">
                  <c:v>42774.162499999999</c:v>
                </c:pt>
                <c:pt idx="4790">
                  <c:v>42774.163194444445</c:v>
                </c:pt>
                <c:pt idx="4791">
                  <c:v>42774.163888888892</c:v>
                </c:pt>
                <c:pt idx="4792">
                  <c:v>42774.164583333331</c:v>
                </c:pt>
                <c:pt idx="4793">
                  <c:v>42774.165277777778</c:v>
                </c:pt>
                <c:pt idx="4794">
                  <c:v>42774.165972222225</c:v>
                </c:pt>
                <c:pt idx="4795">
                  <c:v>42774.166666666664</c:v>
                </c:pt>
                <c:pt idx="4796">
                  <c:v>42774.167361111111</c:v>
                </c:pt>
                <c:pt idx="4797">
                  <c:v>42774.168055555558</c:v>
                </c:pt>
                <c:pt idx="4798">
                  <c:v>42774.168749999997</c:v>
                </c:pt>
                <c:pt idx="4799">
                  <c:v>42774.169444444444</c:v>
                </c:pt>
                <c:pt idx="4800">
                  <c:v>42774.170138888891</c:v>
                </c:pt>
                <c:pt idx="4801">
                  <c:v>42774.17083333333</c:v>
                </c:pt>
                <c:pt idx="4802">
                  <c:v>42774.171527777777</c:v>
                </c:pt>
                <c:pt idx="4803">
                  <c:v>42774.172222222223</c:v>
                </c:pt>
                <c:pt idx="4804">
                  <c:v>42774.17291666667</c:v>
                </c:pt>
                <c:pt idx="4805">
                  <c:v>42774.173611111109</c:v>
                </c:pt>
                <c:pt idx="4806">
                  <c:v>42774.174305555556</c:v>
                </c:pt>
                <c:pt idx="4807">
                  <c:v>42774.175000000003</c:v>
                </c:pt>
                <c:pt idx="4808">
                  <c:v>42774.175694444442</c:v>
                </c:pt>
                <c:pt idx="4809">
                  <c:v>42774.176388888889</c:v>
                </c:pt>
                <c:pt idx="4810">
                  <c:v>42774.177083333336</c:v>
                </c:pt>
                <c:pt idx="4811">
                  <c:v>42774.177777777775</c:v>
                </c:pt>
                <c:pt idx="4812">
                  <c:v>42774.178472222222</c:v>
                </c:pt>
                <c:pt idx="4813">
                  <c:v>42774.179166666669</c:v>
                </c:pt>
                <c:pt idx="4814">
                  <c:v>42774.179861111108</c:v>
                </c:pt>
                <c:pt idx="4815">
                  <c:v>42774.180555555555</c:v>
                </c:pt>
                <c:pt idx="4816">
                  <c:v>42774.181250000001</c:v>
                </c:pt>
                <c:pt idx="4817">
                  <c:v>42774.181944444441</c:v>
                </c:pt>
                <c:pt idx="4818">
                  <c:v>42774.182638888888</c:v>
                </c:pt>
                <c:pt idx="4819">
                  <c:v>42774.183333333334</c:v>
                </c:pt>
                <c:pt idx="4820">
                  <c:v>42774.184027777781</c:v>
                </c:pt>
                <c:pt idx="4821">
                  <c:v>42774.18472222222</c:v>
                </c:pt>
                <c:pt idx="4822">
                  <c:v>42774.185416666667</c:v>
                </c:pt>
                <c:pt idx="4823">
                  <c:v>42774.186111111114</c:v>
                </c:pt>
                <c:pt idx="4824">
                  <c:v>42774.186805555553</c:v>
                </c:pt>
                <c:pt idx="4825">
                  <c:v>42774.1875</c:v>
                </c:pt>
                <c:pt idx="4826">
                  <c:v>42774.188194444447</c:v>
                </c:pt>
                <c:pt idx="4827">
                  <c:v>42774.188888888886</c:v>
                </c:pt>
                <c:pt idx="4828">
                  <c:v>42774.189583333333</c:v>
                </c:pt>
                <c:pt idx="4829">
                  <c:v>42774.19027777778</c:v>
                </c:pt>
                <c:pt idx="4830">
                  <c:v>42774.190972222219</c:v>
                </c:pt>
                <c:pt idx="4831">
                  <c:v>42774.191666666666</c:v>
                </c:pt>
                <c:pt idx="4832">
                  <c:v>42774.192361111112</c:v>
                </c:pt>
                <c:pt idx="4833">
                  <c:v>42774.193055555559</c:v>
                </c:pt>
                <c:pt idx="4834">
                  <c:v>42774.193749999999</c:v>
                </c:pt>
                <c:pt idx="4835">
                  <c:v>42774.194444444445</c:v>
                </c:pt>
                <c:pt idx="4836">
                  <c:v>42774.195138888892</c:v>
                </c:pt>
                <c:pt idx="4837">
                  <c:v>42774.195833333331</c:v>
                </c:pt>
                <c:pt idx="4838">
                  <c:v>42774.196527777778</c:v>
                </c:pt>
                <c:pt idx="4839">
                  <c:v>42774.197222222225</c:v>
                </c:pt>
                <c:pt idx="4840">
                  <c:v>42774.197916666664</c:v>
                </c:pt>
                <c:pt idx="4841">
                  <c:v>42774.198611111111</c:v>
                </c:pt>
                <c:pt idx="4842">
                  <c:v>42774.199305555558</c:v>
                </c:pt>
                <c:pt idx="4843">
                  <c:v>42774.2</c:v>
                </c:pt>
                <c:pt idx="4844">
                  <c:v>42774.200694444444</c:v>
                </c:pt>
                <c:pt idx="4845">
                  <c:v>42774.201388888891</c:v>
                </c:pt>
                <c:pt idx="4846">
                  <c:v>42774.20208333333</c:v>
                </c:pt>
                <c:pt idx="4847">
                  <c:v>42774.202777777777</c:v>
                </c:pt>
                <c:pt idx="4848">
                  <c:v>42774.203472222223</c:v>
                </c:pt>
                <c:pt idx="4849">
                  <c:v>42774.20416666667</c:v>
                </c:pt>
                <c:pt idx="4850">
                  <c:v>42774.204861111109</c:v>
                </c:pt>
                <c:pt idx="4851">
                  <c:v>42774.205555555556</c:v>
                </c:pt>
                <c:pt idx="4852">
                  <c:v>42774.206250000003</c:v>
                </c:pt>
                <c:pt idx="4853">
                  <c:v>42774.206944444442</c:v>
                </c:pt>
                <c:pt idx="4854">
                  <c:v>42774.207638888889</c:v>
                </c:pt>
                <c:pt idx="4855">
                  <c:v>42774.208333333336</c:v>
                </c:pt>
                <c:pt idx="4856">
                  <c:v>42774.209027777775</c:v>
                </c:pt>
                <c:pt idx="4857">
                  <c:v>42774.209722222222</c:v>
                </c:pt>
                <c:pt idx="4858">
                  <c:v>42774.210416666669</c:v>
                </c:pt>
                <c:pt idx="4859">
                  <c:v>42774.211111111108</c:v>
                </c:pt>
                <c:pt idx="4860">
                  <c:v>42774.211805555555</c:v>
                </c:pt>
                <c:pt idx="4861">
                  <c:v>42774.212500000001</c:v>
                </c:pt>
                <c:pt idx="4862">
                  <c:v>42774.213194444441</c:v>
                </c:pt>
                <c:pt idx="4863">
                  <c:v>42774.213888888888</c:v>
                </c:pt>
                <c:pt idx="4864">
                  <c:v>42774.214583333334</c:v>
                </c:pt>
                <c:pt idx="4865">
                  <c:v>42774.215277777781</c:v>
                </c:pt>
                <c:pt idx="4866">
                  <c:v>42774.21597222222</c:v>
                </c:pt>
                <c:pt idx="4867">
                  <c:v>42774.216666666667</c:v>
                </c:pt>
                <c:pt idx="4868">
                  <c:v>42774.217361111114</c:v>
                </c:pt>
                <c:pt idx="4869">
                  <c:v>42774.218055555553</c:v>
                </c:pt>
                <c:pt idx="4870">
                  <c:v>42774.21875</c:v>
                </c:pt>
                <c:pt idx="4871">
                  <c:v>42774.219444444447</c:v>
                </c:pt>
                <c:pt idx="4872">
                  <c:v>42774.220138888886</c:v>
                </c:pt>
                <c:pt idx="4873">
                  <c:v>42774.220833333333</c:v>
                </c:pt>
                <c:pt idx="4874">
                  <c:v>42774.22152777778</c:v>
                </c:pt>
                <c:pt idx="4875">
                  <c:v>42774.222222222219</c:v>
                </c:pt>
                <c:pt idx="4876">
                  <c:v>42774.222916666666</c:v>
                </c:pt>
                <c:pt idx="4877">
                  <c:v>42774.223611111112</c:v>
                </c:pt>
                <c:pt idx="4878">
                  <c:v>42774.224305555559</c:v>
                </c:pt>
                <c:pt idx="4879">
                  <c:v>42774.224999999999</c:v>
                </c:pt>
                <c:pt idx="4880">
                  <c:v>42774.225694444445</c:v>
                </c:pt>
                <c:pt idx="4881">
                  <c:v>42774.226388888892</c:v>
                </c:pt>
                <c:pt idx="4882">
                  <c:v>42774.227083333331</c:v>
                </c:pt>
                <c:pt idx="4883">
                  <c:v>42774.227777777778</c:v>
                </c:pt>
                <c:pt idx="4884">
                  <c:v>42774.228472222225</c:v>
                </c:pt>
                <c:pt idx="4885">
                  <c:v>42774.229166666664</c:v>
                </c:pt>
                <c:pt idx="4886">
                  <c:v>42774.229861111111</c:v>
                </c:pt>
                <c:pt idx="4887">
                  <c:v>42774.230555555558</c:v>
                </c:pt>
                <c:pt idx="4888">
                  <c:v>42774.231249999997</c:v>
                </c:pt>
                <c:pt idx="4889">
                  <c:v>42774.231944444444</c:v>
                </c:pt>
                <c:pt idx="4890">
                  <c:v>42774.232638888891</c:v>
                </c:pt>
                <c:pt idx="4891">
                  <c:v>42774.23333333333</c:v>
                </c:pt>
                <c:pt idx="4892">
                  <c:v>42774.234027777777</c:v>
                </c:pt>
                <c:pt idx="4893">
                  <c:v>42774.234722222223</c:v>
                </c:pt>
                <c:pt idx="4894">
                  <c:v>42774.23541666667</c:v>
                </c:pt>
                <c:pt idx="4895">
                  <c:v>42774.236111111109</c:v>
                </c:pt>
                <c:pt idx="4896">
                  <c:v>42774.236805555556</c:v>
                </c:pt>
                <c:pt idx="4897">
                  <c:v>42774.237500000003</c:v>
                </c:pt>
                <c:pt idx="4898">
                  <c:v>42774.238194444442</c:v>
                </c:pt>
                <c:pt idx="4899">
                  <c:v>42774.238888888889</c:v>
                </c:pt>
                <c:pt idx="4900">
                  <c:v>42774.239583333336</c:v>
                </c:pt>
                <c:pt idx="4901">
                  <c:v>42774.240277777775</c:v>
                </c:pt>
                <c:pt idx="4902">
                  <c:v>42774.240972222222</c:v>
                </c:pt>
                <c:pt idx="4903">
                  <c:v>42774.241666666669</c:v>
                </c:pt>
                <c:pt idx="4904">
                  <c:v>42774.242361111108</c:v>
                </c:pt>
                <c:pt idx="4905">
                  <c:v>42774.243055555555</c:v>
                </c:pt>
                <c:pt idx="4906">
                  <c:v>42774.243750000001</c:v>
                </c:pt>
                <c:pt idx="4907">
                  <c:v>42774.244444444441</c:v>
                </c:pt>
                <c:pt idx="4908">
                  <c:v>42774.245138888888</c:v>
                </c:pt>
                <c:pt idx="4909">
                  <c:v>42774.245833333334</c:v>
                </c:pt>
                <c:pt idx="4910">
                  <c:v>42774.246527777781</c:v>
                </c:pt>
                <c:pt idx="4911">
                  <c:v>42774.24722222222</c:v>
                </c:pt>
                <c:pt idx="4912">
                  <c:v>42774.247916666667</c:v>
                </c:pt>
                <c:pt idx="4913">
                  <c:v>42774.248611111114</c:v>
                </c:pt>
                <c:pt idx="4914">
                  <c:v>42774.249305555553</c:v>
                </c:pt>
                <c:pt idx="4915">
                  <c:v>42774.25</c:v>
                </c:pt>
                <c:pt idx="4916">
                  <c:v>42774.250694444447</c:v>
                </c:pt>
                <c:pt idx="4917">
                  <c:v>42774.251388888886</c:v>
                </c:pt>
                <c:pt idx="4918">
                  <c:v>42774.252083333333</c:v>
                </c:pt>
                <c:pt idx="4919">
                  <c:v>42774.25277777778</c:v>
                </c:pt>
                <c:pt idx="4920">
                  <c:v>42774.253472222219</c:v>
                </c:pt>
                <c:pt idx="4921">
                  <c:v>42774.254166666666</c:v>
                </c:pt>
                <c:pt idx="4922">
                  <c:v>42774.254861111112</c:v>
                </c:pt>
                <c:pt idx="4923">
                  <c:v>42774.255555555559</c:v>
                </c:pt>
                <c:pt idx="4924">
                  <c:v>42774.256249999999</c:v>
                </c:pt>
                <c:pt idx="4925">
                  <c:v>42774.256944444445</c:v>
                </c:pt>
                <c:pt idx="4926">
                  <c:v>42774.257638888892</c:v>
                </c:pt>
                <c:pt idx="4927">
                  <c:v>42774.258333333331</c:v>
                </c:pt>
                <c:pt idx="4928">
                  <c:v>42774.259027777778</c:v>
                </c:pt>
                <c:pt idx="4929">
                  <c:v>42774.259722222225</c:v>
                </c:pt>
                <c:pt idx="4930">
                  <c:v>42774.260416666664</c:v>
                </c:pt>
                <c:pt idx="4931">
                  <c:v>42774.261111111111</c:v>
                </c:pt>
                <c:pt idx="4932">
                  <c:v>42774.261805555558</c:v>
                </c:pt>
                <c:pt idx="4933">
                  <c:v>42774.262499999997</c:v>
                </c:pt>
                <c:pt idx="4934">
                  <c:v>42774.263194444444</c:v>
                </c:pt>
                <c:pt idx="4935">
                  <c:v>42774.263888888891</c:v>
                </c:pt>
                <c:pt idx="4936">
                  <c:v>42774.26458333333</c:v>
                </c:pt>
                <c:pt idx="4937">
                  <c:v>42774.265277777777</c:v>
                </c:pt>
                <c:pt idx="4938">
                  <c:v>42774.265972222223</c:v>
                </c:pt>
                <c:pt idx="4939">
                  <c:v>42774.26666666667</c:v>
                </c:pt>
                <c:pt idx="4940">
                  <c:v>42774.267361111109</c:v>
                </c:pt>
                <c:pt idx="4941">
                  <c:v>42774.268055555556</c:v>
                </c:pt>
                <c:pt idx="4942">
                  <c:v>42774.268750000003</c:v>
                </c:pt>
                <c:pt idx="4943">
                  <c:v>42774.269444444442</c:v>
                </c:pt>
                <c:pt idx="4944">
                  <c:v>42774.270138888889</c:v>
                </c:pt>
                <c:pt idx="4945">
                  <c:v>42774.270833333336</c:v>
                </c:pt>
                <c:pt idx="4946">
                  <c:v>42774.271527777775</c:v>
                </c:pt>
                <c:pt idx="4947">
                  <c:v>42774.272222222222</c:v>
                </c:pt>
                <c:pt idx="4948">
                  <c:v>42774.272916666669</c:v>
                </c:pt>
                <c:pt idx="4949">
                  <c:v>42774.273611111108</c:v>
                </c:pt>
                <c:pt idx="4950">
                  <c:v>42774.274305555555</c:v>
                </c:pt>
                <c:pt idx="4951">
                  <c:v>42774.275000000001</c:v>
                </c:pt>
                <c:pt idx="4952">
                  <c:v>42774.275694444441</c:v>
                </c:pt>
                <c:pt idx="4953">
                  <c:v>42774.276388888888</c:v>
                </c:pt>
                <c:pt idx="4954">
                  <c:v>42774.277083333334</c:v>
                </c:pt>
                <c:pt idx="4955">
                  <c:v>42774.277777777781</c:v>
                </c:pt>
                <c:pt idx="4956">
                  <c:v>42774.27847222222</c:v>
                </c:pt>
                <c:pt idx="4957">
                  <c:v>42774.279166666667</c:v>
                </c:pt>
                <c:pt idx="4958">
                  <c:v>42774.279861111114</c:v>
                </c:pt>
                <c:pt idx="4959">
                  <c:v>42774.280555555553</c:v>
                </c:pt>
                <c:pt idx="4960">
                  <c:v>42774.28125</c:v>
                </c:pt>
                <c:pt idx="4961">
                  <c:v>42774.281944444447</c:v>
                </c:pt>
                <c:pt idx="4962">
                  <c:v>42774.282638888886</c:v>
                </c:pt>
                <c:pt idx="4963">
                  <c:v>42774.283333333333</c:v>
                </c:pt>
                <c:pt idx="4964">
                  <c:v>42774.28402777778</c:v>
                </c:pt>
                <c:pt idx="4965">
                  <c:v>42774.284722222219</c:v>
                </c:pt>
                <c:pt idx="4966">
                  <c:v>42774.285416666666</c:v>
                </c:pt>
                <c:pt idx="4967">
                  <c:v>42774.286111111112</c:v>
                </c:pt>
                <c:pt idx="4968">
                  <c:v>42774.286805555559</c:v>
                </c:pt>
                <c:pt idx="4969">
                  <c:v>42774.287499999999</c:v>
                </c:pt>
                <c:pt idx="4970">
                  <c:v>42774.288194444445</c:v>
                </c:pt>
                <c:pt idx="4971">
                  <c:v>42774.288888888892</c:v>
                </c:pt>
                <c:pt idx="4972">
                  <c:v>42774.289583333331</c:v>
                </c:pt>
                <c:pt idx="4973">
                  <c:v>42774.290277777778</c:v>
                </c:pt>
                <c:pt idx="4974">
                  <c:v>42774.290972222225</c:v>
                </c:pt>
                <c:pt idx="4975">
                  <c:v>42774.291666666664</c:v>
                </c:pt>
                <c:pt idx="4976">
                  <c:v>42774.292361111111</c:v>
                </c:pt>
                <c:pt idx="4977">
                  <c:v>42774.293055555558</c:v>
                </c:pt>
                <c:pt idx="4978">
                  <c:v>42774.293749999997</c:v>
                </c:pt>
                <c:pt idx="4979">
                  <c:v>42774.294444444444</c:v>
                </c:pt>
                <c:pt idx="4980">
                  <c:v>42774.295138888891</c:v>
                </c:pt>
                <c:pt idx="4981">
                  <c:v>42774.29583333333</c:v>
                </c:pt>
                <c:pt idx="4982">
                  <c:v>42774.296527777777</c:v>
                </c:pt>
                <c:pt idx="4983">
                  <c:v>42774.297222222223</c:v>
                </c:pt>
                <c:pt idx="4984">
                  <c:v>42774.29791666667</c:v>
                </c:pt>
                <c:pt idx="4985">
                  <c:v>42774.298611111109</c:v>
                </c:pt>
                <c:pt idx="4986">
                  <c:v>42774.299305555556</c:v>
                </c:pt>
                <c:pt idx="4987">
                  <c:v>42774.3</c:v>
                </c:pt>
                <c:pt idx="4988">
                  <c:v>42774.300694444442</c:v>
                </c:pt>
                <c:pt idx="4989">
                  <c:v>42774.301388888889</c:v>
                </c:pt>
                <c:pt idx="4990">
                  <c:v>42774.302083333336</c:v>
                </c:pt>
                <c:pt idx="4991">
                  <c:v>42774.302777777775</c:v>
                </c:pt>
                <c:pt idx="4992">
                  <c:v>42774.303472222222</c:v>
                </c:pt>
                <c:pt idx="4993">
                  <c:v>42774.304166666669</c:v>
                </c:pt>
                <c:pt idx="4994">
                  <c:v>42774.304861111108</c:v>
                </c:pt>
                <c:pt idx="4995">
                  <c:v>42774.305555555555</c:v>
                </c:pt>
                <c:pt idx="4996">
                  <c:v>42774.306250000001</c:v>
                </c:pt>
                <c:pt idx="4997">
                  <c:v>42774.306944444441</c:v>
                </c:pt>
                <c:pt idx="4998">
                  <c:v>42774.307638888888</c:v>
                </c:pt>
                <c:pt idx="4999">
                  <c:v>42774.308333333334</c:v>
                </c:pt>
                <c:pt idx="5000">
                  <c:v>42774.309027777781</c:v>
                </c:pt>
                <c:pt idx="5001">
                  <c:v>42774.30972222222</c:v>
                </c:pt>
                <c:pt idx="5002">
                  <c:v>42774.310416666667</c:v>
                </c:pt>
                <c:pt idx="5003">
                  <c:v>42774.311111111114</c:v>
                </c:pt>
                <c:pt idx="5004">
                  <c:v>42774.311805555553</c:v>
                </c:pt>
                <c:pt idx="5005">
                  <c:v>42774.3125</c:v>
                </c:pt>
                <c:pt idx="5006">
                  <c:v>42774.313194444447</c:v>
                </c:pt>
                <c:pt idx="5007">
                  <c:v>42774.313888888886</c:v>
                </c:pt>
                <c:pt idx="5008">
                  <c:v>42774.314583333333</c:v>
                </c:pt>
                <c:pt idx="5009">
                  <c:v>42774.31527777778</c:v>
                </c:pt>
                <c:pt idx="5010">
                  <c:v>42774.315972222219</c:v>
                </c:pt>
                <c:pt idx="5011">
                  <c:v>42774.316666666666</c:v>
                </c:pt>
                <c:pt idx="5012">
                  <c:v>42774.317361111112</c:v>
                </c:pt>
                <c:pt idx="5013">
                  <c:v>42774.318055555559</c:v>
                </c:pt>
                <c:pt idx="5014">
                  <c:v>42774.318749999999</c:v>
                </c:pt>
                <c:pt idx="5015">
                  <c:v>42774.319444444445</c:v>
                </c:pt>
                <c:pt idx="5016">
                  <c:v>42774.320138888892</c:v>
                </c:pt>
                <c:pt idx="5017">
                  <c:v>42774.320833333331</c:v>
                </c:pt>
                <c:pt idx="5018">
                  <c:v>42774.321527777778</c:v>
                </c:pt>
                <c:pt idx="5019">
                  <c:v>42774.322222222225</c:v>
                </c:pt>
                <c:pt idx="5020">
                  <c:v>42774.322916666664</c:v>
                </c:pt>
                <c:pt idx="5021">
                  <c:v>42774.323611111111</c:v>
                </c:pt>
                <c:pt idx="5022">
                  <c:v>42774.324305555558</c:v>
                </c:pt>
                <c:pt idx="5023">
                  <c:v>42774.324999999997</c:v>
                </c:pt>
                <c:pt idx="5024">
                  <c:v>42774.325694444444</c:v>
                </c:pt>
                <c:pt idx="5025">
                  <c:v>42774.326388888891</c:v>
                </c:pt>
                <c:pt idx="5026">
                  <c:v>42774.32708333333</c:v>
                </c:pt>
                <c:pt idx="5027">
                  <c:v>42774.327777777777</c:v>
                </c:pt>
                <c:pt idx="5028">
                  <c:v>42774.328472222223</c:v>
                </c:pt>
                <c:pt idx="5029">
                  <c:v>42774.32916666667</c:v>
                </c:pt>
                <c:pt idx="5030">
                  <c:v>42774.329861111109</c:v>
                </c:pt>
                <c:pt idx="5031">
                  <c:v>42774.330555555556</c:v>
                </c:pt>
                <c:pt idx="5032">
                  <c:v>42774.331250000003</c:v>
                </c:pt>
                <c:pt idx="5033">
                  <c:v>42774.331944444442</c:v>
                </c:pt>
                <c:pt idx="5034">
                  <c:v>42774.332638888889</c:v>
                </c:pt>
                <c:pt idx="5035">
                  <c:v>42774.333333333336</c:v>
                </c:pt>
                <c:pt idx="5036">
                  <c:v>42774.334027777775</c:v>
                </c:pt>
                <c:pt idx="5037">
                  <c:v>42774.334722222222</c:v>
                </c:pt>
                <c:pt idx="5038">
                  <c:v>42774.335416666669</c:v>
                </c:pt>
                <c:pt idx="5039">
                  <c:v>42774.336111111108</c:v>
                </c:pt>
                <c:pt idx="5040">
                  <c:v>42774.336805555555</c:v>
                </c:pt>
                <c:pt idx="5041">
                  <c:v>42774.337500000001</c:v>
                </c:pt>
                <c:pt idx="5042">
                  <c:v>42774.338194444441</c:v>
                </c:pt>
                <c:pt idx="5043">
                  <c:v>42774.338888888888</c:v>
                </c:pt>
                <c:pt idx="5044">
                  <c:v>42774.339583333334</c:v>
                </c:pt>
                <c:pt idx="5045">
                  <c:v>42774.340277777781</c:v>
                </c:pt>
                <c:pt idx="5046">
                  <c:v>42774.34097222222</c:v>
                </c:pt>
                <c:pt idx="5047">
                  <c:v>42774.341666666667</c:v>
                </c:pt>
                <c:pt idx="5048">
                  <c:v>42774.342361111114</c:v>
                </c:pt>
                <c:pt idx="5049">
                  <c:v>42774.343055555553</c:v>
                </c:pt>
                <c:pt idx="5050">
                  <c:v>42774.34375</c:v>
                </c:pt>
                <c:pt idx="5051">
                  <c:v>42774.344444444447</c:v>
                </c:pt>
                <c:pt idx="5052">
                  <c:v>42774.345138888886</c:v>
                </c:pt>
                <c:pt idx="5053">
                  <c:v>42774.345833333333</c:v>
                </c:pt>
                <c:pt idx="5054">
                  <c:v>42774.34652777778</c:v>
                </c:pt>
                <c:pt idx="5055">
                  <c:v>42774.347222222219</c:v>
                </c:pt>
                <c:pt idx="5056">
                  <c:v>42774.347916666666</c:v>
                </c:pt>
                <c:pt idx="5057">
                  <c:v>42774.348611111112</c:v>
                </c:pt>
                <c:pt idx="5058">
                  <c:v>42774.349305555559</c:v>
                </c:pt>
                <c:pt idx="5059">
                  <c:v>42774.35</c:v>
                </c:pt>
                <c:pt idx="5060">
                  <c:v>42774.350694444445</c:v>
                </c:pt>
                <c:pt idx="5061">
                  <c:v>42774.351388888892</c:v>
                </c:pt>
                <c:pt idx="5062">
                  <c:v>42774.352083333331</c:v>
                </c:pt>
                <c:pt idx="5063">
                  <c:v>42774.352777777778</c:v>
                </c:pt>
                <c:pt idx="5064">
                  <c:v>42774.353472222225</c:v>
                </c:pt>
                <c:pt idx="5065">
                  <c:v>42774.354166666664</c:v>
                </c:pt>
                <c:pt idx="5066">
                  <c:v>42774.354861111111</c:v>
                </c:pt>
                <c:pt idx="5067">
                  <c:v>42774.355555555558</c:v>
                </c:pt>
                <c:pt idx="5068">
                  <c:v>42774.356249999997</c:v>
                </c:pt>
                <c:pt idx="5069">
                  <c:v>42774.356944444444</c:v>
                </c:pt>
                <c:pt idx="5070">
                  <c:v>42774.357638888891</c:v>
                </c:pt>
                <c:pt idx="5071">
                  <c:v>42774.35833333333</c:v>
                </c:pt>
                <c:pt idx="5072">
                  <c:v>42774.359027777777</c:v>
                </c:pt>
                <c:pt idx="5073">
                  <c:v>42774.359722222223</c:v>
                </c:pt>
                <c:pt idx="5074">
                  <c:v>42774.36041666667</c:v>
                </c:pt>
                <c:pt idx="5075">
                  <c:v>42774.361111111109</c:v>
                </c:pt>
                <c:pt idx="5076">
                  <c:v>42774.361805555556</c:v>
                </c:pt>
                <c:pt idx="5077">
                  <c:v>42774.362500000003</c:v>
                </c:pt>
                <c:pt idx="5078">
                  <c:v>42774.363194444442</c:v>
                </c:pt>
                <c:pt idx="5079">
                  <c:v>42774.363888888889</c:v>
                </c:pt>
                <c:pt idx="5080">
                  <c:v>42774.364583333336</c:v>
                </c:pt>
                <c:pt idx="5081">
                  <c:v>42774.365277777775</c:v>
                </c:pt>
                <c:pt idx="5082">
                  <c:v>42774.365972222222</c:v>
                </c:pt>
                <c:pt idx="5083">
                  <c:v>42774.366666666669</c:v>
                </c:pt>
                <c:pt idx="5084">
                  <c:v>42774.367361111108</c:v>
                </c:pt>
                <c:pt idx="5085">
                  <c:v>42774.368055555555</c:v>
                </c:pt>
                <c:pt idx="5086">
                  <c:v>42774.368750000001</c:v>
                </c:pt>
                <c:pt idx="5087">
                  <c:v>42774.369444444441</c:v>
                </c:pt>
                <c:pt idx="5088">
                  <c:v>42774.370138888888</c:v>
                </c:pt>
                <c:pt idx="5089">
                  <c:v>42774.370833333334</c:v>
                </c:pt>
                <c:pt idx="5090">
                  <c:v>42774.371527777781</c:v>
                </c:pt>
                <c:pt idx="5091">
                  <c:v>42774.37222222222</c:v>
                </c:pt>
                <c:pt idx="5092">
                  <c:v>42774.372916666667</c:v>
                </c:pt>
                <c:pt idx="5093">
                  <c:v>42774.373611111114</c:v>
                </c:pt>
                <c:pt idx="5094">
                  <c:v>42774.374305555553</c:v>
                </c:pt>
                <c:pt idx="5095">
                  <c:v>42774.375</c:v>
                </c:pt>
                <c:pt idx="5096">
                  <c:v>42774.375694444447</c:v>
                </c:pt>
                <c:pt idx="5097">
                  <c:v>42774.376388888886</c:v>
                </c:pt>
                <c:pt idx="5098">
                  <c:v>42774.377083333333</c:v>
                </c:pt>
                <c:pt idx="5099">
                  <c:v>42774.37777777778</c:v>
                </c:pt>
                <c:pt idx="5100">
                  <c:v>42774.378472222219</c:v>
                </c:pt>
                <c:pt idx="5101">
                  <c:v>42774.379166666666</c:v>
                </c:pt>
                <c:pt idx="5102">
                  <c:v>42774.379861111112</c:v>
                </c:pt>
                <c:pt idx="5103">
                  <c:v>42774.380555555559</c:v>
                </c:pt>
                <c:pt idx="5104">
                  <c:v>42774.381249999999</c:v>
                </c:pt>
                <c:pt idx="5105">
                  <c:v>42774.381944444445</c:v>
                </c:pt>
                <c:pt idx="5106">
                  <c:v>42774.382638888892</c:v>
                </c:pt>
                <c:pt idx="5107">
                  <c:v>42774.383333333331</c:v>
                </c:pt>
                <c:pt idx="5108">
                  <c:v>42774.384027777778</c:v>
                </c:pt>
                <c:pt idx="5109">
                  <c:v>42774.384722222225</c:v>
                </c:pt>
                <c:pt idx="5110">
                  <c:v>42774.385416666664</c:v>
                </c:pt>
                <c:pt idx="5111">
                  <c:v>42774.386111111111</c:v>
                </c:pt>
                <c:pt idx="5112">
                  <c:v>42774.386805555558</c:v>
                </c:pt>
                <c:pt idx="5113">
                  <c:v>42774.387499999997</c:v>
                </c:pt>
                <c:pt idx="5114">
                  <c:v>42774.388194444444</c:v>
                </c:pt>
                <c:pt idx="5115">
                  <c:v>42774.388888888891</c:v>
                </c:pt>
                <c:pt idx="5116">
                  <c:v>42774.38958333333</c:v>
                </c:pt>
                <c:pt idx="5117">
                  <c:v>42774.390277777777</c:v>
                </c:pt>
                <c:pt idx="5118">
                  <c:v>42774.390972222223</c:v>
                </c:pt>
                <c:pt idx="5119">
                  <c:v>42774.39166666667</c:v>
                </c:pt>
                <c:pt idx="5120">
                  <c:v>42774.392361111109</c:v>
                </c:pt>
                <c:pt idx="5121">
                  <c:v>42774.393055555556</c:v>
                </c:pt>
                <c:pt idx="5122">
                  <c:v>42774.393750000003</c:v>
                </c:pt>
                <c:pt idx="5123">
                  <c:v>42774.394444444442</c:v>
                </c:pt>
                <c:pt idx="5124">
                  <c:v>42774.395138888889</c:v>
                </c:pt>
                <c:pt idx="5125">
                  <c:v>42774.395833333336</c:v>
                </c:pt>
                <c:pt idx="5126">
                  <c:v>42774.396527777775</c:v>
                </c:pt>
                <c:pt idx="5127">
                  <c:v>42774.397222222222</c:v>
                </c:pt>
                <c:pt idx="5128">
                  <c:v>42774.397916666669</c:v>
                </c:pt>
                <c:pt idx="5129">
                  <c:v>42774.398611111108</c:v>
                </c:pt>
                <c:pt idx="5130">
                  <c:v>42774.399305555555</c:v>
                </c:pt>
                <c:pt idx="5131">
                  <c:v>42774.400000000001</c:v>
                </c:pt>
                <c:pt idx="5132">
                  <c:v>42774.400694444441</c:v>
                </c:pt>
                <c:pt idx="5133">
                  <c:v>42774.401388888888</c:v>
                </c:pt>
                <c:pt idx="5134">
                  <c:v>42774.402083333334</c:v>
                </c:pt>
                <c:pt idx="5135">
                  <c:v>42774.402777777781</c:v>
                </c:pt>
                <c:pt idx="5136">
                  <c:v>42774.40347222222</c:v>
                </c:pt>
                <c:pt idx="5137">
                  <c:v>42774.404166666667</c:v>
                </c:pt>
                <c:pt idx="5138">
                  <c:v>42774.404861111114</c:v>
                </c:pt>
                <c:pt idx="5139">
                  <c:v>42774.405555555553</c:v>
                </c:pt>
                <c:pt idx="5140">
                  <c:v>42774.40625</c:v>
                </c:pt>
                <c:pt idx="5141">
                  <c:v>42774.406944444447</c:v>
                </c:pt>
                <c:pt idx="5142">
                  <c:v>42774.407638888886</c:v>
                </c:pt>
                <c:pt idx="5143">
                  <c:v>42774.408333333333</c:v>
                </c:pt>
                <c:pt idx="5144">
                  <c:v>42774.40902777778</c:v>
                </c:pt>
                <c:pt idx="5145">
                  <c:v>42774.409722222219</c:v>
                </c:pt>
                <c:pt idx="5146">
                  <c:v>42774.410416666666</c:v>
                </c:pt>
                <c:pt idx="5147">
                  <c:v>42774.411111111112</c:v>
                </c:pt>
                <c:pt idx="5148">
                  <c:v>42774.411805555559</c:v>
                </c:pt>
                <c:pt idx="5149">
                  <c:v>42774.412499999999</c:v>
                </c:pt>
                <c:pt idx="5150">
                  <c:v>42774.413194444445</c:v>
                </c:pt>
                <c:pt idx="5151">
                  <c:v>42774.413888888892</c:v>
                </c:pt>
                <c:pt idx="5152">
                  <c:v>42774.414583333331</c:v>
                </c:pt>
                <c:pt idx="5153">
                  <c:v>42774.415277777778</c:v>
                </c:pt>
                <c:pt idx="5154">
                  <c:v>42774.415972222225</c:v>
                </c:pt>
                <c:pt idx="5155">
                  <c:v>42774.416666666664</c:v>
                </c:pt>
                <c:pt idx="5156">
                  <c:v>42774.417361111111</c:v>
                </c:pt>
                <c:pt idx="5157">
                  <c:v>42774.418055555558</c:v>
                </c:pt>
                <c:pt idx="5158">
                  <c:v>42774.418749999997</c:v>
                </c:pt>
                <c:pt idx="5159">
                  <c:v>42774.419444444444</c:v>
                </c:pt>
                <c:pt idx="5160">
                  <c:v>42774.420138888891</c:v>
                </c:pt>
                <c:pt idx="5161">
                  <c:v>42774.42083333333</c:v>
                </c:pt>
                <c:pt idx="5162">
                  <c:v>42774.421527777777</c:v>
                </c:pt>
                <c:pt idx="5163">
                  <c:v>42774.422222222223</c:v>
                </c:pt>
                <c:pt idx="5164">
                  <c:v>42774.42291666667</c:v>
                </c:pt>
                <c:pt idx="5165">
                  <c:v>42774.423611111109</c:v>
                </c:pt>
                <c:pt idx="5166">
                  <c:v>42774.424305555556</c:v>
                </c:pt>
                <c:pt idx="5167">
                  <c:v>42774.425000000003</c:v>
                </c:pt>
                <c:pt idx="5168">
                  <c:v>42774.425694444442</c:v>
                </c:pt>
                <c:pt idx="5169">
                  <c:v>42774.426388888889</c:v>
                </c:pt>
                <c:pt idx="5170">
                  <c:v>42774.427083333336</c:v>
                </c:pt>
                <c:pt idx="5171">
                  <c:v>42774.427777777775</c:v>
                </c:pt>
                <c:pt idx="5172">
                  <c:v>42774.428472222222</c:v>
                </c:pt>
                <c:pt idx="5173">
                  <c:v>42774.429166666669</c:v>
                </c:pt>
                <c:pt idx="5174">
                  <c:v>42774.429861111108</c:v>
                </c:pt>
                <c:pt idx="5175">
                  <c:v>42774.430555555555</c:v>
                </c:pt>
                <c:pt idx="5176">
                  <c:v>42774.431250000001</c:v>
                </c:pt>
                <c:pt idx="5177">
                  <c:v>42774.431944444441</c:v>
                </c:pt>
                <c:pt idx="5178">
                  <c:v>42774.432638888888</c:v>
                </c:pt>
                <c:pt idx="5179">
                  <c:v>42774.433333333334</c:v>
                </c:pt>
                <c:pt idx="5180">
                  <c:v>42774.434027777781</c:v>
                </c:pt>
                <c:pt idx="5181">
                  <c:v>42774.43472222222</c:v>
                </c:pt>
                <c:pt idx="5182">
                  <c:v>42774.435416666667</c:v>
                </c:pt>
                <c:pt idx="5183">
                  <c:v>42774.436111111114</c:v>
                </c:pt>
                <c:pt idx="5184">
                  <c:v>42774.436805555553</c:v>
                </c:pt>
                <c:pt idx="5185">
                  <c:v>42774.4375</c:v>
                </c:pt>
                <c:pt idx="5186">
                  <c:v>42774.438194444447</c:v>
                </c:pt>
                <c:pt idx="5187">
                  <c:v>42774.438888888886</c:v>
                </c:pt>
                <c:pt idx="5188">
                  <c:v>42774.439583333333</c:v>
                </c:pt>
                <c:pt idx="5189">
                  <c:v>42774.44027777778</c:v>
                </c:pt>
                <c:pt idx="5190">
                  <c:v>42774.440972222219</c:v>
                </c:pt>
                <c:pt idx="5191">
                  <c:v>42774.441666666666</c:v>
                </c:pt>
                <c:pt idx="5192">
                  <c:v>42774.442361111112</c:v>
                </c:pt>
                <c:pt idx="5193">
                  <c:v>42774.443055555559</c:v>
                </c:pt>
                <c:pt idx="5194">
                  <c:v>42774.443749999999</c:v>
                </c:pt>
                <c:pt idx="5195">
                  <c:v>42774.444444444445</c:v>
                </c:pt>
                <c:pt idx="5196">
                  <c:v>42774.445138888892</c:v>
                </c:pt>
                <c:pt idx="5197">
                  <c:v>42774.445833333331</c:v>
                </c:pt>
                <c:pt idx="5198">
                  <c:v>42774.446527777778</c:v>
                </c:pt>
                <c:pt idx="5199">
                  <c:v>42774.447222222225</c:v>
                </c:pt>
                <c:pt idx="5200">
                  <c:v>42774.447916666664</c:v>
                </c:pt>
                <c:pt idx="5201">
                  <c:v>42774.448611111111</c:v>
                </c:pt>
                <c:pt idx="5202">
                  <c:v>42774.449305555558</c:v>
                </c:pt>
                <c:pt idx="5203">
                  <c:v>42774.45</c:v>
                </c:pt>
                <c:pt idx="5204">
                  <c:v>42774.450694444444</c:v>
                </c:pt>
                <c:pt idx="5205">
                  <c:v>42774.451388888891</c:v>
                </c:pt>
                <c:pt idx="5206">
                  <c:v>42774.45208333333</c:v>
                </c:pt>
                <c:pt idx="5207">
                  <c:v>42774.452777777777</c:v>
                </c:pt>
                <c:pt idx="5208">
                  <c:v>42774.453472222223</c:v>
                </c:pt>
                <c:pt idx="5209">
                  <c:v>42774.45416666667</c:v>
                </c:pt>
                <c:pt idx="5210">
                  <c:v>42774.454861111109</c:v>
                </c:pt>
                <c:pt idx="5211">
                  <c:v>42774.455555555556</c:v>
                </c:pt>
                <c:pt idx="5212">
                  <c:v>42774.456250000003</c:v>
                </c:pt>
                <c:pt idx="5213">
                  <c:v>42774.456944444442</c:v>
                </c:pt>
                <c:pt idx="5214">
                  <c:v>42774.457638888889</c:v>
                </c:pt>
                <c:pt idx="5215">
                  <c:v>42774.458333333336</c:v>
                </c:pt>
                <c:pt idx="5216">
                  <c:v>42774.459027777775</c:v>
                </c:pt>
                <c:pt idx="5217">
                  <c:v>42774.459722222222</c:v>
                </c:pt>
                <c:pt idx="5218">
                  <c:v>42774.460416666669</c:v>
                </c:pt>
                <c:pt idx="5219">
                  <c:v>42774.461111111108</c:v>
                </c:pt>
                <c:pt idx="5220">
                  <c:v>42774.461805555555</c:v>
                </c:pt>
                <c:pt idx="5221">
                  <c:v>42774.462500000001</c:v>
                </c:pt>
                <c:pt idx="5222">
                  <c:v>42774.463194444441</c:v>
                </c:pt>
                <c:pt idx="5223">
                  <c:v>42774.463888888888</c:v>
                </c:pt>
                <c:pt idx="5224">
                  <c:v>42774.464583333334</c:v>
                </c:pt>
                <c:pt idx="5225">
                  <c:v>42774.465277777781</c:v>
                </c:pt>
                <c:pt idx="5226">
                  <c:v>42774.46597222222</c:v>
                </c:pt>
                <c:pt idx="5227">
                  <c:v>42774.466666666667</c:v>
                </c:pt>
                <c:pt idx="5228">
                  <c:v>42774.467361111114</c:v>
                </c:pt>
                <c:pt idx="5229">
                  <c:v>42774.468055555553</c:v>
                </c:pt>
                <c:pt idx="5230">
                  <c:v>42774.46875</c:v>
                </c:pt>
                <c:pt idx="5231">
                  <c:v>42774.469444444447</c:v>
                </c:pt>
                <c:pt idx="5232">
                  <c:v>42774.470138888886</c:v>
                </c:pt>
                <c:pt idx="5233">
                  <c:v>42774.470833333333</c:v>
                </c:pt>
                <c:pt idx="5234">
                  <c:v>42774.47152777778</c:v>
                </c:pt>
                <c:pt idx="5235">
                  <c:v>42774.472222222219</c:v>
                </c:pt>
                <c:pt idx="5236">
                  <c:v>42774.472916666666</c:v>
                </c:pt>
                <c:pt idx="5237">
                  <c:v>42774.473611111112</c:v>
                </c:pt>
                <c:pt idx="5238">
                  <c:v>42774.474305555559</c:v>
                </c:pt>
                <c:pt idx="5239">
                  <c:v>42774.474999999999</c:v>
                </c:pt>
                <c:pt idx="5240">
                  <c:v>42774.475694444445</c:v>
                </c:pt>
                <c:pt idx="5241">
                  <c:v>42774.476388888892</c:v>
                </c:pt>
                <c:pt idx="5242">
                  <c:v>42774.477083333331</c:v>
                </c:pt>
                <c:pt idx="5243">
                  <c:v>42774.477777777778</c:v>
                </c:pt>
                <c:pt idx="5244">
                  <c:v>42774.478472222225</c:v>
                </c:pt>
                <c:pt idx="5245">
                  <c:v>42774.479166666664</c:v>
                </c:pt>
                <c:pt idx="5246">
                  <c:v>42774.479861111111</c:v>
                </c:pt>
                <c:pt idx="5247">
                  <c:v>42774.480555555558</c:v>
                </c:pt>
                <c:pt idx="5248">
                  <c:v>42774.481249999997</c:v>
                </c:pt>
                <c:pt idx="5249">
                  <c:v>42774.481944444444</c:v>
                </c:pt>
                <c:pt idx="5250">
                  <c:v>42774.482638888891</c:v>
                </c:pt>
                <c:pt idx="5251">
                  <c:v>42774.48333333333</c:v>
                </c:pt>
                <c:pt idx="5252">
                  <c:v>42774.484027777777</c:v>
                </c:pt>
                <c:pt idx="5253">
                  <c:v>42774.484722222223</c:v>
                </c:pt>
                <c:pt idx="5254">
                  <c:v>42774.48541666667</c:v>
                </c:pt>
                <c:pt idx="5255">
                  <c:v>42774.486111111109</c:v>
                </c:pt>
                <c:pt idx="5256">
                  <c:v>42774.486805555556</c:v>
                </c:pt>
                <c:pt idx="5257">
                  <c:v>42774.487500000003</c:v>
                </c:pt>
                <c:pt idx="5258">
                  <c:v>42774.488194444442</c:v>
                </c:pt>
                <c:pt idx="5259">
                  <c:v>42774.488888888889</c:v>
                </c:pt>
                <c:pt idx="5260">
                  <c:v>42774.489583333336</c:v>
                </c:pt>
                <c:pt idx="5261">
                  <c:v>42774.490277777775</c:v>
                </c:pt>
                <c:pt idx="5262">
                  <c:v>42774.490972222222</c:v>
                </c:pt>
                <c:pt idx="5263">
                  <c:v>42774.491666666669</c:v>
                </c:pt>
                <c:pt idx="5264">
                  <c:v>42774.492361111108</c:v>
                </c:pt>
                <c:pt idx="5265">
                  <c:v>42774.493055555555</c:v>
                </c:pt>
                <c:pt idx="5266">
                  <c:v>42774.493750000001</c:v>
                </c:pt>
                <c:pt idx="5267">
                  <c:v>42774.494444444441</c:v>
                </c:pt>
                <c:pt idx="5268">
                  <c:v>42774.495138888888</c:v>
                </c:pt>
                <c:pt idx="5269">
                  <c:v>42774.495833333334</c:v>
                </c:pt>
                <c:pt idx="5270">
                  <c:v>42774.496527777781</c:v>
                </c:pt>
                <c:pt idx="5271">
                  <c:v>42774.49722222222</c:v>
                </c:pt>
                <c:pt idx="5272">
                  <c:v>42774.497916666667</c:v>
                </c:pt>
                <c:pt idx="5273">
                  <c:v>42774.498611111114</c:v>
                </c:pt>
                <c:pt idx="5274">
                  <c:v>42774.499305555553</c:v>
                </c:pt>
                <c:pt idx="5275">
                  <c:v>42774.5</c:v>
                </c:pt>
                <c:pt idx="5276">
                  <c:v>42774.500694444447</c:v>
                </c:pt>
                <c:pt idx="5277">
                  <c:v>42774.501388888886</c:v>
                </c:pt>
                <c:pt idx="5278">
                  <c:v>42774.502083333333</c:v>
                </c:pt>
                <c:pt idx="5279">
                  <c:v>42774.50277777778</c:v>
                </c:pt>
                <c:pt idx="5280">
                  <c:v>42774.503472222219</c:v>
                </c:pt>
                <c:pt idx="5281">
                  <c:v>42774.504166666666</c:v>
                </c:pt>
                <c:pt idx="5282">
                  <c:v>42774.504861111112</c:v>
                </c:pt>
                <c:pt idx="5283">
                  <c:v>42774.505555555559</c:v>
                </c:pt>
                <c:pt idx="5284">
                  <c:v>42774.506249999999</c:v>
                </c:pt>
                <c:pt idx="5285">
                  <c:v>42774.506944444445</c:v>
                </c:pt>
                <c:pt idx="5286">
                  <c:v>42774.507638888892</c:v>
                </c:pt>
                <c:pt idx="5287">
                  <c:v>42774.508333333331</c:v>
                </c:pt>
                <c:pt idx="5288">
                  <c:v>42774.509027777778</c:v>
                </c:pt>
                <c:pt idx="5289">
                  <c:v>42774.509722222225</c:v>
                </c:pt>
                <c:pt idx="5290">
                  <c:v>42774.510416666664</c:v>
                </c:pt>
                <c:pt idx="5291">
                  <c:v>42774.511111111111</c:v>
                </c:pt>
                <c:pt idx="5292">
                  <c:v>42774.511805555558</c:v>
                </c:pt>
                <c:pt idx="5293">
                  <c:v>42774.512499999997</c:v>
                </c:pt>
                <c:pt idx="5294">
                  <c:v>42774.513194444444</c:v>
                </c:pt>
                <c:pt idx="5295">
                  <c:v>42774.513888888891</c:v>
                </c:pt>
                <c:pt idx="5296">
                  <c:v>42774.51458333333</c:v>
                </c:pt>
                <c:pt idx="5297">
                  <c:v>42774.515277777777</c:v>
                </c:pt>
                <c:pt idx="5298">
                  <c:v>42774.515972222223</c:v>
                </c:pt>
                <c:pt idx="5299">
                  <c:v>42774.51666666667</c:v>
                </c:pt>
                <c:pt idx="5300">
                  <c:v>42774.517361111109</c:v>
                </c:pt>
                <c:pt idx="5301">
                  <c:v>42774.518055555556</c:v>
                </c:pt>
                <c:pt idx="5302">
                  <c:v>42774.518750000003</c:v>
                </c:pt>
                <c:pt idx="5303">
                  <c:v>42774.519444444442</c:v>
                </c:pt>
                <c:pt idx="5304">
                  <c:v>42774.520138888889</c:v>
                </c:pt>
                <c:pt idx="5305">
                  <c:v>42774.520833333336</c:v>
                </c:pt>
                <c:pt idx="5306">
                  <c:v>42774.521527777775</c:v>
                </c:pt>
                <c:pt idx="5307">
                  <c:v>42774.522222222222</c:v>
                </c:pt>
                <c:pt idx="5308">
                  <c:v>42774.522916666669</c:v>
                </c:pt>
                <c:pt idx="5309">
                  <c:v>42774.523611111108</c:v>
                </c:pt>
                <c:pt idx="5310">
                  <c:v>42774.524305555555</c:v>
                </c:pt>
                <c:pt idx="5311">
                  <c:v>42774.525000000001</c:v>
                </c:pt>
                <c:pt idx="5312">
                  <c:v>42774.525694444441</c:v>
                </c:pt>
                <c:pt idx="5313">
                  <c:v>42774.526388888888</c:v>
                </c:pt>
                <c:pt idx="5314">
                  <c:v>42774.527083333334</c:v>
                </c:pt>
                <c:pt idx="5315">
                  <c:v>42774.527777777781</c:v>
                </c:pt>
                <c:pt idx="5316">
                  <c:v>42774.52847222222</c:v>
                </c:pt>
                <c:pt idx="5317">
                  <c:v>42774.529166666667</c:v>
                </c:pt>
                <c:pt idx="5318">
                  <c:v>42774.529861111114</c:v>
                </c:pt>
                <c:pt idx="5319">
                  <c:v>42774.530555555553</c:v>
                </c:pt>
                <c:pt idx="5320">
                  <c:v>42774.53125</c:v>
                </c:pt>
                <c:pt idx="5321">
                  <c:v>42774.531944444447</c:v>
                </c:pt>
                <c:pt idx="5322">
                  <c:v>42774.532638888886</c:v>
                </c:pt>
                <c:pt idx="5323">
                  <c:v>42774.533333333333</c:v>
                </c:pt>
                <c:pt idx="5324">
                  <c:v>42774.53402777778</c:v>
                </c:pt>
                <c:pt idx="5325">
                  <c:v>42774.534722222219</c:v>
                </c:pt>
                <c:pt idx="5326">
                  <c:v>42774.535416666666</c:v>
                </c:pt>
                <c:pt idx="5327">
                  <c:v>42774.536111111112</c:v>
                </c:pt>
                <c:pt idx="5328">
                  <c:v>42774.536805555559</c:v>
                </c:pt>
                <c:pt idx="5329">
                  <c:v>42774.537499999999</c:v>
                </c:pt>
                <c:pt idx="5330">
                  <c:v>42774.538194444445</c:v>
                </c:pt>
                <c:pt idx="5331">
                  <c:v>42774.538888888892</c:v>
                </c:pt>
                <c:pt idx="5332">
                  <c:v>42774.539583333331</c:v>
                </c:pt>
                <c:pt idx="5333">
                  <c:v>42774.540277777778</c:v>
                </c:pt>
                <c:pt idx="5334">
                  <c:v>42774.540972222225</c:v>
                </c:pt>
                <c:pt idx="5335">
                  <c:v>42774.541666666664</c:v>
                </c:pt>
                <c:pt idx="5336">
                  <c:v>42774.542361111111</c:v>
                </c:pt>
                <c:pt idx="5337">
                  <c:v>42774.543055555558</c:v>
                </c:pt>
                <c:pt idx="5338">
                  <c:v>42774.543749999997</c:v>
                </c:pt>
                <c:pt idx="5339">
                  <c:v>42774.544444444444</c:v>
                </c:pt>
                <c:pt idx="5340">
                  <c:v>42774.545138888891</c:v>
                </c:pt>
                <c:pt idx="5341">
                  <c:v>42774.54583333333</c:v>
                </c:pt>
                <c:pt idx="5342">
                  <c:v>42774.546527777777</c:v>
                </c:pt>
                <c:pt idx="5343">
                  <c:v>42774.547222222223</c:v>
                </c:pt>
                <c:pt idx="5344">
                  <c:v>42774.54791666667</c:v>
                </c:pt>
                <c:pt idx="5345">
                  <c:v>42774.548611111109</c:v>
                </c:pt>
                <c:pt idx="5346">
                  <c:v>42774.549305555556</c:v>
                </c:pt>
                <c:pt idx="5347">
                  <c:v>42774.55</c:v>
                </c:pt>
                <c:pt idx="5348">
                  <c:v>42774.550694444442</c:v>
                </c:pt>
                <c:pt idx="5349">
                  <c:v>42774.551388888889</c:v>
                </c:pt>
                <c:pt idx="5350">
                  <c:v>42774.552083333336</c:v>
                </c:pt>
                <c:pt idx="5351">
                  <c:v>42774.552777777775</c:v>
                </c:pt>
                <c:pt idx="5352">
                  <c:v>42774.553472222222</c:v>
                </c:pt>
                <c:pt idx="5353">
                  <c:v>42774.554166666669</c:v>
                </c:pt>
                <c:pt idx="5354">
                  <c:v>42774.554861111108</c:v>
                </c:pt>
                <c:pt idx="5355">
                  <c:v>42774.555555555555</c:v>
                </c:pt>
                <c:pt idx="5356">
                  <c:v>42774.556250000001</c:v>
                </c:pt>
                <c:pt idx="5357">
                  <c:v>42774.556944444441</c:v>
                </c:pt>
                <c:pt idx="5358">
                  <c:v>42774.557638888888</c:v>
                </c:pt>
                <c:pt idx="5359">
                  <c:v>42774.558333333334</c:v>
                </c:pt>
                <c:pt idx="5360">
                  <c:v>42774.559027777781</c:v>
                </c:pt>
                <c:pt idx="5361">
                  <c:v>42774.55972222222</c:v>
                </c:pt>
                <c:pt idx="5362">
                  <c:v>42774.560416666667</c:v>
                </c:pt>
                <c:pt idx="5363">
                  <c:v>42774.561111111114</c:v>
                </c:pt>
                <c:pt idx="5364">
                  <c:v>42774.561805555553</c:v>
                </c:pt>
                <c:pt idx="5365">
                  <c:v>42774.5625</c:v>
                </c:pt>
                <c:pt idx="5366">
                  <c:v>42774.563194444447</c:v>
                </c:pt>
                <c:pt idx="5367">
                  <c:v>42774.563888888886</c:v>
                </c:pt>
                <c:pt idx="5368">
                  <c:v>42774.564583333333</c:v>
                </c:pt>
                <c:pt idx="5369">
                  <c:v>42774.56527777778</c:v>
                </c:pt>
                <c:pt idx="5370">
                  <c:v>42774.565972222219</c:v>
                </c:pt>
                <c:pt idx="5371">
                  <c:v>42774.566666666666</c:v>
                </c:pt>
                <c:pt idx="5372">
                  <c:v>42774.567361111112</c:v>
                </c:pt>
                <c:pt idx="5373">
                  <c:v>42774.568055555559</c:v>
                </c:pt>
                <c:pt idx="5374">
                  <c:v>42774.568749999999</c:v>
                </c:pt>
                <c:pt idx="5375">
                  <c:v>42774.569444444445</c:v>
                </c:pt>
                <c:pt idx="5376">
                  <c:v>42774.570138888892</c:v>
                </c:pt>
                <c:pt idx="5377">
                  <c:v>42774.570833333331</c:v>
                </c:pt>
                <c:pt idx="5378">
                  <c:v>42774.571527777778</c:v>
                </c:pt>
                <c:pt idx="5379">
                  <c:v>42774.572222222225</c:v>
                </c:pt>
                <c:pt idx="5380">
                  <c:v>42774.572916666664</c:v>
                </c:pt>
                <c:pt idx="5381">
                  <c:v>42774.573611111111</c:v>
                </c:pt>
                <c:pt idx="5382">
                  <c:v>42774.574305555558</c:v>
                </c:pt>
                <c:pt idx="5383">
                  <c:v>42774.574999999997</c:v>
                </c:pt>
                <c:pt idx="5384">
                  <c:v>42774.575694444444</c:v>
                </c:pt>
                <c:pt idx="5385">
                  <c:v>42774.576388888891</c:v>
                </c:pt>
                <c:pt idx="5386">
                  <c:v>42774.57708333333</c:v>
                </c:pt>
                <c:pt idx="5387">
                  <c:v>42774.577777777777</c:v>
                </c:pt>
                <c:pt idx="5388">
                  <c:v>42774.578472222223</c:v>
                </c:pt>
                <c:pt idx="5389">
                  <c:v>42774.57916666667</c:v>
                </c:pt>
                <c:pt idx="5390">
                  <c:v>42774.579861111109</c:v>
                </c:pt>
                <c:pt idx="5391">
                  <c:v>42774.580555555556</c:v>
                </c:pt>
                <c:pt idx="5392">
                  <c:v>42774.581250000003</c:v>
                </c:pt>
                <c:pt idx="5393">
                  <c:v>42774.581944444442</c:v>
                </c:pt>
                <c:pt idx="5394">
                  <c:v>42774.582638888889</c:v>
                </c:pt>
                <c:pt idx="5395">
                  <c:v>42774.583333333336</c:v>
                </c:pt>
                <c:pt idx="5396">
                  <c:v>42774.584027777775</c:v>
                </c:pt>
                <c:pt idx="5397">
                  <c:v>42774.584722222222</c:v>
                </c:pt>
                <c:pt idx="5398">
                  <c:v>42774.585416666669</c:v>
                </c:pt>
                <c:pt idx="5399">
                  <c:v>42774.586111111108</c:v>
                </c:pt>
                <c:pt idx="5400">
                  <c:v>42774.586805555555</c:v>
                </c:pt>
                <c:pt idx="5401">
                  <c:v>42774.587500000001</c:v>
                </c:pt>
                <c:pt idx="5402">
                  <c:v>42774.588194444441</c:v>
                </c:pt>
                <c:pt idx="5403">
                  <c:v>42774.588888888888</c:v>
                </c:pt>
                <c:pt idx="5404">
                  <c:v>42774.589583333334</c:v>
                </c:pt>
                <c:pt idx="5405">
                  <c:v>42774.590277777781</c:v>
                </c:pt>
                <c:pt idx="5406">
                  <c:v>42774.59097222222</c:v>
                </c:pt>
                <c:pt idx="5407">
                  <c:v>42774.591666666667</c:v>
                </c:pt>
                <c:pt idx="5408">
                  <c:v>42774.592361111114</c:v>
                </c:pt>
                <c:pt idx="5409">
                  <c:v>42774.593055555553</c:v>
                </c:pt>
                <c:pt idx="5410">
                  <c:v>42774.59375</c:v>
                </c:pt>
                <c:pt idx="5411">
                  <c:v>42774.594444444447</c:v>
                </c:pt>
                <c:pt idx="5412">
                  <c:v>42774.595138888886</c:v>
                </c:pt>
                <c:pt idx="5413">
                  <c:v>42774.595833333333</c:v>
                </c:pt>
                <c:pt idx="5414">
                  <c:v>42774.59652777778</c:v>
                </c:pt>
                <c:pt idx="5415">
                  <c:v>42774.597222222219</c:v>
                </c:pt>
                <c:pt idx="5416">
                  <c:v>42774.597916666666</c:v>
                </c:pt>
                <c:pt idx="5417">
                  <c:v>42774.598611111112</c:v>
                </c:pt>
                <c:pt idx="5418">
                  <c:v>42774.599305555559</c:v>
                </c:pt>
                <c:pt idx="5419">
                  <c:v>42774.6</c:v>
                </c:pt>
                <c:pt idx="5420">
                  <c:v>42774.600694444445</c:v>
                </c:pt>
                <c:pt idx="5421">
                  <c:v>42774.601388888892</c:v>
                </c:pt>
                <c:pt idx="5422">
                  <c:v>42774.602083333331</c:v>
                </c:pt>
                <c:pt idx="5423">
                  <c:v>42774.602777777778</c:v>
                </c:pt>
                <c:pt idx="5424">
                  <c:v>42774.603472222225</c:v>
                </c:pt>
                <c:pt idx="5425">
                  <c:v>42774.604166666664</c:v>
                </c:pt>
                <c:pt idx="5426">
                  <c:v>42774.604861111111</c:v>
                </c:pt>
                <c:pt idx="5427">
                  <c:v>42774.605555555558</c:v>
                </c:pt>
                <c:pt idx="5428">
                  <c:v>42774.606249999997</c:v>
                </c:pt>
                <c:pt idx="5429">
                  <c:v>42774.606944444444</c:v>
                </c:pt>
                <c:pt idx="5430">
                  <c:v>42774.607638888891</c:v>
                </c:pt>
                <c:pt idx="5431">
                  <c:v>42774.60833333333</c:v>
                </c:pt>
                <c:pt idx="5432">
                  <c:v>42774.609027777777</c:v>
                </c:pt>
                <c:pt idx="5433">
                  <c:v>42774.609722222223</c:v>
                </c:pt>
                <c:pt idx="5434">
                  <c:v>42774.61041666667</c:v>
                </c:pt>
                <c:pt idx="5435">
                  <c:v>42774.611111111109</c:v>
                </c:pt>
                <c:pt idx="5436">
                  <c:v>42774.611805555556</c:v>
                </c:pt>
                <c:pt idx="5437">
                  <c:v>42774.612500000003</c:v>
                </c:pt>
                <c:pt idx="5438">
                  <c:v>42774.613194444442</c:v>
                </c:pt>
                <c:pt idx="5439">
                  <c:v>42774.613888888889</c:v>
                </c:pt>
                <c:pt idx="5440">
                  <c:v>42774.614583333336</c:v>
                </c:pt>
                <c:pt idx="5441">
                  <c:v>42774.615277777775</c:v>
                </c:pt>
                <c:pt idx="5442">
                  <c:v>42774.615972222222</c:v>
                </c:pt>
                <c:pt idx="5443">
                  <c:v>42774.616666666669</c:v>
                </c:pt>
                <c:pt idx="5444">
                  <c:v>42774.617361111108</c:v>
                </c:pt>
                <c:pt idx="5445">
                  <c:v>42774.618055555555</c:v>
                </c:pt>
                <c:pt idx="5446">
                  <c:v>42774.618750000001</c:v>
                </c:pt>
                <c:pt idx="5447">
                  <c:v>42774.619444444441</c:v>
                </c:pt>
                <c:pt idx="5448">
                  <c:v>42774.620138888888</c:v>
                </c:pt>
                <c:pt idx="5449">
                  <c:v>42774.620833333334</c:v>
                </c:pt>
                <c:pt idx="5450">
                  <c:v>42774.621527777781</c:v>
                </c:pt>
                <c:pt idx="5451">
                  <c:v>42774.62222222222</c:v>
                </c:pt>
                <c:pt idx="5452">
                  <c:v>42774.622916666667</c:v>
                </c:pt>
                <c:pt idx="5453">
                  <c:v>42774.623611111114</c:v>
                </c:pt>
                <c:pt idx="5454">
                  <c:v>42774.624305555553</c:v>
                </c:pt>
                <c:pt idx="5455">
                  <c:v>42774.625</c:v>
                </c:pt>
                <c:pt idx="5456">
                  <c:v>42774.625694444447</c:v>
                </c:pt>
                <c:pt idx="5457">
                  <c:v>42774.626388888886</c:v>
                </c:pt>
                <c:pt idx="5458">
                  <c:v>42774.627083333333</c:v>
                </c:pt>
                <c:pt idx="5459">
                  <c:v>42774.62777777778</c:v>
                </c:pt>
                <c:pt idx="5460">
                  <c:v>42774.628472222219</c:v>
                </c:pt>
                <c:pt idx="5461">
                  <c:v>42774.629166666666</c:v>
                </c:pt>
                <c:pt idx="5462">
                  <c:v>42774.629861111112</c:v>
                </c:pt>
                <c:pt idx="5463">
                  <c:v>42774.630555555559</c:v>
                </c:pt>
                <c:pt idx="5464">
                  <c:v>42774.631249999999</c:v>
                </c:pt>
                <c:pt idx="5465">
                  <c:v>42774.631944444445</c:v>
                </c:pt>
                <c:pt idx="5466">
                  <c:v>42774.632638888892</c:v>
                </c:pt>
                <c:pt idx="5467">
                  <c:v>42774.633333333331</c:v>
                </c:pt>
                <c:pt idx="5468">
                  <c:v>42774.634027777778</c:v>
                </c:pt>
                <c:pt idx="5469">
                  <c:v>42774.634722222225</c:v>
                </c:pt>
                <c:pt idx="5470">
                  <c:v>42774.635416666664</c:v>
                </c:pt>
                <c:pt idx="5471">
                  <c:v>42774.636111111111</c:v>
                </c:pt>
                <c:pt idx="5472">
                  <c:v>42774.636805555558</c:v>
                </c:pt>
                <c:pt idx="5473">
                  <c:v>42774.637499999997</c:v>
                </c:pt>
                <c:pt idx="5474">
                  <c:v>42774.638194444444</c:v>
                </c:pt>
                <c:pt idx="5475">
                  <c:v>42774.638888888891</c:v>
                </c:pt>
                <c:pt idx="5476">
                  <c:v>42774.63958333333</c:v>
                </c:pt>
                <c:pt idx="5477">
                  <c:v>42774.640277777777</c:v>
                </c:pt>
                <c:pt idx="5478">
                  <c:v>42774.640972222223</c:v>
                </c:pt>
                <c:pt idx="5479">
                  <c:v>42774.64166666667</c:v>
                </c:pt>
                <c:pt idx="5480">
                  <c:v>42774.642361111109</c:v>
                </c:pt>
                <c:pt idx="5481">
                  <c:v>42774.643055555556</c:v>
                </c:pt>
                <c:pt idx="5482">
                  <c:v>42774.643750000003</c:v>
                </c:pt>
                <c:pt idx="5483">
                  <c:v>42774.644444444442</c:v>
                </c:pt>
                <c:pt idx="5484">
                  <c:v>42774.645138888889</c:v>
                </c:pt>
                <c:pt idx="5485">
                  <c:v>42774.645833333336</c:v>
                </c:pt>
                <c:pt idx="5486">
                  <c:v>42774.646527777775</c:v>
                </c:pt>
                <c:pt idx="5487">
                  <c:v>42774.647222222222</c:v>
                </c:pt>
                <c:pt idx="5488">
                  <c:v>42774.647916666669</c:v>
                </c:pt>
                <c:pt idx="5489">
                  <c:v>42774.648611111108</c:v>
                </c:pt>
                <c:pt idx="5490">
                  <c:v>42774.649305555555</c:v>
                </c:pt>
                <c:pt idx="5491">
                  <c:v>42774.65</c:v>
                </c:pt>
                <c:pt idx="5492">
                  <c:v>42774.650694444441</c:v>
                </c:pt>
                <c:pt idx="5493">
                  <c:v>42774.651388888888</c:v>
                </c:pt>
                <c:pt idx="5494">
                  <c:v>42774.652083333334</c:v>
                </c:pt>
                <c:pt idx="5495">
                  <c:v>42774.652777777781</c:v>
                </c:pt>
                <c:pt idx="5496">
                  <c:v>42774.65347222222</c:v>
                </c:pt>
                <c:pt idx="5497">
                  <c:v>42774.654166666667</c:v>
                </c:pt>
                <c:pt idx="5498">
                  <c:v>42774.654861111114</c:v>
                </c:pt>
                <c:pt idx="5499">
                  <c:v>42774.655555555553</c:v>
                </c:pt>
                <c:pt idx="5500">
                  <c:v>42774.65625</c:v>
                </c:pt>
                <c:pt idx="5501">
                  <c:v>42774.656944444447</c:v>
                </c:pt>
                <c:pt idx="5502">
                  <c:v>42774.657638888886</c:v>
                </c:pt>
                <c:pt idx="5503">
                  <c:v>42774.658333333333</c:v>
                </c:pt>
                <c:pt idx="5504">
                  <c:v>42774.65902777778</c:v>
                </c:pt>
                <c:pt idx="5505">
                  <c:v>42774.659722222219</c:v>
                </c:pt>
                <c:pt idx="5506">
                  <c:v>42774.660416666666</c:v>
                </c:pt>
                <c:pt idx="5507">
                  <c:v>42774.661111111112</c:v>
                </c:pt>
                <c:pt idx="5508">
                  <c:v>42774.661805555559</c:v>
                </c:pt>
                <c:pt idx="5509">
                  <c:v>42774.662499999999</c:v>
                </c:pt>
                <c:pt idx="5510">
                  <c:v>42774.663194444445</c:v>
                </c:pt>
                <c:pt idx="5511">
                  <c:v>42774.663888888892</c:v>
                </c:pt>
                <c:pt idx="5512">
                  <c:v>42774.664583333331</c:v>
                </c:pt>
                <c:pt idx="5513">
                  <c:v>42774.665277777778</c:v>
                </c:pt>
                <c:pt idx="5514">
                  <c:v>42774.665972222225</c:v>
                </c:pt>
                <c:pt idx="5515">
                  <c:v>42774.666666666664</c:v>
                </c:pt>
                <c:pt idx="5516">
                  <c:v>42774.667361111111</c:v>
                </c:pt>
                <c:pt idx="5517">
                  <c:v>42774.668055555558</c:v>
                </c:pt>
                <c:pt idx="5518">
                  <c:v>42774.668749999997</c:v>
                </c:pt>
                <c:pt idx="5519">
                  <c:v>42774.669444444444</c:v>
                </c:pt>
                <c:pt idx="5520">
                  <c:v>42774.670138888891</c:v>
                </c:pt>
                <c:pt idx="5521">
                  <c:v>42774.67083333333</c:v>
                </c:pt>
                <c:pt idx="5522">
                  <c:v>42774.671527777777</c:v>
                </c:pt>
                <c:pt idx="5523">
                  <c:v>42774.672222222223</c:v>
                </c:pt>
                <c:pt idx="5524">
                  <c:v>42774.67291666667</c:v>
                </c:pt>
                <c:pt idx="5525">
                  <c:v>42774.673611111109</c:v>
                </c:pt>
                <c:pt idx="5526">
                  <c:v>42774.674305555556</c:v>
                </c:pt>
                <c:pt idx="5527">
                  <c:v>42774.675000000003</c:v>
                </c:pt>
                <c:pt idx="5528">
                  <c:v>42774.675694444442</c:v>
                </c:pt>
                <c:pt idx="5529">
                  <c:v>42774.676388888889</c:v>
                </c:pt>
                <c:pt idx="5530">
                  <c:v>42774.677083333336</c:v>
                </c:pt>
                <c:pt idx="5531">
                  <c:v>42774.677777777775</c:v>
                </c:pt>
                <c:pt idx="5532">
                  <c:v>42774.678472222222</c:v>
                </c:pt>
                <c:pt idx="5533">
                  <c:v>42774.679166666669</c:v>
                </c:pt>
                <c:pt idx="5534">
                  <c:v>42774.679861111108</c:v>
                </c:pt>
                <c:pt idx="5535">
                  <c:v>42774.680555555555</c:v>
                </c:pt>
                <c:pt idx="5536">
                  <c:v>42774.681250000001</c:v>
                </c:pt>
                <c:pt idx="5537">
                  <c:v>42774.681944444441</c:v>
                </c:pt>
                <c:pt idx="5538">
                  <c:v>42774.682638888888</c:v>
                </c:pt>
                <c:pt idx="5539">
                  <c:v>42774.683333333334</c:v>
                </c:pt>
                <c:pt idx="5540">
                  <c:v>42774.684027777781</c:v>
                </c:pt>
                <c:pt idx="5541">
                  <c:v>42774.68472222222</c:v>
                </c:pt>
                <c:pt idx="5542">
                  <c:v>42774.685416666667</c:v>
                </c:pt>
                <c:pt idx="5543">
                  <c:v>42774.686111111114</c:v>
                </c:pt>
                <c:pt idx="5544">
                  <c:v>42774.686805555553</c:v>
                </c:pt>
                <c:pt idx="5545">
                  <c:v>42774.6875</c:v>
                </c:pt>
                <c:pt idx="5546">
                  <c:v>42774.688194444447</c:v>
                </c:pt>
                <c:pt idx="5547">
                  <c:v>42774.688888888886</c:v>
                </c:pt>
                <c:pt idx="5548">
                  <c:v>42774.689583333333</c:v>
                </c:pt>
                <c:pt idx="5549">
                  <c:v>42774.69027777778</c:v>
                </c:pt>
                <c:pt idx="5550">
                  <c:v>42774.690972222219</c:v>
                </c:pt>
                <c:pt idx="5551">
                  <c:v>42774.691666666666</c:v>
                </c:pt>
                <c:pt idx="5552">
                  <c:v>42774.692361111112</c:v>
                </c:pt>
                <c:pt idx="5553">
                  <c:v>42774.693055555559</c:v>
                </c:pt>
                <c:pt idx="5554">
                  <c:v>42774.693749999999</c:v>
                </c:pt>
                <c:pt idx="5555">
                  <c:v>42774.694444444445</c:v>
                </c:pt>
                <c:pt idx="5556">
                  <c:v>42774.695138888892</c:v>
                </c:pt>
                <c:pt idx="5557">
                  <c:v>42774.695833333331</c:v>
                </c:pt>
                <c:pt idx="5558">
                  <c:v>42774.696527777778</c:v>
                </c:pt>
                <c:pt idx="5559">
                  <c:v>42774.697222222225</c:v>
                </c:pt>
                <c:pt idx="5560">
                  <c:v>42774.697916666664</c:v>
                </c:pt>
                <c:pt idx="5561">
                  <c:v>42774.698611111111</c:v>
                </c:pt>
                <c:pt idx="5562">
                  <c:v>42774.699305555558</c:v>
                </c:pt>
                <c:pt idx="5563">
                  <c:v>42774.7</c:v>
                </c:pt>
                <c:pt idx="5564">
                  <c:v>42774.700694444444</c:v>
                </c:pt>
                <c:pt idx="5565">
                  <c:v>42774.701388888891</c:v>
                </c:pt>
                <c:pt idx="5566">
                  <c:v>42774.70208333333</c:v>
                </c:pt>
                <c:pt idx="5567">
                  <c:v>42774.702777777777</c:v>
                </c:pt>
                <c:pt idx="5568">
                  <c:v>42774.703472222223</c:v>
                </c:pt>
                <c:pt idx="5569">
                  <c:v>42774.70416666667</c:v>
                </c:pt>
                <c:pt idx="5570">
                  <c:v>42774.704861111109</c:v>
                </c:pt>
                <c:pt idx="5571">
                  <c:v>42774.705555555556</c:v>
                </c:pt>
                <c:pt idx="5572">
                  <c:v>42774.706250000003</c:v>
                </c:pt>
                <c:pt idx="5573">
                  <c:v>42774.706944444442</c:v>
                </c:pt>
                <c:pt idx="5574">
                  <c:v>42774.707638888889</c:v>
                </c:pt>
                <c:pt idx="5575">
                  <c:v>42774.708333333336</c:v>
                </c:pt>
                <c:pt idx="5576">
                  <c:v>42774.709027777775</c:v>
                </c:pt>
                <c:pt idx="5577">
                  <c:v>42774.709722222222</c:v>
                </c:pt>
                <c:pt idx="5578">
                  <c:v>42774.710416666669</c:v>
                </c:pt>
                <c:pt idx="5579">
                  <c:v>42774.711111111108</c:v>
                </c:pt>
                <c:pt idx="5580">
                  <c:v>42774.711805555555</c:v>
                </c:pt>
                <c:pt idx="5581">
                  <c:v>42774.712500000001</c:v>
                </c:pt>
                <c:pt idx="5582">
                  <c:v>42774.713194444441</c:v>
                </c:pt>
                <c:pt idx="5583">
                  <c:v>42774.713888888888</c:v>
                </c:pt>
                <c:pt idx="5584">
                  <c:v>42774.714583333334</c:v>
                </c:pt>
                <c:pt idx="5585">
                  <c:v>42774.715277777781</c:v>
                </c:pt>
                <c:pt idx="5586">
                  <c:v>42774.71597222222</c:v>
                </c:pt>
                <c:pt idx="5587">
                  <c:v>42774.716666666667</c:v>
                </c:pt>
                <c:pt idx="5588">
                  <c:v>42774.717361111114</c:v>
                </c:pt>
                <c:pt idx="5589">
                  <c:v>42774.718055555553</c:v>
                </c:pt>
                <c:pt idx="5590">
                  <c:v>42774.71875</c:v>
                </c:pt>
                <c:pt idx="5591">
                  <c:v>42774.719444444447</c:v>
                </c:pt>
                <c:pt idx="5592">
                  <c:v>42774.720138888886</c:v>
                </c:pt>
                <c:pt idx="5593">
                  <c:v>42774.720833333333</c:v>
                </c:pt>
                <c:pt idx="5594">
                  <c:v>42774.72152777778</c:v>
                </c:pt>
                <c:pt idx="5595">
                  <c:v>42774.722222222219</c:v>
                </c:pt>
                <c:pt idx="5596">
                  <c:v>42774.722916666666</c:v>
                </c:pt>
                <c:pt idx="5597">
                  <c:v>42774.723611111112</c:v>
                </c:pt>
                <c:pt idx="5598">
                  <c:v>42774.724305555559</c:v>
                </c:pt>
                <c:pt idx="5599">
                  <c:v>42774.724999999999</c:v>
                </c:pt>
                <c:pt idx="5600">
                  <c:v>42774.725694444445</c:v>
                </c:pt>
                <c:pt idx="5601">
                  <c:v>42774.726388888892</c:v>
                </c:pt>
                <c:pt idx="5602">
                  <c:v>42774.727083333331</c:v>
                </c:pt>
                <c:pt idx="5603">
                  <c:v>42774.727777777778</c:v>
                </c:pt>
                <c:pt idx="5604">
                  <c:v>42774.728472222225</c:v>
                </c:pt>
                <c:pt idx="5605">
                  <c:v>42774.729166666664</c:v>
                </c:pt>
                <c:pt idx="5606">
                  <c:v>42774.729861111111</c:v>
                </c:pt>
                <c:pt idx="5607">
                  <c:v>42774.730555555558</c:v>
                </c:pt>
                <c:pt idx="5608">
                  <c:v>42774.731249999997</c:v>
                </c:pt>
                <c:pt idx="5609">
                  <c:v>42774.731944444444</c:v>
                </c:pt>
                <c:pt idx="5610">
                  <c:v>42774.732638888891</c:v>
                </c:pt>
                <c:pt idx="5611">
                  <c:v>42774.73333333333</c:v>
                </c:pt>
                <c:pt idx="5612">
                  <c:v>42774.734027777777</c:v>
                </c:pt>
                <c:pt idx="5613">
                  <c:v>42774.734722222223</c:v>
                </c:pt>
                <c:pt idx="5614">
                  <c:v>42774.73541666667</c:v>
                </c:pt>
                <c:pt idx="5615">
                  <c:v>42774.736111111109</c:v>
                </c:pt>
                <c:pt idx="5616">
                  <c:v>42774.736805555556</c:v>
                </c:pt>
                <c:pt idx="5617">
                  <c:v>42774.737500000003</c:v>
                </c:pt>
                <c:pt idx="5618">
                  <c:v>42774.738194444442</c:v>
                </c:pt>
                <c:pt idx="5619">
                  <c:v>42774.738888888889</c:v>
                </c:pt>
                <c:pt idx="5620">
                  <c:v>42774.739583333336</c:v>
                </c:pt>
                <c:pt idx="5621">
                  <c:v>42774.740277777775</c:v>
                </c:pt>
                <c:pt idx="5622">
                  <c:v>42774.740972222222</c:v>
                </c:pt>
                <c:pt idx="5623">
                  <c:v>42774.741666666669</c:v>
                </c:pt>
                <c:pt idx="5624">
                  <c:v>42774.742361111108</c:v>
                </c:pt>
                <c:pt idx="5625">
                  <c:v>42774.743055555555</c:v>
                </c:pt>
                <c:pt idx="5626">
                  <c:v>42774.743750000001</c:v>
                </c:pt>
                <c:pt idx="5627">
                  <c:v>42774.744444444441</c:v>
                </c:pt>
                <c:pt idx="5628">
                  <c:v>42774.745138888888</c:v>
                </c:pt>
                <c:pt idx="5629">
                  <c:v>42774.745833333334</c:v>
                </c:pt>
                <c:pt idx="5630">
                  <c:v>42774.746527777781</c:v>
                </c:pt>
                <c:pt idx="5631">
                  <c:v>42774.74722222222</c:v>
                </c:pt>
                <c:pt idx="5632">
                  <c:v>42774.747916666667</c:v>
                </c:pt>
                <c:pt idx="5633">
                  <c:v>42774.748611111114</c:v>
                </c:pt>
                <c:pt idx="5634">
                  <c:v>42774.749305555553</c:v>
                </c:pt>
                <c:pt idx="5635">
                  <c:v>42774.75</c:v>
                </c:pt>
                <c:pt idx="5636">
                  <c:v>42774.750694444447</c:v>
                </c:pt>
                <c:pt idx="5637">
                  <c:v>42774.751388888886</c:v>
                </c:pt>
                <c:pt idx="5638">
                  <c:v>42774.752083333333</c:v>
                </c:pt>
                <c:pt idx="5639">
                  <c:v>42774.75277777778</c:v>
                </c:pt>
                <c:pt idx="5640">
                  <c:v>42774.753472222219</c:v>
                </c:pt>
                <c:pt idx="5641">
                  <c:v>42774.754166666666</c:v>
                </c:pt>
                <c:pt idx="5642">
                  <c:v>42774.754861111112</c:v>
                </c:pt>
                <c:pt idx="5643">
                  <c:v>42774.755555555559</c:v>
                </c:pt>
                <c:pt idx="5644">
                  <c:v>42774.756249999999</c:v>
                </c:pt>
                <c:pt idx="5645">
                  <c:v>42774.756944444445</c:v>
                </c:pt>
                <c:pt idx="5646">
                  <c:v>42774.757638888892</c:v>
                </c:pt>
                <c:pt idx="5647">
                  <c:v>42774.758333333331</c:v>
                </c:pt>
                <c:pt idx="5648">
                  <c:v>42774.759027777778</c:v>
                </c:pt>
                <c:pt idx="5649">
                  <c:v>42774.759722222225</c:v>
                </c:pt>
                <c:pt idx="5650">
                  <c:v>42774.760416666664</c:v>
                </c:pt>
                <c:pt idx="5651">
                  <c:v>42774.761111111111</c:v>
                </c:pt>
                <c:pt idx="5652">
                  <c:v>42774.761805555558</c:v>
                </c:pt>
                <c:pt idx="5653">
                  <c:v>42774.762499999997</c:v>
                </c:pt>
                <c:pt idx="5654">
                  <c:v>42774.763194444444</c:v>
                </c:pt>
                <c:pt idx="5655">
                  <c:v>42774.763888888891</c:v>
                </c:pt>
                <c:pt idx="5656">
                  <c:v>42774.76458333333</c:v>
                </c:pt>
                <c:pt idx="5657">
                  <c:v>42774.765277777777</c:v>
                </c:pt>
                <c:pt idx="5658">
                  <c:v>42774.765972222223</c:v>
                </c:pt>
                <c:pt idx="5659">
                  <c:v>42774.76666666667</c:v>
                </c:pt>
                <c:pt idx="5660">
                  <c:v>42774.767361111109</c:v>
                </c:pt>
                <c:pt idx="5661">
                  <c:v>42774.768055555556</c:v>
                </c:pt>
                <c:pt idx="5662">
                  <c:v>42774.768750000003</c:v>
                </c:pt>
                <c:pt idx="5663">
                  <c:v>42774.769444444442</c:v>
                </c:pt>
                <c:pt idx="5664">
                  <c:v>42774.770138888889</c:v>
                </c:pt>
                <c:pt idx="5665">
                  <c:v>42774.770833333336</c:v>
                </c:pt>
                <c:pt idx="5666">
                  <c:v>42774.771527777775</c:v>
                </c:pt>
                <c:pt idx="5667">
                  <c:v>42774.772222222222</c:v>
                </c:pt>
                <c:pt idx="5668">
                  <c:v>42774.772916666669</c:v>
                </c:pt>
                <c:pt idx="5669">
                  <c:v>42774.773611111108</c:v>
                </c:pt>
                <c:pt idx="5670">
                  <c:v>42774.774305555555</c:v>
                </c:pt>
                <c:pt idx="5671">
                  <c:v>42774.775000000001</c:v>
                </c:pt>
                <c:pt idx="5672">
                  <c:v>42774.775694444441</c:v>
                </c:pt>
                <c:pt idx="5673">
                  <c:v>42774.776388888888</c:v>
                </c:pt>
                <c:pt idx="5674">
                  <c:v>42774.777083333334</c:v>
                </c:pt>
                <c:pt idx="5675">
                  <c:v>42774.777777777781</c:v>
                </c:pt>
                <c:pt idx="5676">
                  <c:v>42774.77847222222</c:v>
                </c:pt>
                <c:pt idx="5677">
                  <c:v>42774.779166666667</c:v>
                </c:pt>
                <c:pt idx="5678">
                  <c:v>42774.779861111114</c:v>
                </c:pt>
                <c:pt idx="5679">
                  <c:v>42774.780555555553</c:v>
                </c:pt>
                <c:pt idx="5680">
                  <c:v>42774.78125</c:v>
                </c:pt>
                <c:pt idx="5681">
                  <c:v>42774.781944444447</c:v>
                </c:pt>
                <c:pt idx="5682">
                  <c:v>42774.782638888886</c:v>
                </c:pt>
                <c:pt idx="5683">
                  <c:v>42774.783333333333</c:v>
                </c:pt>
                <c:pt idx="5684">
                  <c:v>42774.78402777778</c:v>
                </c:pt>
                <c:pt idx="5685">
                  <c:v>42774.784722222219</c:v>
                </c:pt>
                <c:pt idx="5686">
                  <c:v>42774.785416666666</c:v>
                </c:pt>
                <c:pt idx="5687">
                  <c:v>42774.786111111112</c:v>
                </c:pt>
                <c:pt idx="5688">
                  <c:v>42774.786805555559</c:v>
                </c:pt>
                <c:pt idx="5689">
                  <c:v>42774.787499999999</c:v>
                </c:pt>
                <c:pt idx="5690">
                  <c:v>42774.788194444445</c:v>
                </c:pt>
                <c:pt idx="5691">
                  <c:v>42774.788888888892</c:v>
                </c:pt>
                <c:pt idx="5692">
                  <c:v>42774.789583333331</c:v>
                </c:pt>
                <c:pt idx="5693">
                  <c:v>42774.790277777778</c:v>
                </c:pt>
                <c:pt idx="5694">
                  <c:v>42774.790972222225</c:v>
                </c:pt>
                <c:pt idx="5695">
                  <c:v>42774.791666666664</c:v>
                </c:pt>
                <c:pt idx="5696">
                  <c:v>42774.792361111111</c:v>
                </c:pt>
                <c:pt idx="5697">
                  <c:v>42774.793055555558</c:v>
                </c:pt>
                <c:pt idx="5698">
                  <c:v>42774.793749999997</c:v>
                </c:pt>
                <c:pt idx="5699">
                  <c:v>42774.794444444444</c:v>
                </c:pt>
                <c:pt idx="5700">
                  <c:v>42774.795138888891</c:v>
                </c:pt>
                <c:pt idx="5701">
                  <c:v>42774.79583333333</c:v>
                </c:pt>
                <c:pt idx="5702">
                  <c:v>42774.796527777777</c:v>
                </c:pt>
                <c:pt idx="5703">
                  <c:v>42774.797222222223</c:v>
                </c:pt>
                <c:pt idx="5704">
                  <c:v>42774.79791666667</c:v>
                </c:pt>
                <c:pt idx="5705">
                  <c:v>42774.798611111109</c:v>
                </c:pt>
                <c:pt idx="5706">
                  <c:v>42774.799305555556</c:v>
                </c:pt>
                <c:pt idx="5707">
                  <c:v>42774.8</c:v>
                </c:pt>
                <c:pt idx="5708">
                  <c:v>42774.800694444442</c:v>
                </c:pt>
                <c:pt idx="5709">
                  <c:v>42774.801388888889</c:v>
                </c:pt>
                <c:pt idx="5710">
                  <c:v>42774.802083333336</c:v>
                </c:pt>
                <c:pt idx="5711">
                  <c:v>42774.802777777775</c:v>
                </c:pt>
                <c:pt idx="5712">
                  <c:v>42774.803472222222</c:v>
                </c:pt>
                <c:pt idx="5713">
                  <c:v>42774.804166666669</c:v>
                </c:pt>
                <c:pt idx="5714">
                  <c:v>42774.804861111108</c:v>
                </c:pt>
                <c:pt idx="5715">
                  <c:v>42774.805555555555</c:v>
                </c:pt>
                <c:pt idx="5716">
                  <c:v>42774.806250000001</c:v>
                </c:pt>
                <c:pt idx="5717">
                  <c:v>42774.806944444441</c:v>
                </c:pt>
                <c:pt idx="5718">
                  <c:v>42774.807638888888</c:v>
                </c:pt>
                <c:pt idx="5719">
                  <c:v>42774.808333333334</c:v>
                </c:pt>
                <c:pt idx="5720">
                  <c:v>42774.809027777781</c:v>
                </c:pt>
                <c:pt idx="5721">
                  <c:v>42774.80972222222</c:v>
                </c:pt>
                <c:pt idx="5722">
                  <c:v>42774.810416666667</c:v>
                </c:pt>
                <c:pt idx="5723">
                  <c:v>42774.811111111114</c:v>
                </c:pt>
                <c:pt idx="5724">
                  <c:v>42774.811805555553</c:v>
                </c:pt>
                <c:pt idx="5725">
                  <c:v>42774.8125</c:v>
                </c:pt>
                <c:pt idx="5726">
                  <c:v>42774.813194444447</c:v>
                </c:pt>
                <c:pt idx="5727">
                  <c:v>42774.813888888886</c:v>
                </c:pt>
                <c:pt idx="5728">
                  <c:v>42774.814583333333</c:v>
                </c:pt>
                <c:pt idx="5729">
                  <c:v>42774.81527777778</c:v>
                </c:pt>
                <c:pt idx="5730">
                  <c:v>42774.815972222219</c:v>
                </c:pt>
                <c:pt idx="5731">
                  <c:v>42774.816666666666</c:v>
                </c:pt>
                <c:pt idx="5732">
                  <c:v>42774.817361111112</c:v>
                </c:pt>
                <c:pt idx="5733">
                  <c:v>42774.818055555559</c:v>
                </c:pt>
                <c:pt idx="5734">
                  <c:v>42774.818749999999</c:v>
                </c:pt>
                <c:pt idx="5735">
                  <c:v>42774.819444444445</c:v>
                </c:pt>
                <c:pt idx="5736">
                  <c:v>42774.820138888892</c:v>
                </c:pt>
                <c:pt idx="5737">
                  <c:v>42774.820833333331</c:v>
                </c:pt>
                <c:pt idx="5738">
                  <c:v>42774.821527777778</c:v>
                </c:pt>
                <c:pt idx="5739">
                  <c:v>42774.822222222225</c:v>
                </c:pt>
                <c:pt idx="5740">
                  <c:v>42774.822916666664</c:v>
                </c:pt>
                <c:pt idx="5741">
                  <c:v>42774.823611111111</c:v>
                </c:pt>
                <c:pt idx="5742">
                  <c:v>42774.824305555558</c:v>
                </c:pt>
                <c:pt idx="5743">
                  <c:v>42774.824999999997</c:v>
                </c:pt>
                <c:pt idx="5744">
                  <c:v>42774.825694444444</c:v>
                </c:pt>
                <c:pt idx="5745">
                  <c:v>42774.826388888891</c:v>
                </c:pt>
                <c:pt idx="5746">
                  <c:v>42774.82708333333</c:v>
                </c:pt>
                <c:pt idx="5747">
                  <c:v>42774.827777777777</c:v>
                </c:pt>
                <c:pt idx="5748">
                  <c:v>42774.828472222223</c:v>
                </c:pt>
                <c:pt idx="5749">
                  <c:v>42774.82916666667</c:v>
                </c:pt>
                <c:pt idx="5750">
                  <c:v>42774.829861111109</c:v>
                </c:pt>
                <c:pt idx="5751">
                  <c:v>42774.830555555556</c:v>
                </c:pt>
                <c:pt idx="5752">
                  <c:v>42774.831250000003</c:v>
                </c:pt>
                <c:pt idx="5753">
                  <c:v>42774.831944444442</c:v>
                </c:pt>
                <c:pt idx="5754">
                  <c:v>42774.832638888889</c:v>
                </c:pt>
                <c:pt idx="5755">
                  <c:v>42774.833333333336</c:v>
                </c:pt>
                <c:pt idx="5756">
                  <c:v>42774.834027777775</c:v>
                </c:pt>
                <c:pt idx="5757">
                  <c:v>42774.834722222222</c:v>
                </c:pt>
                <c:pt idx="5758">
                  <c:v>42774.835416666669</c:v>
                </c:pt>
                <c:pt idx="5759">
                  <c:v>42774.836111111108</c:v>
                </c:pt>
                <c:pt idx="5760">
                  <c:v>42774.836805555555</c:v>
                </c:pt>
                <c:pt idx="5761">
                  <c:v>42774.837500000001</c:v>
                </c:pt>
                <c:pt idx="5762">
                  <c:v>42774.838194444441</c:v>
                </c:pt>
                <c:pt idx="5763">
                  <c:v>42774.838888888888</c:v>
                </c:pt>
                <c:pt idx="5764">
                  <c:v>42774.839583333334</c:v>
                </c:pt>
                <c:pt idx="5765">
                  <c:v>42774.840277777781</c:v>
                </c:pt>
                <c:pt idx="5766">
                  <c:v>42774.84097222222</c:v>
                </c:pt>
                <c:pt idx="5767">
                  <c:v>42774.841666666667</c:v>
                </c:pt>
                <c:pt idx="5768">
                  <c:v>42774.842361111114</c:v>
                </c:pt>
                <c:pt idx="5769">
                  <c:v>42774.843055555553</c:v>
                </c:pt>
                <c:pt idx="5770">
                  <c:v>42774.84375</c:v>
                </c:pt>
                <c:pt idx="5771">
                  <c:v>42774.844444444447</c:v>
                </c:pt>
                <c:pt idx="5772">
                  <c:v>42774.845138888886</c:v>
                </c:pt>
                <c:pt idx="5773">
                  <c:v>42774.845833333333</c:v>
                </c:pt>
                <c:pt idx="5774">
                  <c:v>42774.84652777778</c:v>
                </c:pt>
                <c:pt idx="5775">
                  <c:v>42774.847222222219</c:v>
                </c:pt>
                <c:pt idx="5776">
                  <c:v>42774.847916666666</c:v>
                </c:pt>
                <c:pt idx="5777">
                  <c:v>42774.848611111112</c:v>
                </c:pt>
                <c:pt idx="5778">
                  <c:v>42774.849305555559</c:v>
                </c:pt>
                <c:pt idx="5779">
                  <c:v>42774.85</c:v>
                </c:pt>
                <c:pt idx="5780">
                  <c:v>42774.850694444445</c:v>
                </c:pt>
                <c:pt idx="5781">
                  <c:v>42774.851388888892</c:v>
                </c:pt>
                <c:pt idx="5782">
                  <c:v>42774.852083333331</c:v>
                </c:pt>
                <c:pt idx="5783">
                  <c:v>42774.852777777778</c:v>
                </c:pt>
                <c:pt idx="5784">
                  <c:v>42774.853472222225</c:v>
                </c:pt>
                <c:pt idx="5785">
                  <c:v>42774.854166666664</c:v>
                </c:pt>
                <c:pt idx="5786">
                  <c:v>42774.854861111111</c:v>
                </c:pt>
                <c:pt idx="5787">
                  <c:v>42774.855555555558</c:v>
                </c:pt>
                <c:pt idx="5788">
                  <c:v>42774.856249999997</c:v>
                </c:pt>
                <c:pt idx="5789">
                  <c:v>42774.856944444444</c:v>
                </c:pt>
                <c:pt idx="5790">
                  <c:v>42774.857638888891</c:v>
                </c:pt>
                <c:pt idx="5791">
                  <c:v>42774.85833333333</c:v>
                </c:pt>
                <c:pt idx="5792">
                  <c:v>42774.859027777777</c:v>
                </c:pt>
                <c:pt idx="5793">
                  <c:v>42774.859722222223</c:v>
                </c:pt>
                <c:pt idx="5794">
                  <c:v>42774.86041666667</c:v>
                </c:pt>
                <c:pt idx="5795">
                  <c:v>42774.861111111109</c:v>
                </c:pt>
                <c:pt idx="5796">
                  <c:v>42774.861805555556</c:v>
                </c:pt>
                <c:pt idx="5797">
                  <c:v>42774.862500000003</c:v>
                </c:pt>
                <c:pt idx="5798">
                  <c:v>42774.863194444442</c:v>
                </c:pt>
                <c:pt idx="5799">
                  <c:v>42774.863888888889</c:v>
                </c:pt>
                <c:pt idx="5800">
                  <c:v>42774.864583333336</c:v>
                </c:pt>
                <c:pt idx="5801">
                  <c:v>42774.865277777775</c:v>
                </c:pt>
                <c:pt idx="5802">
                  <c:v>42774.865972222222</c:v>
                </c:pt>
                <c:pt idx="5803">
                  <c:v>42774.866666666669</c:v>
                </c:pt>
                <c:pt idx="5804">
                  <c:v>42774.867361111108</c:v>
                </c:pt>
                <c:pt idx="5805">
                  <c:v>42774.868055555555</c:v>
                </c:pt>
                <c:pt idx="5806">
                  <c:v>42774.868750000001</c:v>
                </c:pt>
                <c:pt idx="5807">
                  <c:v>42774.869444444441</c:v>
                </c:pt>
                <c:pt idx="5808">
                  <c:v>42774.870138888888</c:v>
                </c:pt>
                <c:pt idx="5809">
                  <c:v>42774.870833333334</c:v>
                </c:pt>
                <c:pt idx="5810">
                  <c:v>42774.871527777781</c:v>
                </c:pt>
                <c:pt idx="5811">
                  <c:v>42774.87222222222</c:v>
                </c:pt>
                <c:pt idx="5812">
                  <c:v>42774.872916666667</c:v>
                </c:pt>
                <c:pt idx="5813">
                  <c:v>42774.873611111114</c:v>
                </c:pt>
                <c:pt idx="5814">
                  <c:v>42774.874305555553</c:v>
                </c:pt>
                <c:pt idx="5815">
                  <c:v>42774.875</c:v>
                </c:pt>
                <c:pt idx="5816">
                  <c:v>42774.875694444447</c:v>
                </c:pt>
                <c:pt idx="5817">
                  <c:v>42774.876388888886</c:v>
                </c:pt>
                <c:pt idx="5818">
                  <c:v>42774.877083333333</c:v>
                </c:pt>
                <c:pt idx="5819">
                  <c:v>42774.87777777778</c:v>
                </c:pt>
                <c:pt idx="5820">
                  <c:v>42774.878472222219</c:v>
                </c:pt>
                <c:pt idx="5821">
                  <c:v>42774.879166666666</c:v>
                </c:pt>
                <c:pt idx="5822">
                  <c:v>42774.879861111112</c:v>
                </c:pt>
                <c:pt idx="5823">
                  <c:v>42774.880555555559</c:v>
                </c:pt>
                <c:pt idx="5824">
                  <c:v>42774.881249999999</c:v>
                </c:pt>
                <c:pt idx="5825">
                  <c:v>42774.881944444445</c:v>
                </c:pt>
                <c:pt idx="5826">
                  <c:v>42774.882638888892</c:v>
                </c:pt>
                <c:pt idx="5827">
                  <c:v>42774.883333333331</c:v>
                </c:pt>
                <c:pt idx="5828">
                  <c:v>42774.884027777778</c:v>
                </c:pt>
                <c:pt idx="5829">
                  <c:v>42774.884722222225</c:v>
                </c:pt>
                <c:pt idx="5830">
                  <c:v>42774.885416666664</c:v>
                </c:pt>
                <c:pt idx="5831">
                  <c:v>42774.886111111111</c:v>
                </c:pt>
                <c:pt idx="5832">
                  <c:v>42774.886805555558</c:v>
                </c:pt>
                <c:pt idx="5833">
                  <c:v>42774.887499999997</c:v>
                </c:pt>
                <c:pt idx="5834">
                  <c:v>42774.888194444444</c:v>
                </c:pt>
                <c:pt idx="5835">
                  <c:v>42774.888888888891</c:v>
                </c:pt>
                <c:pt idx="5836">
                  <c:v>42774.88958333333</c:v>
                </c:pt>
                <c:pt idx="5837">
                  <c:v>42774.890277777777</c:v>
                </c:pt>
                <c:pt idx="5838">
                  <c:v>42774.890972222223</c:v>
                </c:pt>
                <c:pt idx="5839">
                  <c:v>42774.89166666667</c:v>
                </c:pt>
                <c:pt idx="5840">
                  <c:v>42774.892361111109</c:v>
                </c:pt>
                <c:pt idx="5841">
                  <c:v>42774.893055555556</c:v>
                </c:pt>
                <c:pt idx="5842">
                  <c:v>42774.893750000003</c:v>
                </c:pt>
                <c:pt idx="5843">
                  <c:v>42774.894444444442</c:v>
                </c:pt>
                <c:pt idx="5844">
                  <c:v>42774.895138888889</c:v>
                </c:pt>
                <c:pt idx="5845">
                  <c:v>42774.895833333336</c:v>
                </c:pt>
                <c:pt idx="5846">
                  <c:v>42774.896527777775</c:v>
                </c:pt>
                <c:pt idx="5847">
                  <c:v>42774.897222222222</c:v>
                </c:pt>
                <c:pt idx="5848">
                  <c:v>42774.897916666669</c:v>
                </c:pt>
                <c:pt idx="5849">
                  <c:v>42774.898611111108</c:v>
                </c:pt>
                <c:pt idx="5850">
                  <c:v>42774.899305555555</c:v>
                </c:pt>
                <c:pt idx="5851">
                  <c:v>42774.9</c:v>
                </c:pt>
                <c:pt idx="5852">
                  <c:v>42774.900694444441</c:v>
                </c:pt>
                <c:pt idx="5853">
                  <c:v>42774.901388888888</c:v>
                </c:pt>
                <c:pt idx="5854">
                  <c:v>42774.902083333334</c:v>
                </c:pt>
                <c:pt idx="5855">
                  <c:v>42774.902777777781</c:v>
                </c:pt>
                <c:pt idx="5856">
                  <c:v>42774.90347222222</c:v>
                </c:pt>
                <c:pt idx="5857">
                  <c:v>42774.904166666667</c:v>
                </c:pt>
                <c:pt idx="5858">
                  <c:v>42774.904861111114</c:v>
                </c:pt>
                <c:pt idx="5859">
                  <c:v>42774.905555555553</c:v>
                </c:pt>
                <c:pt idx="5860">
                  <c:v>42774.90625</c:v>
                </c:pt>
                <c:pt idx="5861">
                  <c:v>42774.906944444447</c:v>
                </c:pt>
                <c:pt idx="5862">
                  <c:v>42774.907638888886</c:v>
                </c:pt>
                <c:pt idx="5863">
                  <c:v>42774.908333333333</c:v>
                </c:pt>
                <c:pt idx="5864">
                  <c:v>42774.90902777778</c:v>
                </c:pt>
                <c:pt idx="5865">
                  <c:v>42774.909722222219</c:v>
                </c:pt>
                <c:pt idx="5866">
                  <c:v>42774.910416666666</c:v>
                </c:pt>
                <c:pt idx="5867">
                  <c:v>42774.911111111112</c:v>
                </c:pt>
                <c:pt idx="5868">
                  <c:v>42774.911805555559</c:v>
                </c:pt>
                <c:pt idx="5869">
                  <c:v>42774.912499999999</c:v>
                </c:pt>
                <c:pt idx="5870">
                  <c:v>42774.913194444445</c:v>
                </c:pt>
                <c:pt idx="5871">
                  <c:v>42774.913888888892</c:v>
                </c:pt>
                <c:pt idx="5872">
                  <c:v>42774.914583333331</c:v>
                </c:pt>
                <c:pt idx="5873">
                  <c:v>42774.915277777778</c:v>
                </c:pt>
                <c:pt idx="5874">
                  <c:v>42774.915972222225</c:v>
                </c:pt>
                <c:pt idx="5875">
                  <c:v>42774.916666666664</c:v>
                </c:pt>
                <c:pt idx="5876">
                  <c:v>42774.917361111111</c:v>
                </c:pt>
                <c:pt idx="5877">
                  <c:v>42774.918055555558</c:v>
                </c:pt>
                <c:pt idx="5878">
                  <c:v>42774.918749999997</c:v>
                </c:pt>
                <c:pt idx="5879">
                  <c:v>42774.919444444444</c:v>
                </c:pt>
                <c:pt idx="5880">
                  <c:v>42774.920138888891</c:v>
                </c:pt>
                <c:pt idx="5881">
                  <c:v>42774.92083333333</c:v>
                </c:pt>
                <c:pt idx="5882">
                  <c:v>42774.921527777777</c:v>
                </c:pt>
                <c:pt idx="5883">
                  <c:v>42774.922222222223</c:v>
                </c:pt>
                <c:pt idx="5884">
                  <c:v>42774.92291666667</c:v>
                </c:pt>
                <c:pt idx="5885">
                  <c:v>42774.923611111109</c:v>
                </c:pt>
                <c:pt idx="5886">
                  <c:v>42774.924305555556</c:v>
                </c:pt>
                <c:pt idx="5887">
                  <c:v>42774.925000000003</c:v>
                </c:pt>
                <c:pt idx="5888">
                  <c:v>42774.925694444442</c:v>
                </c:pt>
                <c:pt idx="5889">
                  <c:v>42774.926388888889</c:v>
                </c:pt>
                <c:pt idx="5890">
                  <c:v>42774.927083333336</c:v>
                </c:pt>
                <c:pt idx="5891">
                  <c:v>42774.927777777775</c:v>
                </c:pt>
                <c:pt idx="5892">
                  <c:v>42774.928472222222</c:v>
                </c:pt>
                <c:pt idx="5893">
                  <c:v>42774.929166666669</c:v>
                </c:pt>
                <c:pt idx="5894">
                  <c:v>42774.929861111108</c:v>
                </c:pt>
                <c:pt idx="5895">
                  <c:v>42774.930555555555</c:v>
                </c:pt>
                <c:pt idx="5896">
                  <c:v>42774.931250000001</c:v>
                </c:pt>
                <c:pt idx="5897">
                  <c:v>42774.931944444441</c:v>
                </c:pt>
                <c:pt idx="5898">
                  <c:v>42774.932638888888</c:v>
                </c:pt>
                <c:pt idx="5899">
                  <c:v>42774.933333333334</c:v>
                </c:pt>
                <c:pt idx="5900">
                  <c:v>42774.934027777781</c:v>
                </c:pt>
                <c:pt idx="5901">
                  <c:v>42774.93472222222</c:v>
                </c:pt>
                <c:pt idx="5902">
                  <c:v>42774.935416666667</c:v>
                </c:pt>
                <c:pt idx="5903">
                  <c:v>42774.936111111114</c:v>
                </c:pt>
                <c:pt idx="5904">
                  <c:v>42774.936805555553</c:v>
                </c:pt>
                <c:pt idx="5905">
                  <c:v>42774.9375</c:v>
                </c:pt>
                <c:pt idx="5906">
                  <c:v>42774.938194444447</c:v>
                </c:pt>
                <c:pt idx="5907">
                  <c:v>42774.938888888886</c:v>
                </c:pt>
                <c:pt idx="5908">
                  <c:v>42774.939583333333</c:v>
                </c:pt>
                <c:pt idx="5909">
                  <c:v>42774.94027777778</c:v>
                </c:pt>
                <c:pt idx="5910">
                  <c:v>42774.940972222219</c:v>
                </c:pt>
                <c:pt idx="5911">
                  <c:v>42774.941666666666</c:v>
                </c:pt>
                <c:pt idx="5912">
                  <c:v>42774.942361111112</c:v>
                </c:pt>
                <c:pt idx="5913">
                  <c:v>42774.943055555559</c:v>
                </c:pt>
                <c:pt idx="5914">
                  <c:v>42774.943749999999</c:v>
                </c:pt>
                <c:pt idx="5915">
                  <c:v>42774.944444444445</c:v>
                </c:pt>
                <c:pt idx="5916">
                  <c:v>42774.945138888892</c:v>
                </c:pt>
                <c:pt idx="5917">
                  <c:v>42774.945833333331</c:v>
                </c:pt>
                <c:pt idx="5918">
                  <c:v>42774.946527777778</c:v>
                </c:pt>
                <c:pt idx="5919">
                  <c:v>42774.947222222225</c:v>
                </c:pt>
                <c:pt idx="5920">
                  <c:v>42774.947916666664</c:v>
                </c:pt>
                <c:pt idx="5921">
                  <c:v>42774.948611111111</c:v>
                </c:pt>
                <c:pt idx="5922">
                  <c:v>42774.949305555558</c:v>
                </c:pt>
                <c:pt idx="5923">
                  <c:v>42774.95</c:v>
                </c:pt>
                <c:pt idx="5924">
                  <c:v>42774.950694444444</c:v>
                </c:pt>
                <c:pt idx="5925">
                  <c:v>42774.951388888891</c:v>
                </c:pt>
                <c:pt idx="5926">
                  <c:v>42774.95208333333</c:v>
                </c:pt>
                <c:pt idx="5927">
                  <c:v>42774.952777777777</c:v>
                </c:pt>
                <c:pt idx="5928">
                  <c:v>42774.953472222223</c:v>
                </c:pt>
                <c:pt idx="5929">
                  <c:v>42774.95416666667</c:v>
                </c:pt>
                <c:pt idx="5930">
                  <c:v>42774.954861111109</c:v>
                </c:pt>
                <c:pt idx="5931">
                  <c:v>42774.955555555556</c:v>
                </c:pt>
                <c:pt idx="5932">
                  <c:v>42774.956250000003</c:v>
                </c:pt>
                <c:pt idx="5933">
                  <c:v>42774.956944444442</c:v>
                </c:pt>
                <c:pt idx="5934">
                  <c:v>42774.957638888889</c:v>
                </c:pt>
                <c:pt idx="5935">
                  <c:v>42774.958333333336</c:v>
                </c:pt>
                <c:pt idx="5936">
                  <c:v>42774.959027777775</c:v>
                </c:pt>
                <c:pt idx="5937">
                  <c:v>42774.959722222222</c:v>
                </c:pt>
                <c:pt idx="5938">
                  <c:v>42774.960416666669</c:v>
                </c:pt>
                <c:pt idx="5939">
                  <c:v>42774.961111111108</c:v>
                </c:pt>
                <c:pt idx="5940">
                  <c:v>42774.961805555555</c:v>
                </c:pt>
                <c:pt idx="5941">
                  <c:v>42774.962500000001</c:v>
                </c:pt>
                <c:pt idx="5942">
                  <c:v>42774.963194444441</c:v>
                </c:pt>
                <c:pt idx="5943">
                  <c:v>42774.963888888888</c:v>
                </c:pt>
                <c:pt idx="5944">
                  <c:v>42774.964583333334</c:v>
                </c:pt>
                <c:pt idx="5945">
                  <c:v>42774.965277777781</c:v>
                </c:pt>
                <c:pt idx="5946">
                  <c:v>42774.96597222222</c:v>
                </c:pt>
                <c:pt idx="5947">
                  <c:v>42774.966666666667</c:v>
                </c:pt>
                <c:pt idx="5948">
                  <c:v>42774.967361111114</c:v>
                </c:pt>
                <c:pt idx="5949">
                  <c:v>42774.968055555553</c:v>
                </c:pt>
                <c:pt idx="5950">
                  <c:v>42774.96875</c:v>
                </c:pt>
                <c:pt idx="5951">
                  <c:v>42774.969444444447</c:v>
                </c:pt>
                <c:pt idx="5952">
                  <c:v>42774.970138888886</c:v>
                </c:pt>
                <c:pt idx="5953">
                  <c:v>42774.970833333333</c:v>
                </c:pt>
                <c:pt idx="5954">
                  <c:v>42774.97152777778</c:v>
                </c:pt>
                <c:pt idx="5955">
                  <c:v>42774.972222222219</c:v>
                </c:pt>
                <c:pt idx="5956">
                  <c:v>42774.972916666666</c:v>
                </c:pt>
                <c:pt idx="5957">
                  <c:v>42774.973611111112</c:v>
                </c:pt>
                <c:pt idx="5958">
                  <c:v>42774.974305555559</c:v>
                </c:pt>
                <c:pt idx="5959">
                  <c:v>42774.974999999999</c:v>
                </c:pt>
                <c:pt idx="5960">
                  <c:v>42774.975694444445</c:v>
                </c:pt>
                <c:pt idx="5961">
                  <c:v>42774.976388888892</c:v>
                </c:pt>
                <c:pt idx="5962">
                  <c:v>42774.977083333331</c:v>
                </c:pt>
                <c:pt idx="5963">
                  <c:v>42774.977777777778</c:v>
                </c:pt>
                <c:pt idx="5964">
                  <c:v>42774.978472222225</c:v>
                </c:pt>
                <c:pt idx="5965">
                  <c:v>42774.979166666664</c:v>
                </c:pt>
                <c:pt idx="5966">
                  <c:v>42774.979861111111</c:v>
                </c:pt>
                <c:pt idx="5967">
                  <c:v>42774.980555555558</c:v>
                </c:pt>
                <c:pt idx="5968">
                  <c:v>42774.981249999997</c:v>
                </c:pt>
                <c:pt idx="5969">
                  <c:v>42774.981944444444</c:v>
                </c:pt>
                <c:pt idx="5970">
                  <c:v>42774.982638888891</c:v>
                </c:pt>
                <c:pt idx="5971">
                  <c:v>42774.98333333333</c:v>
                </c:pt>
                <c:pt idx="5972">
                  <c:v>42774.984027777777</c:v>
                </c:pt>
                <c:pt idx="5973">
                  <c:v>42774.984722222223</c:v>
                </c:pt>
                <c:pt idx="5974">
                  <c:v>42774.98541666667</c:v>
                </c:pt>
                <c:pt idx="5975">
                  <c:v>42774.986111111109</c:v>
                </c:pt>
                <c:pt idx="5976">
                  <c:v>42774.986805555556</c:v>
                </c:pt>
                <c:pt idx="5977">
                  <c:v>42774.987500000003</c:v>
                </c:pt>
                <c:pt idx="5978">
                  <c:v>42774.988194444442</c:v>
                </c:pt>
                <c:pt idx="5979">
                  <c:v>42774.988888888889</c:v>
                </c:pt>
                <c:pt idx="5980">
                  <c:v>42774.989583333336</c:v>
                </c:pt>
                <c:pt idx="5981">
                  <c:v>42774.990277777775</c:v>
                </c:pt>
                <c:pt idx="5982">
                  <c:v>42774.990972222222</c:v>
                </c:pt>
                <c:pt idx="5983">
                  <c:v>42774.991666666669</c:v>
                </c:pt>
                <c:pt idx="5984">
                  <c:v>42774.992361111108</c:v>
                </c:pt>
                <c:pt idx="5985">
                  <c:v>42774.993055555555</c:v>
                </c:pt>
                <c:pt idx="5986">
                  <c:v>42774.993750000001</c:v>
                </c:pt>
                <c:pt idx="5987">
                  <c:v>42774.994444444441</c:v>
                </c:pt>
                <c:pt idx="5988">
                  <c:v>42774.995138888888</c:v>
                </c:pt>
                <c:pt idx="5989">
                  <c:v>42774.995833333334</c:v>
                </c:pt>
                <c:pt idx="5990">
                  <c:v>42774.996527777781</c:v>
                </c:pt>
                <c:pt idx="5991">
                  <c:v>42774.99722222222</c:v>
                </c:pt>
                <c:pt idx="5992">
                  <c:v>42774.997916666667</c:v>
                </c:pt>
                <c:pt idx="5993">
                  <c:v>42774.998611111114</c:v>
                </c:pt>
                <c:pt idx="5994">
                  <c:v>42774.999305555553</c:v>
                </c:pt>
                <c:pt idx="5995">
                  <c:v>42775</c:v>
                </c:pt>
                <c:pt idx="5996">
                  <c:v>42775.000694444447</c:v>
                </c:pt>
                <c:pt idx="5997">
                  <c:v>42775.001388888886</c:v>
                </c:pt>
                <c:pt idx="5998">
                  <c:v>42775.002083333333</c:v>
                </c:pt>
                <c:pt idx="5999">
                  <c:v>42775.00277777778</c:v>
                </c:pt>
                <c:pt idx="6000">
                  <c:v>42775.003472222219</c:v>
                </c:pt>
                <c:pt idx="6001">
                  <c:v>42775.004166666666</c:v>
                </c:pt>
                <c:pt idx="6002">
                  <c:v>42775.004861111112</c:v>
                </c:pt>
                <c:pt idx="6003">
                  <c:v>42775.005555555559</c:v>
                </c:pt>
                <c:pt idx="6004">
                  <c:v>42775.006249999999</c:v>
                </c:pt>
                <c:pt idx="6005">
                  <c:v>42775.006944444445</c:v>
                </c:pt>
                <c:pt idx="6006">
                  <c:v>42775.007638888892</c:v>
                </c:pt>
                <c:pt idx="6007">
                  <c:v>42775.008333333331</c:v>
                </c:pt>
                <c:pt idx="6008">
                  <c:v>42775.009027777778</c:v>
                </c:pt>
                <c:pt idx="6009">
                  <c:v>42775.009722222225</c:v>
                </c:pt>
                <c:pt idx="6010">
                  <c:v>42775.010416666664</c:v>
                </c:pt>
                <c:pt idx="6011">
                  <c:v>42775.011111111111</c:v>
                </c:pt>
                <c:pt idx="6012">
                  <c:v>42775.011805555558</c:v>
                </c:pt>
                <c:pt idx="6013">
                  <c:v>42775.012499999997</c:v>
                </c:pt>
                <c:pt idx="6014">
                  <c:v>42775.013194444444</c:v>
                </c:pt>
                <c:pt idx="6015">
                  <c:v>42775.013888888891</c:v>
                </c:pt>
                <c:pt idx="6016">
                  <c:v>42775.01458333333</c:v>
                </c:pt>
                <c:pt idx="6017">
                  <c:v>42775.015277777777</c:v>
                </c:pt>
                <c:pt idx="6018">
                  <c:v>42775.015972222223</c:v>
                </c:pt>
                <c:pt idx="6019">
                  <c:v>42775.01666666667</c:v>
                </c:pt>
                <c:pt idx="6020">
                  <c:v>42775.017361111109</c:v>
                </c:pt>
                <c:pt idx="6021">
                  <c:v>42775.018055555556</c:v>
                </c:pt>
                <c:pt idx="6022">
                  <c:v>42775.018750000003</c:v>
                </c:pt>
                <c:pt idx="6023">
                  <c:v>42775.019444444442</c:v>
                </c:pt>
                <c:pt idx="6024">
                  <c:v>42775.020138888889</c:v>
                </c:pt>
                <c:pt idx="6025">
                  <c:v>42775.020833333336</c:v>
                </c:pt>
                <c:pt idx="6026">
                  <c:v>42775.021527777775</c:v>
                </c:pt>
                <c:pt idx="6027">
                  <c:v>42775.022222222222</c:v>
                </c:pt>
                <c:pt idx="6028">
                  <c:v>42775.022916666669</c:v>
                </c:pt>
                <c:pt idx="6029">
                  <c:v>42775.023611111108</c:v>
                </c:pt>
                <c:pt idx="6030">
                  <c:v>42775.024305555555</c:v>
                </c:pt>
                <c:pt idx="6031">
                  <c:v>42775.025000000001</c:v>
                </c:pt>
                <c:pt idx="6032">
                  <c:v>42775.025694444441</c:v>
                </c:pt>
                <c:pt idx="6033">
                  <c:v>42775.026388888888</c:v>
                </c:pt>
                <c:pt idx="6034">
                  <c:v>42775.027083333334</c:v>
                </c:pt>
                <c:pt idx="6035">
                  <c:v>42775.027777777781</c:v>
                </c:pt>
                <c:pt idx="6036">
                  <c:v>42775.02847222222</c:v>
                </c:pt>
                <c:pt idx="6037">
                  <c:v>42775.029166666667</c:v>
                </c:pt>
                <c:pt idx="6038">
                  <c:v>42775.029861111114</c:v>
                </c:pt>
                <c:pt idx="6039">
                  <c:v>42775.030555555553</c:v>
                </c:pt>
                <c:pt idx="6040">
                  <c:v>42775.03125</c:v>
                </c:pt>
                <c:pt idx="6041">
                  <c:v>42775.031944444447</c:v>
                </c:pt>
                <c:pt idx="6042">
                  <c:v>42775.032638888886</c:v>
                </c:pt>
                <c:pt idx="6043">
                  <c:v>42775.033333333333</c:v>
                </c:pt>
                <c:pt idx="6044">
                  <c:v>42775.03402777778</c:v>
                </c:pt>
                <c:pt idx="6045">
                  <c:v>42775.034722222219</c:v>
                </c:pt>
                <c:pt idx="6046">
                  <c:v>42775.035416666666</c:v>
                </c:pt>
                <c:pt idx="6047">
                  <c:v>42775.036111111112</c:v>
                </c:pt>
                <c:pt idx="6048">
                  <c:v>42775.036805555559</c:v>
                </c:pt>
                <c:pt idx="6049">
                  <c:v>42775.037499999999</c:v>
                </c:pt>
                <c:pt idx="6050">
                  <c:v>42775.038194444445</c:v>
                </c:pt>
                <c:pt idx="6051">
                  <c:v>42775.038888888892</c:v>
                </c:pt>
                <c:pt idx="6052">
                  <c:v>42775.039583333331</c:v>
                </c:pt>
                <c:pt idx="6053">
                  <c:v>42775.040277777778</c:v>
                </c:pt>
                <c:pt idx="6054">
                  <c:v>42775.040972222225</c:v>
                </c:pt>
                <c:pt idx="6055">
                  <c:v>42775.041666666664</c:v>
                </c:pt>
                <c:pt idx="6056">
                  <c:v>42775.042361111111</c:v>
                </c:pt>
                <c:pt idx="6057">
                  <c:v>42775.043055555558</c:v>
                </c:pt>
                <c:pt idx="6058">
                  <c:v>42775.043749999997</c:v>
                </c:pt>
                <c:pt idx="6059">
                  <c:v>42775.044444444444</c:v>
                </c:pt>
                <c:pt idx="6060">
                  <c:v>42775.045138888891</c:v>
                </c:pt>
                <c:pt idx="6061">
                  <c:v>42775.04583333333</c:v>
                </c:pt>
                <c:pt idx="6062">
                  <c:v>42775.046527777777</c:v>
                </c:pt>
                <c:pt idx="6063">
                  <c:v>42775.047222222223</c:v>
                </c:pt>
                <c:pt idx="6064">
                  <c:v>42775.04791666667</c:v>
                </c:pt>
                <c:pt idx="6065">
                  <c:v>42775.048611111109</c:v>
                </c:pt>
                <c:pt idx="6066">
                  <c:v>42775.049305555556</c:v>
                </c:pt>
                <c:pt idx="6067">
                  <c:v>42775.05</c:v>
                </c:pt>
                <c:pt idx="6068">
                  <c:v>42775.050694444442</c:v>
                </c:pt>
                <c:pt idx="6069">
                  <c:v>42775.051388888889</c:v>
                </c:pt>
                <c:pt idx="6070">
                  <c:v>42775.052083333336</c:v>
                </c:pt>
                <c:pt idx="6071">
                  <c:v>42775.052777777775</c:v>
                </c:pt>
                <c:pt idx="6072">
                  <c:v>42775.053472222222</c:v>
                </c:pt>
                <c:pt idx="6073">
                  <c:v>42775.054166666669</c:v>
                </c:pt>
                <c:pt idx="6074">
                  <c:v>42775.054861111108</c:v>
                </c:pt>
                <c:pt idx="6075">
                  <c:v>42775.055555555555</c:v>
                </c:pt>
                <c:pt idx="6076">
                  <c:v>42775.056250000001</c:v>
                </c:pt>
                <c:pt idx="6077">
                  <c:v>42775.056944444441</c:v>
                </c:pt>
                <c:pt idx="6078">
                  <c:v>42775.057638888888</c:v>
                </c:pt>
                <c:pt idx="6079">
                  <c:v>42775.058333333334</c:v>
                </c:pt>
                <c:pt idx="6080">
                  <c:v>42775.059027777781</c:v>
                </c:pt>
                <c:pt idx="6081">
                  <c:v>42775.05972222222</c:v>
                </c:pt>
                <c:pt idx="6082">
                  <c:v>42775.060416666667</c:v>
                </c:pt>
                <c:pt idx="6083">
                  <c:v>42775.061111111114</c:v>
                </c:pt>
                <c:pt idx="6084">
                  <c:v>42775.061805555553</c:v>
                </c:pt>
                <c:pt idx="6085">
                  <c:v>42775.0625</c:v>
                </c:pt>
                <c:pt idx="6086">
                  <c:v>42775.063194444447</c:v>
                </c:pt>
                <c:pt idx="6087">
                  <c:v>42775.063888888886</c:v>
                </c:pt>
                <c:pt idx="6088">
                  <c:v>42775.064583333333</c:v>
                </c:pt>
                <c:pt idx="6089">
                  <c:v>42775.06527777778</c:v>
                </c:pt>
                <c:pt idx="6090">
                  <c:v>42775.065972222219</c:v>
                </c:pt>
                <c:pt idx="6091">
                  <c:v>42775.066666666666</c:v>
                </c:pt>
                <c:pt idx="6092">
                  <c:v>42775.067361111112</c:v>
                </c:pt>
                <c:pt idx="6093">
                  <c:v>42775.068055555559</c:v>
                </c:pt>
                <c:pt idx="6094">
                  <c:v>42775.068749999999</c:v>
                </c:pt>
                <c:pt idx="6095">
                  <c:v>42775.069444444445</c:v>
                </c:pt>
                <c:pt idx="6096">
                  <c:v>42775.070138888892</c:v>
                </c:pt>
                <c:pt idx="6097">
                  <c:v>42775.070833333331</c:v>
                </c:pt>
                <c:pt idx="6098">
                  <c:v>42775.071527777778</c:v>
                </c:pt>
                <c:pt idx="6099">
                  <c:v>42775.072222222225</c:v>
                </c:pt>
                <c:pt idx="6100">
                  <c:v>42775.072916666664</c:v>
                </c:pt>
                <c:pt idx="6101">
                  <c:v>42775.073611111111</c:v>
                </c:pt>
                <c:pt idx="6102">
                  <c:v>42775.074305555558</c:v>
                </c:pt>
                <c:pt idx="6103">
                  <c:v>42775.074999999997</c:v>
                </c:pt>
                <c:pt idx="6104">
                  <c:v>42775.075694444444</c:v>
                </c:pt>
                <c:pt idx="6105">
                  <c:v>42775.076388888891</c:v>
                </c:pt>
                <c:pt idx="6106">
                  <c:v>42775.07708333333</c:v>
                </c:pt>
                <c:pt idx="6107">
                  <c:v>42775.077777777777</c:v>
                </c:pt>
                <c:pt idx="6108">
                  <c:v>42775.078472222223</c:v>
                </c:pt>
                <c:pt idx="6109">
                  <c:v>42775.07916666667</c:v>
                </c:pt>
                <c:pt idx="6110">
                  <c:v>42775.079861111109</c:v>
                </c:pt>
                <c:pt idx="6111">
                  <c:v>42775.080555555556</c:v>
                </c:pt>
                <c:pt idx="6112">
                  <c:v>42775.081250000003</c:v>
                </c:pt>
                <c:pt idx="6113">
                  <c:v>42775.081944444442</c:v>
                </c:pt>
                <c:pt idx="6114">
                  <c:v>42775.082638888889</c:v>
                </c:pt>
                <c:pt idx="6115">
                  <c:v>42775.083333333336</c:v>
                </c:pt>
                <c:pt idx="6116">
                  <c:v>42775.084027777775</c:v>
                </c:pt>
                <c:pt idx="6117">
                  <c:v>42775.084722222222</c:v>
                </c:pt>
                <c:pt idx="6118">
                  <c:v>42775.085416666669</c:v>
                </c:pt>
                <c:pt idx="6119">
                  <c:v>42775.086111111108</c:v>
                </c:pt>
                <c:pt idx="6120">
                  <c:v>42775.086805555555</c:v>
                </c:pt>
                <c:pt idx="6121">
                  <c:v>42775.087500000001</c:v>
                </c:pt>
                <c:pt idx="6122">
                  <c:v>42775.088194444441</c:v>
                </c:pt>
                <c:pt idx="6123">
                  <c:v>42775.088888888888</c:v>
                </c:pt>
                <c:pt idx="6124">
                  <c:v>42775.089583333334</c:v>
                </c:pt>
                <c:pt idx="6125">
                  <c:v>42775.090277777781</c:v>
                </c:pt>
                <c:pt idx="6126">
                  <c:v>42775.09097222222</c:v>
                </c:pt>
                <c:pt idx="6127">
                  <c:v>42775.091666666667</c:v>
                </c:pt>
                <c:pt idx="6128">
                  <c:v>42775.092361111114</c:v>
                </c:pt>
                <c:pt idx="6129">
                  <c:v>42775.093055555553</c:v>
                </c:pt>
                <c:pt idx="6130">
                  <c:v>42775.09375</c:v>
                </c:pt>
                <c:pt idx="6131">
                  <c:v>42775.094444444447</c:v>
                </c:pt>
                <c:pt idx="6132">
                  <c:v>42775.095138888886</c:v>
                </c:pt>
                <c:pt idx="6133">
                  <c:v>42775.095833333333</c:v>
                </c:pt>
                <c:pt idx="6134">
                  <c:v>42775.09652777778</c:v>
                </c:pt>
                <c:pt idx="6135">
                  <c:v>42775.097222222219</c:v>
                </c:pt>
                <c:pt idx="6136">
                  <c:v>42775.097916666666</c:v>
                </c:pt>
                <c:pt idx="6137">
                  <c:v>42775.098611111112</c:v>
                </c:pt>
                <c:pt idx="6138">
                  <c:v>42775.099305555559</c:v>
                </c:pt>
                <c:pt idx="6139">
                  <c:v>42775.1</c:v>
                </c:pt>
                <c:pt idx="6140">
                  <c:v>42775.100694444445</c:v>
                </c:pt>
                <c:pt idx="6141">
                  <c:v>42775.101388888892</c:v>
                </c:pt>
                <c:pt idx="6142">
                  <c:v>42775.102083333331</c:v>
                </c:pt>
                <c:pt idx="6143">
                  <c:v>42775.102777777778</c:v>
                </c:pt>
                <c:pt idx="6144">
                  <c:v>42775.103472222225</c:v>
                </c:pt>
                <c:pt idx="6145">
                  <c:v>42775.104166666664</c:v>
                </c:pt>
                <c:pt idx="6146">
                  <c:v>42775.104861111111</c:v>
                </c:pt>
                <c:pt idx="6147">
                  <c:v>42775.105555555558</c:v>
                </c:pt>
                <c:pt idx="6148">
                  <c:v>42775.106249999997</c:v>
                </c:pt>
                <c:pt idx="6149">
                  <c:v>42775.106944444444</c:v>
                </c:pt>
                <c:pt idx="6150">
                  <c:v>42775.107638888891</c:v>
                </c:pt>
                <c:pt idx="6151">
                  <c:v>42775.10833333333</c:v>
                </c:pt>
                <c:pt idx="6152">
                  <c:v>42775.109027777777</c:v>
                </c:pt>
                <c:pt idx="6153">
                  <c:v>42775.109722222223</c:v>
                </c:pt>
                <c:pt idx="6154">
                  <c:v>42775.11041666667</c:v>
                </c:pt>
                <c:pt idx="6155">
                  <c:v>42775.111111111109</c:v>
                </c:pt>
                <c:pt idx="6156">
                  <c:v>42775.111805555556</c:v>
                </c:pt>
                <c:pt idx="6157">
                  <c:v>42775.112500000003</c:v>
                </c:pt>
                <c:pt idx="6158">
                  <c:v>42775.113194444442</c:v>
                </c:pt>
                <c:pt idx="6159">
                  <c:v>42775.113888888889</c:v>
                </c:pt>
                <c:pt idx="6160">
                  <c:v>42775.114583333336</c:v>
                </c:pt>
                <c:pt idx="6161">
                  <c:v>42775.115277777775</c:v>
                </c:pt>
                <c:pt idx="6162">
                  <c:v>42775.115972222222</c:v>
                </c:pt>
                <c:pt idx="6163">
                  <c:v>42775.116666666669</c:v>
                </c:pt>
                <c:pt idx="6164">
                  <c:v>42775.117361111108</c:v>
                </c:pt>
                <c:pt idx="6165">
                  <c:v>42775.118055555555</c:v>
                </c:pt>
                <c:pt idx="6166">
                  <c:v>42775.118750000001</c:v>
                </c:pt>
                <c:pt idx="6167">
                  <c:v>42775.119444444441</c:v>
                </c:pt>
                <c:pt idx="6168">
                  <c:v>42775.120138888888</c:v>
                </c:pt>
                <c:pt idx="6169">
                  <c:v>42775.120833333334</c:v>
                </c:pt>
                <c:pt idx="6170">
                  <c:v>42775.121527777781</c:v>
                </c:pt>
                <c:pt idx="6171">
                  <c:v>42775.12222222222</c:v>
                </c:pt>
                <c:pt idx="6172">
                  <c:v>42775.122916666667</c:v>
                </c:pt>
                <c:pt idx="6173">
                  <c:v>42775.123611111114</c:v>
                </c:pt>
                <c:pt idx="6174">
                  <c:v>42775.124305555553</c:v>
                </c:pt>
                <c:pt idx="6175">
                  <c:v>42775.125</c:v>
                </c:pt>
                <c:pt idx="6176">
                  <c:v>42775.125694444447</c:v>
                </c:pt>
                <c:pt idx="6177">
                  <c:v>42775.126388888886</c:v>
                </c:pt>
                <c:pt idx="6178">
                  <c:v>42775.127083333333</c:v>
                </c:pt>
                <c:pt idx="6179">
                  <c:v>42775.12777777778</c:v>
                </c:pt>
                <c:pt idx="6180">
                  <c:v>42775.128472222219</c:v>
                </c:pt>
                <c:pt idx="6181">
                  <c:v>42775.129166666666</c:v>
                </c:pt>
                <c:pt idx="6182">
                  <c:v>42775.129861111112</c:v>
                </c:pt>
                <c:pt idx="6183">
                  <c:v>42775.130555555559</c:v>
                </c:pt>
                <c:pt idx="6184">
                  <c:v>42775.131249999999</c:v>
                </c:pt>
                <c:pt idx="6185">
                  <c:v>42775.131944444445</c:v>
                </c:pt>
                <c:pt idx="6186">
                  <c:v>42775.132638888892</c:v>
                </c:pt>
                <c:pt idx="6187">
                  <c:v>42775.133333333331</c:v>
                </c:pt>
                <c:pt idx="6188">
                  <c:v>42775.134027777778</c:v>
                </c:pt>
                <c:pt idx="6189">
                  <c:v>42775.134722222225</c:v>
                </c:pt>
                <c:pt idx="6190">
                  <c:v>42775.135416666664</c:v>
                </c:pt>
                <c:pt idx="6191">
                  <c:v>42775.136111111111</c:v>
                </c:pt>
                <c:pt idx="6192">
                  <c:v>42775.136805555558</c:v>
                </c:pt>
                <c:pt idx="6193">
                  <c:v>42775.137499999997</c:v>
                </c:pt>
                <c:pt idx="6194">
                  <c:v>42775.138194444444</c:v>
                </c:pt>
                <c:pt idx="6195">
                  <c:v>42775.138888888891</c:v>
                </c:pt>
                <c:pt idx="6196">
                  <c:v>42775.13958333333</c:v>
                </c:pt>
                <c:pt idx="6197">
                  <c:v>42775.140277777777</c:v>
                </c:pt>
                <c:pt idx="6198">
                  <c:v>42775.140972222223</c:v>
                </c:pt>
                <c:pt idx="6199">
                  <c:v>42775.14166666667</c:v>
                </c:pt>
                <c:pt idx="6200">
                  <c:v>42775.142361111109</c:v>
                </c:pt>
                <c:pt idx="6201">
                  <c:v>42775.143055555556</c:v>
                </c:pt>
                <c:pt idx="6202">
                  <c:v>42775.143750000003</c:v>
                </c:pt>
                <c:pt idx="6203">
                  <c:v>42775.144444444442</c:v>
                </c:pt>
                <c:pt idx="6204">
                  <c:v>42775.145138888889</c:v>
                </c:pt>
                <c:pt idx="6205">
                  <c:v>42775.145833333336</c:v>
                </c:pt>
                <c:pt idx="6206">
                  <c:v>42775.146527777775</c:v>
                </c:pt>
                <c:pt idx="6207">
                  <c:v>42775.147222222222</c:v>
                </c:pt>
                <c:pt idx="6208">
                  <c:v>42775.147916666669</c:v>
                </c:pt>
                <c:pt idx="6209">
                  <c:v>42775.148611111108</c:v>
                </c:pt>
                <c:pt idx="6210">
                  <c:v>42775.149305555555</c:v>
                </c:pt>
                <c:pt idx="6211">
                  <c:v>42775.15</c:v>
                </c:pt>
                <c:pt idx="6212">
                  <c:v>42775.150694444441</c:v>
                </c:pt>
                <c:pt idx="6213">
                  <c:v>42775.151388888888</c:v>
                </c:pt>
                <c:pt idx="6214">
                  <c:v>42775.152083333334</c:v>
                </c:pt>
                <c:pt idx="6215">
                  <c:v>42775.152777777781</c:v>
                </c:pt>
                <c:pt idx="6216">
                  <c:v>42775.15347222222</c:v>
                </c:pt>
                <c:pt idx="6217">
                  <c:v>42775.154166666667</c:v>
                </c:pt>
                <c:pt idx="6218">
                  <c:v>42775.154861111114</c:v>
                </c:pt>
                <c:pt idx="6219">
                  <c:v>42775.155555555553</c:v>
                </c:pt>
                <c:pt idx="6220">
                  <c:v>42775.15625</c:v>
                </c:pt>
                <c:pt idx="6221">
                  <c:v>42775.156944444447</c:v>
                </c:pt>
                <c:pt idx="6222">
                  <c:v>42775.157638888886</c:v>
                </c:pt>
                <c:pt idx="6223">
                  <c:v>42775.158333333333</c:v>
                </c:pt>
                <c:pt idx="6224">
                  <c:v>42775.15902777778</c:v>
                </c:pt>
                <c:pt idx="6225">
                  <c:v>42775.159722222219</c:v>
                </c:pt>
                <c:pt idx="6226">
                  <c:v>42775.160416666666</c:v>
                </c:pt>
                <c:pt idx="6227">
                  <c:v>42775.161111111112</c:v>
                </c:pt>
                <c:pt idx="6228">
                  <c:v>42775.161805555559</c:v>
                </c:pt>
                <c:pt idx="6229">
                  <c:v>42775.162499999999</c:v>
                </c:pt>
                <c:pt idx="6230">
                  <c:v>42775.163194444445</c:v>
                </c:pt>
                <c:pt idx="6231">
                  <c:v>42775.163888888892</c:v>
                </c:pt>
                <c:pt idx="6232">
                  <c:v>42775.164583333331</c:v>
                </c:pt>
                <c:pt idx="6233">
                  <c:v>42775.165277777778</c:v>
                </c:pt>
                <c:pt idx="6234">
                  <c:v>42775.165972222225</c:v>
                </c:pt>
                <c:pt idx="6235">
                  <c:v>42775.166666666664</c:v>
                </c:pt>
                <c:pt idx="6236">
                  <c:v>42775.167361111111</c:v>
                </c:pt>
                <c:pt idx="6237">
                  <c:v>42775.168055555558</c:v>
                </c:pt>
                <c:pt idx="6238">
                  <c:v>42775.168749999997</c:v>
                </c:pt>
                <c:pt idx="6239">
                  <c:v>42775.169444444444</c:v>
                </c:pt>
                <c:pt idx="6240">
                  <c:v>42775.170138888891</c:v>
                </c:pt>
                <c:pt idx="6241">
                  <c:v>42775.17083333333</c:v>
                </c:pt>
                <c:pt idx="6242">
                  <c:v>42775.171527777777</c:v>
                </c:pt>
                <c:pt idx="6243">
                  <c:v>42775.172222222223</c:v>
                </c:pt>
                <c:pt idx="6244">
                  <c:v>42775.17291666667</c:v>
                </c:pt>
                <c:pt idx="6245">
                  <c:v>42775.173611111109</c:v>
                </c:pt>
                <c:pt idx="6246">
                  <c:v>42775.174305555556</c:v>
                </c:pt>
                <c:pt idx="6247">
                  <c:v>42775.175000000003</c:v>
                </c:pt>
                <c:pt idx="6248">
                  <c:v>42775.175694444442</c:v>
                </c:pt>
                <c:pt idx="6249">
                  <c:v>42775.176388888889</c:v>
                </c:pt>
                <c:pt idx="6250">
                  <c:v>42775.177083333336</c:v>
                </c:pt>
                <c:pt idx="6251">
                  <c:v>42775.177777777775</c:v>
                </c:pt>
                <c:pt idx="6252">
                  <c:v>42775.178472222222</c:v>
                </c:pt>
                <c:pt idx="6253">
                  <c:v>42775.179166666669</c:v>
                </c:pt>
                <c:pt idx="6254">
                  <c:v>42775.179861111108</c:v>
                </c:pt>
                <c:pt idx="6255">
                  <c:v>42775.180555555555</c:v>
                </c:pt>
                <c:pt idx="6256">
                  <c:v>42775.181250000001</c:v>
                </c:pt>
                <c:pt idx="6257">
                  <c:v>42775.181944444441</c:v>
                </c:pt>
                <c:pt idx="6258">
                  <c:v>42775.182638888888</c:v>
                </c:pt>
                <c:pt idx="6259">
                  <c:v>42775.183333333334</c:v>
                </c:pt>
                <c:pt idx="6260">
                  <c:v>42775.184027777781</c:v>
                </c:pt>
                <c:pt idx="6261">
                  <c:v>42775.18472222222</c:v>
                </c:pt>
                <c:pt idx="6262">
                  <c:v>42775.185416666667</c:v>
                </c:pt>
                <c:pt idx="6263">
                  <c:v>42775.186111111114</c:v>
                </c:pt>
                <c:pt idx="6264">
                  <c:v>42775.186805555553</c:v>
                </c:pt>
                <c:pt idx="6265">
                  <c:v>42775.1875</c:v>
                </c:pt>
                <c:pt idx="6266">
                  <c:v>42775.188194444447</c:v>
                </c:pt>
                <c:pt idx="6267">
                  <c:v>42775.188888888886</c:v>
                </c:pt>
                <c:pt idx="6268">
                  <c:v>42775.189583333333</c:v>
                </c:pt>
                <c:pt idx="6269">
                  <c:v>42775.19027777778</c:v>
                </c:pt>
                <c:pt idx="6270">
                  <c:v>42775.190972222219</c:v>
                </c:pt>
                <c:pt idx="6271">
                  <c:v>42775.191666666666</c:v>
                </c:pt>
                <c:pt idx="6272">
                  <c:v>42775.192361111112</c:v>
                </c:pt>
                <c:pt idx="6273">
                  <c:v>42775.193055555559</c:v>
                </c:pt>
                <c:pt idx="6274">
                  <c:v>42775.193749999999</c:v>
                </c:pt>
                <c:pt idx="6275">
                  <c:v>42775.194444444445</c:v>
                </c:pt>
                <c:pt idx="6276">
                  <c:v>42775.195138888892</c:v>
                </c:pt>
                <c:pt idx="6277">
                  <c:v>42775.195833333331</c:v>
                </c:pt>
                <c:pt idx="6278">
                  <c:v>42775.196527777778</c:v>
                </c:pt>
                <c:pt idx="6279">
                  <c:v>42775.197222222225</c:v>
                </c:pt>
                <c:pt idx="6280">
                  <c:v>42775.197916666664</c:v>
                </c:pt>
                <c:pt idx="6281">
                  <c:v>42775.198611111111</c:v>
                </c:pt>
                <c:pt idx="6282">
                  <c:v>42775.199305555558</c:v>
                </c:pt>
                <c:pt idx="6283">
                  <c:v>42775.199999999997</c:v>
                </c:pt>
                <c:pt idx="6284">
                  <c:v>42775.200694444444</c:v>
                </c:pt>
                <c:pt idx="6285">
                  <c:v>42775.201388888891</c:v>
                </c:pt>
                <c:pt idx="6286">
                  <c:v>42775.20208333333</c:v>
                </c:pt>
                <c:pt idx="6287">
                  <c:v>42775.202777777777</c:v>
                </c:pt>
                <c:pt idx="6288">
                  <c:v>42775.203472222223</c:v>
                </c:pt>
                <c:pt idx="6289">
                  <c:v>42775.20416666667</c:v>
                </c:pt>
                <c:pt idx="6290">
                  <c:v>42775.204861111109</c:v>
                </c:pt>
                <c:pt idx="6291">
                  <c:v>42775.205555555556</c:v>
                </c:pt>
                <c:pt idx="6292">
                  <c:v>42775.206250000003</c:v>
                </c:pt>
                <c:pt idx="6293">
                  <c:v>42775.206944444442</c:v>
                </c:pt>
                <c:pt idx="6294">
                  <c:v>42775.207638888889</c:v>
                </c:pt>
                <c:pt idx="6295">
                  <c:v>42775.208333333336</c:v>
                </c:pt>
                <c:pt idx="6296">
                  <c:v>42775.209027777775</c:v>
                </c:pt>
                <c:pt idx="6297">
                  <c:v>42775.209722222222</c:v>
                </c:pt>
                <c:pt idx="6298">
                  <c:v>42775.210416666669</c:v>
                </c:pt>
                <c:pt idx="6299">
                  <c:v>42775.211111111108</c:v>
                </c:pt>
                <c:pt idx="6300">
                  <c:v>42775.211805555555</c:v>
                </c:pt>
                <c:pt idx="6301">
                  <c:v>42775.212500000001</c:v>
                </c:pt>
                <c:pt idx="6302">
                  <c:v>42775.213194444441</c:v>
                </c:pt>
                <c:pt idx="6303">
                  <c:v>42775.213888888888</c:v>
                </c:pt>
                <c:pt idx="6304">
                  <c:v>42775.214583333334</c:v>
                </c:pt>
                <c:pt idx="6305">
                  <c:v>42775.215277777781</c:v>
                </c:pt>
                <c:pt idx="6306">
                  <c:v>42775.21597222222</c:v>
                </c:pt>
                <c:pt idx="6307">
                  <c:v>42775.216666666667</c:v>
                </c:pt>
                <c:pt idx="6308">
                  <c:v>42775.217361111114</c:v>
                </c:pt>
                <c:pt idx="6309">
                  <c:v>42775.218055555553</c:v>
                </c:pt>
                <c:pt idx="6310">
                  <c:v>42775.21875</c:v>
                </c:pt>
                <c:pt idx="6311">
                  <c:v>42775.219444444447</c:v>
                </c:pt>
                <c:pt idx="6312">
                  <c:v>42775.220138888886</c:v>
                </c:pt>
                <c:pt idx="6313">
                  <c:v>42775.220833333333</c:v>
                </c:pt>
                <c:pt idx="6314">
                  <c:v>42775.22152777778</c:v>
                </c:pt>
                <c:pt idx="6315">
                  <c:v>42775.222222222219</c:v>
                </c:pt>
                <c:pt idx="6316">
                  <c:v>42775.222916666666</c:v>
                </c:pt>
                <c:pt idx="6317">
                  <c:v>42775.223611111112</c:v>
                </c:pt>
                <c:pt idx="6318">
                  <c:v>42775.224305555559</c:v>
                </c:pt>
                <c:pt idx="6319">
                  <c:v>42775.224999999999</c:v>
                </c:pt>
                <c:pt idx="6320">
                  <c:v>42775.225694444445</c:v>
                </c:pt>
                <c:pt idx="6321">
                  <c:v>42775.226388888892</c:v>
                </c:pt>
                <c:pt idx="6322">
                  <c:v>42775.227083333331</c:v>
                </c:pt>
                <c:pt idx="6323">
                  <c:v>42775.227777777778</c:v>
                </c:pt>
                <c:pt idx="6324">
                  <c:v>42775.228472222225</c:v>
                </c:pt>
                <c:pt idx="6325">
                  <c:v>42775.229166666664</c:v>
                </c:pt>
                <c:pt idx="6326">
                  <c:v>42775.229861111111</c:v>
                </c:pt>
                <c:pt idx="6327">
                  <c:v>42775.230555555558</c:v>
                </c:pt>
                <c:pt idx="6328">
                  <c:v>42775.231249999997</c:v>
                </c:pt>
                <c:pt idx="6329">
                  <c:v>42775.231944444444</c:v>
                </c:pt>
                <c:pt idx="6330">
                  <c:v>42775.232638888891</c:v>
                </c:pt>
                <c:pt idx="6331">
                  <c:v>42775.23333333333</c:v>
                </c:pt>
                <c:pt idx="6332">
                  <c:v>42775.234027777777</c:v>
                </c:pt>
                <c:pt idx="6333">
                  <c:v>42775.234722222223</c:v>
                </c:pt>
                <c:pt idx="6334">
                  <c:v>42775.23541666667</c:v>
                </c:pt>
                <c:pt idx="6335">
                  <c:v>42775.236111111109</c:v>
                </c:pt>
                <c:pt idx="6336">
                  <c:v>42775.236805555556</c:v>
                </c:pt>
                <c:pt idx="6337">
                  <c:v>42775.237500000003</c:v>
                </c:pt>
                <c:pt idx="6338">
                  <c:v>42775.238194444442</c:v>
                </c:pt>
                <c:pt idx="6339">
                  <c:v>42775.238888888889</c:v>
                </c:pt>
                <c:pt idx="6340">
                  <c:v>42775.239583333336</c:v>
                </c:pt>
                <c:pt idx="6341">
                  <c:v>42775.240277777775</c:v>
                </c:pt>
                <c:pt idx="6342">
                  <c:v>42775.240972222222</c:v>
                </c:pt>
                <c:pt idx="6343">
                  <c:v>42775.241666666669</c:v>
                </c:pt>
                <c:pt idx="6344">
                  <c:v>42775.242361111108</c:v>
                </c:pt>
                <c:pt idx="6345">
                  <c:v>42775.243055555555</c:v>
                </c:pt>
                <c:pt idx="6346">
                  <c:v>42775.243750000001</c:v>
                </c:pt>
                <c:pt idx="6347">
                  <c:v>42775.244444444441</c:v>
                </c:pt>
                <c:pt idx="6348">
                  <c:v>42775.245138888888</c:v>
                </c:pt>
                <c:pt idx="6349">
                  <c:v>42775.245833333334</c:v>
                </c:pt>
                <c:pt idx="6350">
                  <c:v>42775.246527777781</c:v>
                </c:pt>
                <c:pt idx="6351">
                  <c:v>42775.24722222222</c:v>
                </c:pt>
                <c:pt idx="6352">
                  <c:v>42775.247916666667</c:v>
                </c:pt>
                <c:pt idx="6353">
                  <c:v>42775.248611111114</c:v>
                </c:pt>
                <c:pt idx="6354">
                  <c:v>42775.249305555553</c:v>
                </c:pt>
                <c:pt idx="6355">
                  <c:v>42775.25</c:v>
                </c:pt>
                <c:pt idx="6356">
                  <c:v>42775.250694444447</c:v>
                </c:pt>
                <c:pt idx="6357">
                  <c:v>42775.251388888886</c:v>
                </c:pt>
                <c:pt idx="6358">
                  <c:v>42775.252083333333</c:v>
                </c:pt>
                <c:pt idx="6359">
                  <c:v>42775.25277777778</c:v>
                </c:pt>
                <c:pt idx="6360">
                  <c:v>42775.253472222219</c:v>
                </c:pt>
                <c:pt idx="6361">
                  <c:v>42775.254166666666</c:v>
                </c:pt>
                <c:pt idx="6362">
                  <c:v>42775.254861111112</c:v>
                </c:pt>
                <c:pt idx="6363">
                  <c:v>42775.255555555559</c:v>
                </c:pt>
                <c:pt idx="6364">
                  <c:v>42775.256249999999</c:v>
                </c:pt>
                <c:pt idx="6365">
                  <c:v>42775.256944444445</c:v>
                </c:pt>
                <c:pt idx="6366">
                  <c:v>42775.257638888892</c:v>
                </c:pt>
                <c:pt idx="6367">
                  <c:v>42775.258333333331</c:v>
                </c:pt>
                <c:pt idx="6368">
                  <c:v>42775.259027777778</c:v>
                </c:pt>
                <c:pt idx="6369">
                  <c:v>42775.259722222225</c:v>
                </c:pt>
                <c:pt idx="6370">
                  <c:v>42775.260416666664</c:v>
                </c:pt>
                <c:pt idx="6371">
                  <c:v>42775.261111111111</c:v>
                </c:pt>
                <c:pt idx="6372">
                  <c:v>42775.261805555558</c:v>
                </c:pt>
                <c:pt idx="6373">
                  <c:v>42775.262499999997</c:v>
                </c:pt>
                <c:pt idx="6374">
                  <c:v>42775.263194444444</c:v>
                </c:pt>
                <c:pt idx="6375">
                  <c:v>42775.263888888891</c:v>
                </c:pt>
                <c:pt idx="6376">
                  <c:v>42775.26458333333</c:v>
                </c:pt>
                <c:pt idx="6377">
                  <c:v>42775.265277777777</c:v>
                </c:pt>
                <c:pt idx="6378">
                  <c:v>42775.265972222223</c:v>
                </c:pt>
                <c:pt idx="6379">
                  <c:v>42775.26666666667</c:v>
                </c:pt>
                <c:pt idx="6380">
                  <c:v>42775.267361111109</c:v>
                </c:pt>
                <c:pt idx="6381">
                  <c:v>42775.268055555556</c:v>
                </c:pt>
                <c:pt idx="6382">
                  <c:v>42775.268750000003</c:v>
                </c:pt>
                <c:pt idx="6383">
                  <c:v>42775.269444444442</c:v>
                </c:pt>
                <c:pt idx="6384">
                  <c:v>42775.270138888889</c:v>
                </c:pt>
                <c:pt idx="6385">
                  <c:v>42775.270833333336</c:v>
                </c:pt>
                <c:pt idx="6386">
                  <c:v>42775.271527777775</c:v>
                </c:pt>
                <c:pt idx="6387">
                  <c:v>42775.272222222222</c:v>
                </c:pt>
                <c:pt idx="6388">
                  <c:v>42775.272916666669</c:v>
                </c:pt>
                <c:pt idx="6389">
                  <c:v>42775.273611111108</c:v>
                </c:pt>
                <c:pt idx="6390">
                  <c:v>42775.274305555555</c:v>
                </c:pt>
                <c:pt idx="6391">
                  <c:v>42775.275000000001</c:v>
                </c:pt>
                <c:pt idx="6392">
                  <c:v>42775.275694444441</c:v>
                </c:pt>
                <c:pt idx="6393">
                  <c:v>42775.276388888888</c:v>
                </c:pt>
                <c:pt idx="6394">
                  <c:v>42775.277083333334</c:v>
                </c:pt>
                <c:pt idx="6395">
                  <c:v>42775.277777777781</c:v>
                </c:pt>
                <c:pt idx="6396">
                  <c:v>42775.27847222222</c:v>
                </c:pt>
                <c:pt idx="6397">
                  <c:v>42775.279166666667</c:v>
                </c:pt>
                <c:pt idx="6398">
                  <c:v>42775.279861111114</c:v>
                </c:pt>
                <c:pt idx="6399">
                  <c:v>42775.280555555553</c:v>
                </c:pt>
                <c:pt idx="6400">
                  <c:v>42775.28125</c:v>
                </c:pt>
                <c:pt idx="6401">
                  <c:v>42775.281944444447</c:v>
                </c:pt>
                <c:pt idx="6402">
                  <c:v>42775.282638888886</c:v>
                </c:pt>
                <c:pt idx="6403">
                  <c:v>42775.283333333333</c:v>
                </c:pt>
                <c:pt idx="6404">
                  <c:v>42775.28402777778</c:v>
                </c:pt>
                <c:pt idx="6405">
                  <c:v>42775.284722222219</c:v>
                </c:pt>
                <c:pt idx="6406">
                  <c:v>42775.285416666666</c:v>
                </c:pt>
                <c:pt idx="6407">
                  <c:v>42775.286111111112</c:v>
                </c:pt>
                <c:pt idx="6408">
                  <c:v>42775.286805555559</c:v>
                </c:pt>
                <c:pt idx="6409">
                  <c:v>42775.287499999999</c:v>
                </c:pt>
                <c:pt idx="6410">
                  <c:v>42775.288194444445</c:v>
                </c:pt>
                <c:pt idx="6411">
                  <c:v>42775.288888888892</c:v>
                </c:pt>
                <c:pt idx="6412">
                  <c:v>42775.289583333331</c:v>
                </c:pt>
                <c:pt idx="6413">
                  <c:v>42775.290277777778</c:v>
                </c:pt>
                <c:pt idx="6414">
                  <c:v>42775.290972222225</c:v>
                </c:pt>
                <c:pt idx="6415">
                  <c:v>42775.291666666664</c:v>
                </c:pt>
                <c:pt idx="6416">
                  <c:v>42775.292361111111</c:v>
                </c:pt>
                <c:pt idx="6417">
                  <c:v>42775.293055555558</c:v>
                </c:pt>
                <c:pt idx="6418">
                  <c:v>42775.293749999997</c:v>
                </c:pt>
                <c:pt idx="6419">
                  <c:v>42775.294444444444</c:v>
                </c:pt>
                <c:pt idx="6420">
                  <c:v>42775.295138888891</c:v>
                </c:pt>
                <c:pt idx="6421">
                  <c:v>42775.29583333333</c:v>
                </c:pt>
                <c:pt idx="6422">
                  <c:v>42775.296527777777</c:v>
                </c:pt>
                <c:pt idx="6423">
                  <c:v>42775.297222222223</c:v>
                </c:pt>
                <c:pt idx="6424">
                  <c:v>42775.29791666667</c:v>
                </c:pt>
                <c:pt idx="6425">
                  <c:v>42775.298611111109</c:v>
                </c:pt>
                <c:pt idx="6426">
                  <c:v>42775.299305555556</c:v>
                </c:pt>
                <c:pt idx="6427">
                  <c:v>42775.3</c:v>
                </c:pt>
                <c:pt idx="6428">
                  <c:v>42775.300694444442</c:v>
                </c:pt>
                <c:pt idx="6429">
                  <c:v>42775.301388888889</c:v>
                </c:pt>
                <c:pt idx="6430">
                  <c:v>42775.302083333336</c:v>
                </c:pt>
                <c:pt idx="6431">
                  <c:v>42775.302777777775</c:v>
                </c:pt>
                <c:pt idx="6432">
                  <c:v>42775.303472222222</c:v>
                </c:pt>
                <c:pt idx="6433">
                  <c:v>42775.304166666669</c:v>
                </c:pt>
                <c:pt idx="6434">
                  <c:v>42775.304861111108</c:v>
                </c:pt>
                <c:pt idx="6435">
                  <c:v>42775.305555555555</c:v>
                </c:pt>
                <c:pt idx="6436">
                  <c:v>42775.306250000001</c:v>
                </c:pt>
                <c:pt idx="6437">
                  <c:v>42775.306944444441</c:v>
                </c:pt>
                <c:pt idx="6438">
                  <c:v>42775.307638888888</c:v>
                </c:pt>
                <c:pt idx="6439">
                  <c:v>42775.308333333334</c:v>
                </c:pt>
                <c:pt idx="6440">
                  <c:v>42775.309027777781</c:v>
                </c:pt>
                <c:pt idx="6441">
                  <c:v>42775.30972222222</c:v>
                </c:pt>
                <c:pt idx="6442">
                  <c:v>42775.310416666667</c:v>
                </c:pt>
                <c:pt idx="6443">
                  <c:v>42775.311111111114</c:v>
                </c:pt>
                <c:pt idx="6444">
                  <c:v>42775.311805555553</c:v>
                </c:pt>
                <c:pt idx="6445">
                  <c:v>42775.3125</c:v>
                </c:pt>
                <c:pt idx="6446">
                  <c:v>42775.313194444447</c:v>
                </c:pt>
                <c:pt idx="6447">
                  <c:v>42775.313888888886</c:v>
                </c:pt>
                <c:pt idx="6448">
                  <c:v>42775.314583333333</c:v>
                </c:pt>
                <c:pt idx="6449">
                  <c:v>42775.31527777778</c:v>
                </c:pt>
                <c:pt idx="6450">
                  <c:v>42775.315972222219</c:v>
                </c:pt>
                <c:pt idx="6451">
                  <c:v>42775.316666666666</c:v>
                </c:pt>
                <c:pt idx="6452">
                  <c:v>42775.317361111112</c:v>
                </c:pt>
                <c:pt idx="6453">
                  <c:v>42775.318055555559</c:v>
                </c:pt>
                <c:pt idx="6454">
                  <c:v>42775.318749999999</c:v>
                </c:pt>
                <c:pt idx="6455">
                  <c:v>42775.319444444445</c:v>
                </c:pt>
                <c:pt idx="6456">
                  <c:v>42775.320138888892</c:v>
                </c:pt>
                <c:pt idx="6457">
                  <c:v>42775.320833333331</c:v>
                </c:pt>
                <c:pt idx="6458">
                  <c:v>42775.321527777778</c:v>
                </c:pt>
                <c:pt idx="6459">
                  <c:v>42775.322222222225</c:v>
                </c:pt>
                <c:pt idx="6460">
                  <c:v>42775.322916666664</c:v>
                </c:pt>
                <c:pt idx="6461">
                  <c:v>42775.323611111111</c:v>
                </c:pt>
                <c:pt idx="6462">
                  <c:v>42775.324305555558</c:v>
                </c:pt>
                <c:pt idx="6463">
                  <c:v>42775.324999999997</c:v>
                </c:pt>
                <c:pt idx="6464">
                  <c:v>42775.325694444444</c:v>
                </c:pt>
                <c:pt idx="6465">
                  <c:v>42775.326388888891</c:v>
                </c:pt>
                <c:pt idx="6466">
                  <c:v>42775.32708333333</c:v>
                </c:pt>
                <c:pt idx="6467">
                  <c:v>42775.327777777777</c:v>
                </c:pt>
                <c:pt idx="6468">
                  <c:v>42775.328472222223</c:v>
                </c:pt>
                <c:pt idx="6469">
                  <c:v>42775.32916666667</c:v>
                </c:pt>
                <c:pt idx="6470">
                  <c:v>42775.329861111109</c:v>
                </c:pt>
                <c:pt idx="6471">
                  <c:v>42775.330555555556</c:v>
                </c:pt>
                <c:pt idx="6472">
                  <c:v>42775.331250000003</c:v>
                </c:pt>
                <c:pt idx="6473">
                  <c:v>42775.331944444442</c:v>
                </c:pt>
                <c:pt idx="6474">
                  <c:v>42775.332638888889</c:v>
                </c:pt>
                <c:pt idx="6475">
                  <c:v>42775.333333333336</c:v>
                </c:pt>
                <c:pt idx="6476">
                  <c:v>42775.334027777775</c:v>
                </c:pt>
                <c:pt idx="6477">
                  <c:v>42775.334722222222</c:v>
                </c:pt>
                <c:pt idx="6478">
                  <c:v>42775.335416666669</c:v>
                </c:pt>
                <c:pt idx="6479">
                  <c:v>42775.336111111108</c:v>
                </c:pt>
                <c:pt idx="6480">
                  <c:v>42775.336805555555</c:v>
                </c:pt>
                <c:pt idx="6481">
                  <c:v>42775.337500000001</c:v>
                </c:pt>
                <c:pt idx="6482">
                  <c:v>42775.338194444441</c:v>
                </c:pt>
                <c:pt idx="6483">
                  <c:v>42775.338888888888</c:v>
                </c:pt>
                <c:pt idx="6484">
                  <c:v>42775.339583333334</c:v>
                </c:pt>
                <c:pt idx="6485">
                  <c:v>42775.340277777781</c:v>
                </c:pt>
                <c:pt idx="6486">
                  <c:v>42775.34097222222</c:v>
                </c:pt>
                <c:pt idx="6487">
                  <c:v>42775.341666666667</c:v>
                </c:pt>
                <c:pt idx="6488">
                  <c:v>42775.342361111114</c:v>
                </c:pt>
                <c:pt idx="6489">
                  <c:v>42775.343055555553</c:v>
                </c:pt>
                <c:pt idx="6490">
                  <c:v>42775.34375</c:v>
                </c:pt>
                <c:pt idx="6491">
                  <c:v>42775.344444444447</c:v>
                </c:pt>
                <c:pt idx="6492">
                  <c:v>42775.345138888886</c:v>
                </c:pt>
                <c:pt idx="6493">
                  <c:v>42775.345833333333</c:v>
                </c:pt>
                <c:pt idx="6494">
                  <c:v>42775.34652777778</c:v>
                </c:pt>
                <c:pt idx="6495">
                  <c:v>42775.347222222219</c:v>
                </c:pt>
                <c:pt idx="6496">
                  <c:v>42775.347916666666</c:v>
                </c:pt>
                <c:pt idx="6497">
                  <c:v>42775.348611111112</c:v>
                </c:pt>
                <c:pt idx="6498">
                  <c:v>42775.349305555559</c:v>
                </c:pt>
                <c:pt idx="6499">
                  <c:v>42775.35</c:v>
                </c:pt>
                <c:pt idx="6500">
                  <c:v>42775.350694444445</c:v>
                </c:pt>
                <c:pt idx="6501">
                  <c:v>42775.351388888892</c:v>
                </c:pt>
                <c:pt idx="6502">
                  <c:v>42775.352083333331</c:v>
                </c:pt>
                <c:pt idx="6503">
                  <c:v>42775.352777777778</c:v>
                </c:pt>
                <c:pt idx="6504">
                  <c:v>42775.353472222225</c:v>
                </c:pt>
                <c:pt idx="6505">
                  <c:v>42775.354166666664</c:v>
                </c:pt>
                <c:pt idx="6506">
                  <c:v>42775.354861111111</c:v>
                </c:pt>
                <c:pt idx="6507">
                  <c:v>42775.355555555558</c:v>
                </c:pt>
                <c:pt idx="6508">
                  <c:v>42775.356249999997</c:v>
                </c:pt>
                <c:pt idx="6509">
                  <c:v>42775.356944444444</c:v>
                </c:pt>
                <c:pt idx="6510">
                  <c:v>42775.357638888891</c:v>
                </c:pt>
                <c:pt idx="6511">
                  <c:v>42775.35833333333</c:v>
                </c:pt>
                <c:pt idx="6512">
                  <c:v>42775.359027777777</c:v>
                </c:pt>
                <c:pt idx="6513">
                  <c:v>42775.359722222223</c:v>
                </c:pt>
                <c:pt idx="6514">
                  <c:v>42775.36041666667</c:v>
                </c:pt>
                <c:pt idx="6515">
                  <c:v>42775.361111111109</c:v>
                </c:pt>
                <c:pt idx="6516">
                  <c:v>42775.361805555556</c:v>
                </c:pt>
                <c:pt idx="6517">
                  <c:v>42775.362500000003</c:v>
                </c:pt>
                <c:pt idx="6518">
                  <c:v>42775.363194444442</c:v>
                </c:pt>
                <c:pt idx="6519">
                  <c:v>42775.363888888889</c:v>
                </c:pt>
                <c:pt idx="6520">
                  <c:v>42775.364583333336</c:v>
                </c:pt>
                <c:pt idx="6521">
                  <c:v>42775.365277777775</c:v>
                </c:pt>
                <c:pt idx="6522">
                  <c:v>42775.365972222222</c:v>
                </c:pt>
                <c:pt idx="6523">
                  <c:v>42775.366666666669</c:v>
                </c:pt>
                <c:pt idx="6524">
                  <c:v>42775.367361111108</c:v>
                </c:pt>
                <c:pt idx="6525">
                  <c:v>42775.368055555555</c:v>
                </c:pt>
                <c:pt idx="6526">
                  <c:v>42775.368750000001</c:v>
                </c:pt>
                <c:pt idx="6527">
                  <c:v>42775.369444444441</c:v>
                </c:pt>
                <c:pt idx="6528">
                  <c:v>42775.370138888888</c:v>
                </c:pt>
                <c:pt idx="6529">
                  <c:v>42775.370833333334</c:v>
                </c:pt>
                <c:pt idx="6530">
                  <c:v>42775.371527777781</c:v>
                </c:pt>
                <c:pt idx="6531">
                  <c:v>42775.37222222222</c:v>
                </c:pt>
                <c:pt idx="6532">
                  <c:v>42775.372916666667</c:v>
                </c:pt>
                <c:pt idx="6533">
                  <c:v>42775.373611111114</c:v>
                </c:pt>
                <c:pt idx="6534">
                  <c:v>42775.374305555553</c:v>
                </c:pt>
                <c:pt idx="6535">
                  <c:v>42775.375</c:v>
                </c:pt>
                <c:pt idx="6536">
                  <c:v>42775.375694444447</c:v>
                </c:pt>
                <c:pt idx="6537">
                  <c:v>42775.376388888886</c:v>
                </c:pt>
                <c:pt idx="6538">
                  <c:v>42775.377083333333</c:v>
                </c:pt>
                <c:pt idx="6539">
                  <c:v>42775.37777777778</c:v>
                </c:pt>
                <c:pt idx="6540">
                  <c:v>42775.378472222219</c:v>
                </c:pt>
                <c:pt idx="6541">
                  <c:v>42775.379166666666</c:v>
                </c:pt>
                <c:pt idx="6542">
                  <c:v>42775.379861111112</c:v>
                </c:pt>
                <c:pt idx="6543">
                  <c:v>42775.380555555559</c:v>
                </c:pt>
                <c:pt idx="6544">
                  <c:v>42775.381249999999</c:v>
                </c:pt>
                <c:pt idx="6545">
                  <c:v>42775.381944444445</c:v>
                </c:pt>
                <c:pt idx="6546">
                  <c:v>42775.382638888892</c:v>
                </c:pt>
                <c:pt idx="6547">
                  <c:v>42775.383333333331</c:v>
                </c:pt>
                <c:pt idx="6548">
                  <c:v>42775.384027777778</c:v>
                </c:pt>
                <c:pt idx="6549">
                  <c:v>42775.384722222225</c:v>
                </c:pt>
                <c:pt idx="6550">
                  <c:v>42775.385416666664</c:v>
                </c:pt>
                <c:pt idx="6551">
                  <c:v>42775.386111111111</c:v>
                </c:pt>
                <c:pt idx="6552">
                  <c:v>42775.386805555558</c:v>
                </c:pt>
                <c:pt idx="6553">
                  <c:v>42775.387499999997</c:v>
                </c:pt>
                <c:pt idx="6554">
                  <c:v>42775.388194444444</c:v>
                </c:pt>
                <c:pt idx="6555">
                  <c:v>42775.388888888891</c:v>
                </c:pt>
                <c:pt idx="6556">
                  <c:v>42775.38958333333</c:v>
                </c:pt>
                <c:pt idx="6557">
                  <c:v>42775.390277777777</c:v>
                </c:pt>
                <c:pt idx="6558">
                  <c:v>42775.390972222223</c:v>
                </c:pt>
                <c:pt idx="6559">
                  <c:v>42775.39166666667</c:v>
                </c:pt>
                <c:pt idx="6560">
                  <c:v>42775.392361111109</c:v>
                </c:pt>
                <c:pt idx="6561">
                  <c:v>42775.393055555556</c:v>
                </c:pt>
                <c:pt idx="6562">
                  <c:v>42775.393750000003</c:v>
                </c:pt>
                <c:pt idx="6563">
                  <c:v>42775.394444444442</c:v>
                </c:pt>
                <c:pt idx="6564">
                  <c:v>42775.395138888889</c:v>
                </c:pt>
                <c:pt idx="6565">
                  <c:v>42775.395833333336</c:v>
                </c:pt>
                <c:pt idx="6566">
                  <c:v>42775.396527777775</c:v>
                </c:pt>
                <c:pt idx="6567">
                  <c:v>42775.397222222222</c:v>
                </c:pt>
                <c:pt idx="6568">
                  <c:v>42775.397916666669</c:v>
                </c:pt>
                <c:pt idx="6569">
                  <c:v>42775.398611111108</c:v>
                </c:pt>
                <c:pt idx="6570">
                  <c:v>42775.399305555555</c:v>
                </c:pt>
                <c:pt idx="6571">
                  <c:v>42775.4</c:v>
                </c:pt>
                <c:pt idx="6572">
                  <c:v>42775.400694444441</c:v>
                </c:pt>
                <c:pt idx="6573">
                  <c:v>42775.401388888888</c:v>
                </c:pt>
                <c:pt idx="6574">
                  <c:v>42775.402083333334</c:v>
                </c:pt>
                <c:pt idx="6575">
                  <c:v>42775.402777777781</c:v>
                </c:pt>
                <c:pt idx="6576">
                  <c:v>42775.40347222222</c:v>
                </c:pt>
                <c:pt idx="6577">
                  <c:v>42775.404166666667</c:v>
                </c:pt>
                <c:pt idx="6578">
                  <c:v>42775.404861111114</c:v>
                </c:pt>
                <c:pt idx="6579">
                  <c:v>42775.405555555553</c:v>
                </c:pt>
                <c:pt idx="6580">
                  <c:v>42775.40625</c:v>
                </c:pt>
                <c:pt idx="6581">
                  <c:v>42775.406944444447</c:v>
                </c:pt>
                <c:pt idx="6582">
                  <c:v>42775.407638888886</c:v>
                </c:pt>
                <c:pt idx="6583">
                  <c:v>42775.408333333333</c:v>
                </c:pt>
                <c:pt idx="6584">
                  <c:v>42775.40902777778</c:v>
                </c:pt>
                <c:pt idx="6585">
                  <c:v>42775.409722222219</c:v>
                </c:pt>
                <c:pt idx="6586">
                  <c:v>42775.410416666666</c:v>
                </c:pt>
                <c:pt idx="6587">
                  <c:v>42775.411111111112</c:v>
                </c:pt>
                <c:pt idx="6588">
                  <c:v>42775.411805555559</c:v>
                </c:pt>
                <c:pt idx="6589">
                  <c:v>42775.412499999999</c:v>
                </c:pt>
                <c:pt idx="6590">
                  <c:v>42775.413194444445</c:v>
                </c:pt>
                <c:pt idx="6591">
                  <c:v>42775.413888888892</c:v>
                </c:pt>
                <c:pt idx="6592">
                  <c:v>42775.414583333331</c:v>
                </c:pt>
                <c:pt idx="6593">
                  <c:v>42775.415277777778</c:v>
                </c:pt>
                <c:pt idx="6594">
                  <c:v>42775.415972222225</c:v>
                </c:pt>
                <c:pt idx="6595">
                  <c:v>42775.416666666664</c:v>
                </c:pt>
                <c:pt idx="6596">
                  <c:v>42775.417361111111</c:v>
                </c:pt>
                <c:pt idx="6597">
                  <c:v>42775.418055555558</c:v>
                </c:pt>
                <c:pt idx="6598">
                  <c:v>42775.418749999997</c:v>
                </c:pt>
                <c:pt idx="6599">
                  <c:v>42775.419444444444</c:v>
                </c:pt>
                <c:pt idx="6600">
                  <c:v>42775.420138888891</c:v>
                </c:pt>
                <c:pt idx="6601">
                  <c:v>42775.42083333333</c:v>
                </c:pt>
                <c:pt idx="6602">
                  <c:v>42775.421527777777</c:v>
                </c:pt>
                <c:pt idx="6603">
                  <c:v>42775.422222222223</c:v>
                </c:pt>
                <c:pt idx="6604">
                  <c:v>42775.42291666667</c:v>
                </c:pt>
                <c:pt idx="6605">
                  <c:v>42775.423611111109</c:v>
                </c:pt>
                <c:pt idx="6606">
                  <c:v>42775.424305555556</c:v>
                </c:pt>
                <c:pt idx="6607">
                  <c:v>42775.425000000003</c:v>
                </c:pt>
                <c:pt idx="6608">
                  <c:v>42775.425694444442</c:v>
                </c:pt>
                <c:pt idx="6609">
                  <c:v>42775.426388888889</c:v>
                </c:pt>
                <c:pt idx="6610">
                  <c:v>42775.427083333336</c:v>
                </c:pt>
                <c:pt idx="6611">
                  <c:v>42775.427777777775</c:v>
                </c:pt>
                <c:pt idx="6612">
                  <c:v>42775.428472222222</c:v>
                </c:pt>
                <c:pt idx="6613">
                  <c:v>42775.429166666669</c:v>
                </c:pt>
                <c:pt idx="6614">
                  <c:v>42775.429861111108</c:v>
                </c:pt>
                <c:pt idx="6615">
                  <c:v>42775.430555555555</c:v>
                </c:pt>
                <c:pt idx="6616">
                  <c:v>42775.431250000001</c:v>
                </c:pt>
                <c:pt idx="6617">
                  <c:v>42775.431944444441</c:v>
                </c:pt>
                <c:pt idx="6618">
                  <c:v>42775.432638888888</c:v>
                </c:pt>
                <c:pt idx="6619">
                  <c:v>42775.433333333334</c:v>
                </c:pt>
                <c:pt idx="6620">
                  <c:v>42775.434027777781</c:v>
                </c:pt>
                <c:pt idx="6621">
                  <c:v>42775.43472222222</c:v>
                </c:pt>
                <c:pt idx="6622">
                  <c:v>42775.435416666667</c:v>
                </c:pt>
                <c:pt idx="6623">
                  <c:v>42775.436111111114</c:v>
                </c:pt>
                <c:pt idx="6624">
                  <c:v>42775.436805555553</c:v>
                </c:pt>
                <c:pt idx="6625">
                  <c:v>42775.4375</c:v>
                </c:pt>
                <c:pt idx="6626">
                  <c:v>42775.438194444447</c:v>
                </c:pt>
                <c:pt idx="6627">
                  <c:v>42775.438888888886</c:v>
                </c:pt>
                <c:pt idx="6628">
                  <c:v>42775.439583333333</c:v>
                </c:pt>
                <c:pt idx="6629">
                  <c:v>42775.44027777778</c:v>
                </c:pt>
                <c:pt idx="6630">
                  <c:v>42775.440972222219</c:v>
                </c:pt>
                <c:pt idx="6631">
                  <c:v>42775.441666666666</c:v>
                </c:pt>
                <c:pt idx="6632">
                  <c:v>42775.442361111112</c:v>
                </c:pt>
                <c:pt idx="6633">
                  <c:v>42775.443055555559</c:v>
                </c:pt>
                <c:pt idx="6634">
                  <c:v>42775.443749999999</c:v>
                </c:pt>
                <c:pt idx="6635">
                  <c:v>42775.444444444445</c:v>
                </c:pt>
                <c:pt idx="6636">
                  <c:v>42775.445138888892</c:v>
                </c:pt>
                <c:pt idx="6637">
                  <c:v>42775.445833333331</c:v>
                </c:pt>
                <c:pt idx="6638">
                  <c:v>42775.446527777778</c:v>
                </c:pt>
                <c:pt idx="6639">
                  <c:v>42775.447222222225</c:v>
                </c:pt>
                <c:pt idx="6640">
                  <c:v>42775.447916666664</c:v>
                </c:pt>
                <c:pt idx="6641">
                  <c:v>42775.448611111111</c:v>
                </c:pt>
                <c:pt idx="6642">
                  <c:v>42775.449305555558</c:v>
                </c:pt>
                <c:pt idx="6643">
                  <c:v>42775.45</c:v>
                </c:pt>
                <c:pt idx="6644">
                  <c:v>42775.450694444444</c:v>
                </c:pt>
                <c:pt idx="6645">
                  <c:v>42775.451388888891</c:v>
                </c:pt>
                <c:pt idx="6646">
                  <c:v>42775.45208333333</c:v>
                </c:pt>
                <c:pt idx="6647">
                  <c:v>42775.452777777777</c:v>
                </c:pt>
                <c:pt idx="6648">
                  <c:v>42775.453472222223</c:v>
                </c:pt>
                <c:pt idx="6649">
                  <c:v>42775.45416666667</c:v>
                </c:pt>
                <c:pt idx="6650">
                  <c:v>42775.454861111109</c:v>
                </c:pt>
                <c:pt idx="6651">
                  <c:v>42775.455555555556</c:v>
                </c:pt>
                <c:pt idx="6652">
                  <c:v>42775.456250000003</c:v>
                </c:pt>
                <c:pt idx="6653">
                  <c:v>42775.456944444442</c:v>
                </c:pt>
                <c:pt idx="6654">
                  <c:v>42775.457638888889</c:v>
                </c:pt>
                <c:pt idx="6655">
                  <c:v>42775.458333333336</c:v>
                </c:pt>
                <c:pt idx="6656">
                  <c:v>42775.459027777775</c:v>
                </c:pt>
                <c:pt idx="6657">
                  <c:v>42775.459722222222</c:v>
                </c:pt>
                <c:pt idx="6658">
                  <c:v>42775.460416666669</c:v>
                </c:pt>
                <c:pt idx="6659">
                  <c:v>42775.461111111108</c:v>
                </c:pt>
                <c:pt idx="6660">
                  <c:v>42775.461805555555</c:v>
                </c:pt>
                <c:pt idx="6661">
                  <c:v>42775.462500000001</c:v>
                </c:pt>
                <c:pt idx="6662">
                  <c:v>42775.463194444441</c:v>
                </c:pt>
                <c:pt idx="6663">
                  <c:v>42775.463888888888</c:v>
                </c:pt>
                <c:pt idx="6664">
                  <c:v>42775.464583333334</c:v>
                </c:pt>
                <c:pt idx="6665">
                  <c:v>42775.465277777781</c:v>
                </c:pt>
                <c:pt idx="6666">
                  <c:v>42775.46597222222</c:v>
                </c:pt>
                <c:pt idx="6667">
                  <c:v>42775.466666666667</c:v>
                </c:pt>
                <c:pt idx="6668">
                  <c:v>42775.467361111114</c:v>
                </c:pt>
                <c:pt idx="6669">
                  <c:v>42775.468055555553</c:v>
                </c:pt>
                <c:pt idx="6670">
                  <c:v>42775.46875</c:v>
                </c:pt>
                <c:pt idx="6671">
                  <c:v>42775.469444444447</c:v>
                </c:pt>
                <c:pt idx="6672">
                  <c:v>42775.470138888886</c:v>
                </c:pt>
                <c:pt idx="6673">
                  <c:v>42775.470833333333</c:v>
                </c:pt>
                <c:pt idx="6674">
                  <c:v>42775.47152777778</c:v>
                </c:pt>
                <c:pt idx="6675">
                  <c:v>42775.472222222219</c:v>
                </c:pt>
                <c:pt idx="6676">
                  <c:v>42775.472916666666</c:v>
                </c:pt>
                <c:pt idx="6677">
                  <c:v>42775.473611111112</c:v>
                </c:pt>
                <c:pt idx="6678">
                  <c:v>42775.474305555559</c:v>
                </c:pt>
                <c:pt idx="6679">
                  <c:v>42775.474999999999</c:v>
                </c:pt>
                <c:pt idx="6680">
                  <c:v>42775.475694444445</c:v>
                </c:pt>
                <c:pt idx="6681">
                  <c:v>42775.476388888892</c:v>
                </c:pt>
                <c:pt idx="6682">
                  <c:v>42775.477083333331</c:v>
                </c:pt>
                <c:pt idx="6683">
                  <c:v>42775.477777777778</c:v>
                </c:pt>
                <c:pt idx="6684">
                  <c:v>42775.478472222225</c:v>
                </c:pt>
                <c:pt idx="6685">
                  <c:v>42775.479166666664</c:v>
                </c:pt>
                <c:pt idx="6686">
                  <c:v>42775.479861111111</c:v>
                </c:pt>
                <c:pt idx="6687">
                  <c:v>42775.480555555558</c:v>
                </c:pt>
                <c:pt idx="6688">
                  <c:v>42775.481249999997</c:v>
                </c:pt>
                <c:pt idx="6689">
                  <c:v>42775.481944444444</c:v>
                </c:pt>
                <c:pt idx="6690">
                  <c:v>42775.482638888891</c:v>
                </c:pt>
                <c:pt idx="6691">
                  <c:v>42775.48333333333</c:v>
                </c:pt>
                <c:pt idx="6692">
                  <c:v>42775.484027777777</c:v>
                </c:pt>
                <c:pt idx="6693">
                  <c:v>42775.484722222223</c:v>
                </c:pt>
                <c:pt idx="6694">
                  <c:v>42775.48541666667</c:v>
                </c:pt>
                <c:pt idx="6695">
                  <c:v>42775.486111111109</c:v>
                </c:pt>
                <c:pt idx="6696">
                  <c:v>42775.486805555556</c:v>
                </c:pt>
                <c:pt idx="6697">
                  <c:v>42775.487500000003</c:v>
                </c:pt>
                <c:pt idx="6698">
                  <c:v>42775.488194444442</c:v>
                </c:pt>
                <c:pt idx="6699">
                  <c:v>42775.488888888889</c:v>
                </c:pt>
                <c:pt idx="6700">
                  <c:v>42775.489583333336</c:v>
                </c:pt>
                <c:pt idx="6701">
                  <c:v>42775.490277777775</c:v>
                </c:pt>
                <c:pt idx="6702">
                  <c:v>42775.490972222222</c:v>
                </c:pt>
                <c:pt idx="6703">
                  <c:v>42775.491666666669</c:v>
                </c:pt>
                <c:pt idx="6704">
                  <c:v>42775.492361111108</c:v>
                </c:pt>
                <c:pt idx="6705">
                  <c:v>42775.493055555555</c:v>
                </c:pt>
                <c:pt idx="6706">
                  <c:v>42775.493750000001</c:v>
                </c:pt>
                <c:pt idx="6707">
                  <c:v>42775.494444444441</c:v>
                </c:pt>
                <c:pt idx="6708">
                  <c:v>42775.495138888888</c:v>
                </c:pt>
                <c:pt idx="6709">
                  <c:v>42775.495833333334</c:v>
                </c:pt>
                <c:pt idx="6710">
                  <c:v>42775.496527777781</c:v>
                </c:pt>
                <c:pt idx="6711">
                  <c:v>42775.49722222222</c:v>
                </c:pt>
                <c:pt idx="6712">
                  <c:v>42775.497916666667</c:v>
                </c:pt>
                <c:pt idx="6713">
                  <c:v>42775.498611111114</c:v>
                </c:pt>
                <c:pt idx="6714">
                  <c:v>42775.499305555553</c:v>
                </c:pt>
                <c:pt idx="6715">
                  <c:v>42775.5</c:v>
                </c:pt>
                <c:pt idx="6716">
                  <c:v>42775.500694444447</c:v>
                </c:pt>
                <c:pt idx="6717">
                  <c:v>42775.501388888886</c:v>
                </c:pt>
                <c:pt idx="6718">
                  <c:v>42775.502083333333</c:v>
                </c:pt>
                <c:pt idx="6719">
                  <c:v>42775.50277777778</c:v>
                </c:pt>
                <c:pt idx="6720">
                  <c:v>42775.503472222219</c:v>
                </c:pt>
                <c:pt idx="6721">
                  <c:v>42775.504166666666</c:v>
                </c:pt>
                <c:pt idx="6722">
                  <c:v>42775.504861111112</c:v>
                </c:pt>
                <c:pt idx="6723">
                  <c:v>42775.505555555559</c:v>
                </c:pt>
                <c:pt idx="6724">
                  <c:v>42775.506249999999</c:v>
                </c:pt>
                <c:pt idx="6725">
                  <c:v>42775.506944444445</c:v>
                </c:pt>
                <c:pt idx="6726">
                  <c:v>42775.507638888892</c:v>
                </c:pt>
                <c:pt idx="6727">
                  <c:v>42775.508333333331</c:v>
                </c:pt>
                <c:pt idx="6728">
                  <c:v>42775.509027777778</c:v>
                </c:pt>
                <c:pt idx="6729">
                  <c:v>42775.509722222225</c:v>
                </c:pt>
                <c:pt idx="6730">
                  <c:v>42775.510416666664</c:v>
                </c:pt>
                <c:pt idx="6731">
                  <c:v>42775.511111111111</c:v>
                </c:pt>
                <c:pt idx="6732">
                  <c:v>42775.511805555558</c:v>
                </c:pt>
                <c:pt idx="6733">
                  <c:v>42775.512499999997</c:v>
                </c:pt>
                <c:pt idx="6734">
                  <c:v>42775.513194444444</c:v>
                </c:pt>
                <c:pt idx="6735">
                  <c:v>42775.513888888891</c:v>
                </c:pt>
                <c:pt idx="6736">
                  <c:v>42775.51458333333</c:v>
                </c:pt>
                <c:pt idx="6737">
                  <c:v>42775.515277777777</c:v>
                </c:pt>
                <c:pt idx="6738">
                  <c:v>42775.515972222223</c:v>
                </c:pt>
                <c:pt idx="6739">
                  <c:v>42775.51666666667</c:v>
                </c:pt>
                <c:pt idx="6740">
                  <c:v>42775.517361111109</c:v>
                </c:pt>
                <c:pt idx="6741">
                  <c:v>42775.518055555556</c:v>
                </c:pt>
                <c:pt idx="6742">
                  <c:v>42775.518750000003</c:v>
                </c:pt>
                <c:pt idx="6743">
                  <c:v>42775.519444444442</c:v>
                </c:pt>
                <c:pt idx="6744">
                  <c:v>42775.520138888889</c:v>
                </c:pt>
                <c:pt idx="6745">
                  <c:v>42775.520833333336</c:v>
                </c:pt>
                <c:pt idx="6746">
                  <c:v>42775.521527777775</c:v>
                </c:pt>
                <c:pt idx="6747">
                  <c:v>42775.522222222222</c:v>
                </c:pt>
                <c:pt idx="6748">
                  <c:v>42775.522916666669</c:v>
                </c:pt>
                <c:pt idx="6749">
                  <c:v>42775.523611111108</c:v>
                </c:pt>
                <c:pt idx="6750">
                  <c:v>42775.524305555555</c:v>
                </c:pt>
                <c:pt idx="6751">
                  <c:v>42775.525000000001</c:v>
                </c:pt>
                <c:pt idx="6752">
                  <c:v>42775.525694444441</c:v>
                </c:pt>
                <c:pt idx="6753">
                  <c:v>42775.526388888888</c:v>
                </c:pt>
                <c:pt idx="6754">
                  <c:v>42775.527083333334</c:v>
                </c:pt>
                <c:pt idx="6755">
                  <c:v>42775.527777777781</c:v>
                </c:pt>
                <c:pt idx="6756">
                  <c:v>42775.52847222222</c:v>
                </c:pt>
                <c:pt idx="6757">
                  <c:v>42775.529166666667</c:v>
                </c:pt>
                <c:pt idx="6758">
                  <c:v>42775.529861111114</c:v>
                </c:pt>
                <c:pt idx="6759">
                  <c:v>42775.530555555553</c:v>
                </c:pt>
                <c:pt idx="6760">
                  <c:v>42775.53125</c:v>
                </c:pt>
                <c:pt idx="6761">
                  <c:v>42775.531944444447</c:v>
                </c:pt>
                <c:pt idx="6762">
                  <c:v>42775.532638888886</c:v>
                </c:pt>
                <c:pt idx="6763">
                  <c:v>42775.533333333333</c:v>
                </c:pt>
                <c:pt idx="6764">
                  <c:v>42775.53402777778</c:v>
                </c:pt>
                <c:pt idx="6765">
                  <c:v>42775.534722222219</c:v>
                </c:pt>
                <c:pt idx="6766">
                  <c:v>42775.535416666666</c:v>
                </c:pt>
                <c:pt idx="6767">
                  <c:v>42775.536111111112</c:v>
                </c:pt>
                <c:pt idx="6768">
                  <c:v>42775.536805555559</c:v>
                </c:pt>
                <c:pt idx="6769">
                  <c:v>42775.537499999999</c:v>
                </c:pt>
                <c:pt idx="6770">
                  <c:v>42775.538194444445</c:v>
                </c:pt>
                <c:pt idx="6771">
                  <c:v>42775.538888888892</c:v>
                </c:pt>
                <c:pt idx="6772">
                  <c:v>42775.539583333331</c:v>
                </c:pt>
                <c:pt idx="6773">
                  <c:v>42775.540277777778</c:v>
                </c:pt>
                <c:pt idx="6774">
                  <c:v>42775.540972222225</c:v>
                </c:pt>
                <c:pt idx="6775">
                  <c:v>42775.541666666664</c:v>
                </c:pt>
                <c:pt idx="6776">
                  <c:v>42775.542361111111</c:v>
                </c:pt>
                <c:pt idx="6777">
                  <c:v>42775.543055555558</c:v>
                </c:pt>
                <c:pt idx="6778">
                  <c:v>42775.543749999997</c:v>
                </c:pt>
                <c:pt idx="6779">
                  <c:v>42775.544444444444</c:v>
                </c:pt>
                <c:pt idx="6780">
                  <c:v>42775.545138888891</c:v>
                </c:pt>
                <c:pt idx="6781">
                  <c:v>42775.54583333333</c:v>
                </c:pt>
                <c:pt idx="6782">
                  <c:v>42775.546527777777</c:v>
                </c:pt>
                <c:pt idx="6783">
                  <c:v>42775.547222222223</c:v>
                </c:pt>
                <c:pt idx="6784">
                  <c:v>42775.54791666667</c:v>
                </c:pt>
                <c:pt idx="6785">
                  <c:v>42775.548611111109</c:v>
                </c:pt>
                <c:pt idx="6786">
                  <c:v>42775.549305555556</c:v>
                </c:pt>
                <c:pt idx="6787">
                  <c:v>42775.55</c:v>
                </c:pt>
                <c:pt idx="6788">
                  <c:v>42775.550694444442</c:v>
                </c:pt>
                <c:pt idx="6789">
                  <c:v>42775.551388888889</c:v>
                </c:pt>
                <c:pt idx="6790">
                  <c:v>42775.552083333336</c:v>
                </c:pt>
                <c:pt idx="6791">
                  <c:v>42775.552777777775</c:v>
                </c:pt>
                <c:pt idx="6792">
                  <c:v>42775.553472222222</c:v>
                </c:pt>
                <c:pt idx="6793">
                  <c:v>42775.554166666669</c:v>
                </c:pt>
                <c:pt idx="6794">
                  <c:v>42775.554861111108</c:v>
                </c:pt>
                <c:pt idx="6795">
                  <c:v>42775.555555555555</c:v>
                </c:pt>
                <c:pt idx="6796">
                  <c:v>42775.556250000001</c:v>
                </c:pt>
                <c:pt idx="6797">
                  <c:v>42775.556944444441</c:v>
                </c:pt>
                <c:pt idx="6798">
                  <c:v>42775.557638888888</c:v>
                </c:pt>
                <c:pt idx="6799">
                  <c:v>42775.558333333334</c:v>
                </c:pt>
                <c:pt idx="6800">
                  <c:v>42775.559027777781</c:v>
                </c:pt>
                <c:pt idx="6801">
                  <c:v>42775.55972222222</c:v>
                </c:pt>
                <c:pt idx="6802">
                  <c:v>42775.560416666667</c:v>
                </c:pt>
                <c:pt idx="6803">
                  <c:v>42775.561111111114</c:v>
                </c:pt>
                <c:pt idx="6804">
                  <c:v>42775.561805555553</c:v>
                </c:pt>
                <c:pt idx="6805">
                  <c:v>42775.5625</c:v>
                </c:pt>
                <c:pt idx="6806">
                  <c:v>42775.563194444447</c:v>
                </c:pt>
                <c:pt idx="6807">
                  <c:v>42775.563888888886</c:v>
                </c:pt>
                <c:pt idx="6808">
                  <c:v>42775.564583333333</c:v>
                </c:pt>
                <c:pt idx="6809">
                  <c:v>42775.56527777778</c:v>
                </c:pt>
                <c:pt idx="6810">
                  <c:v>42775.565972222219</c:v>
                </c:pt>
                <c:pt idx="6811">
                  <c:v>42775.566666666666</c:v>
                </c:pt>
                <c:pt idx="6812">
                  <c:v>42775.567361111112</c:v>
                </c:pt>
                <c:pt idx="6813">
                  <c:v>42775.568055555559</c:v>
                </c:pt>
                <c:pt idx="6814">
                  <c:v>42775.568749999999</c:v>
                </c:pt>
                <c:pt idx="6815">
                  <c:v>42775.569444444445</c:v>
                </c:pt>
                <c:pt idx="6816">
                  <c:v>42775.570138888892</c:v>
                </c:pt>
                <c:pt idx="6817">
                  <c:v>42775.570833333331</c:v>
                </c:pt>
                <c:pt idx="6818">
                  <c:v>42775.571527777778</c:v>
                </c:pt>
                <c:pt idx="6819">
                  <c:v>42775.572222222225</c:v>
                </c:pt>
                <c:pt idx="6820">
                  <c:v>42775.572916666664</c:v>
                </c:pt>
                <c:pt idx="6821">
                  <c:v>42775.573611111111</c:v>
                </c:pt>
                <c:pt idx="6822">
                  <c:v>42775.574305555558</c:v>
                </c:pt>
                <c:pt idx="6823">
                  <c:v>42775.574999999997</c:v>
                </c:pt>
                <c:pt idx="6824">
                  <c:v>42775.575694444444</c:v>
                </c:pt>
                <c:pt idx="6825">
                  <c:v>42775.576388888891</c:v>
                </c:pt>
                <c:pt idx="6826">
                  <c:v>42775.57708333333</c:v>
                </c:pt>
                <c:pt idx="6827">
                  <c:v>42775.577777777777</c:v>
                </c:pt>
                <c:pt idx="6828">
                  <c:v>42775.578472222223</c:v>
                </c:pt>
                <c:pt idx="6829">
                  <c:v>42775.57916666667</c:v>
                </c:pt>
                <c:pt idx="6830">
                  <c:v>42775.579861111109</c:v>
                </c:pt>
                <c:pt idx="6831">
                  <c:v>42775.580555555556</c:v>
                </c:pt>
                <c:pt idx="6832">
                  <c:v>42775.581250000003</c:v>
                </c:pt>
                <c:pt idx="6833">
                  <c:v>42775.581944444442</c:v>
                </c:pt>
                <c:pt idx="6834">
                  <c:v>42775.582638888889</c:v>
                </c:pt>
                <c:pt idx="6835">
                  <c:v>42775.583333333336</c:v>
                </c:pt>
                <c:pt idx="6836">
                  <c:v>42775.584027777775</c:v>
                </c:pt>
                <c:pt idx="6837">
                  <c:v>42775.584722222222</c:v>
                </c:pt>
                <c:pt idx="6838">
                  <c:v>42775.585416666669</c:v>
                </c:pt>
                <c:pt idx="6839">
                  <c:v>42775.586111111108</c:v>
                </c:pt>
                <c:pt idx="6840">
                  <c:v>42775.586805555555</c:v>
                </c:pt>
                <c:pt idx="6841">
                  <c:v>42775.587500000001</c:v>
                </c:pt>
                <c:pt idx="6842">
                  <c:v>42775.588194444441</c:v>
                </c:pt>
                <c:pt idx="6843">
                  <c:v>42775.588888888888</c:v>
                </c:pt>
                <c:pt idx="6844">
                  <c:v>42775.589583333334</c:v>
                </c:pt>
                <c:pt idx="6845">
                  <c:v>42775.590277777781</c:v>
                </c:pt>
                <c:pt idx="6846">
                  <c:v>42775.59097222222</c:v>
                </c:pt>
                <c:pt idx="6847">
                  <c:v>42775.591666666667</c:v>
                </c:pt>
                <c:pt idx="6848">
                  <c:v>42775.592361111114</c:v>
                </c:pt>
                <c:pt idx="6849">
                  <c:v>42775.593055555553</c:v>
                </c:pt>
                <c:pt idx="6850">
                  <c:v>42775.59375</c:v>
                </c:pt>
                <c:pt idx="6851">
                  <c:v>42775.594444444447</c:v>
                </c:pt>
                <c:pt idx="6852">
                  <c:v>42775.595138888886</c:v>
                </c:pt>
                <c:pt idx="6853">
                  <c:v>42775.595833333333</c:v>
                </c:pt>
                <c:pt idx="6854">
                  <c:v>42775.59652777778</c:v>
                </c:pt>
                <c:pt idx="6855">
                  <c:v>42775.597222222219</c:v>
                </c:pt>
                <c:pt idx="6856">
                  <c:v>42775.597916666666</c:v>
                </c:pt>
                <c:pt idx="6857">
                  <c:v>42775.598611111112</c:v>
                </c:pt>
                <c:pt idx="6858">
                  <c:v>42775.599305555559</c:v>
                </c:pt>
                <c:pt idx="6859">
                  <c:v>42775.6</c:v>
                </c:pt>
                <c:pt idx="6860">
                  <c:v>42775.600694444445</c:v>
                </c:pt>
                <c:pt idx="6861">
                  <c:v>42775.601388888892</c:v>
                </c:pt>
                <c:pt idx="6862">
                  <c:v>42775.602083333331</c:v>
                </c:pt>
                <c:pt idx="6863">
                  <c:v>42775.602777777778</c:v>
                </c:pt>
                <c:pt idx="6864">
                  <c:v>42775.603472222225</c:v>
                </c:pt>
                <c:pt idx="6865">
                  <c:v>42775.604166666664</c:v>
                </c:pt>
                <c:pt idx="6866">
                  <c:v>42775.604861111111</c:v>
                </c:pt>
                <c:pt idx="6867">
                  <c:v>42775.605555555558</c:v>
                </c:pt>
                <c:pt idx="6868">
                  <c:v>42775.606249999997</c:v>
                </c:pt>
                <c:pt idx="6869">
                  <c:v>42775.606944444444</c:v>
                </c:pt>
                <c:pt idx="6870">
                  <c:v>42775.607638888891</c:v>
                </c:pt>
                <c:pt idx="6871">
                  <c:v>42775.60833333333</c:v>
                </c:pt>
                <c:pt idx="6872">
                  <c:v>42775.609027777777</c:v>
                </c:pt>
                <c:pt idx="6873">
                  <c:v>42775.609722222223</c:v>
                </c:pt>
                <c:pt idx="6874">
                  <c:v>42775.61041666667</c:v>
                </c:pt>
                <c:pt idx="6875">
                  <c:v>42775.611111111109</c:v>
                </c:pt>
                <c:pt idx="6876">
                  <c:v>42775.611805555556</c:v>
                </c:pt>
                <c:pt idx="6877">
                  <c:v>42775.612500000003</c:v>
                </c:pt>
                <c:pt idx="6878">
                  <c:v>42775.613194444442</c:v>
                </c:pt>
                <c:pt idx="6879">
                  <c:v>42775.613888888889</c:v>
                </c:pt>
                <c:pt idx="6880">
                  <c:v>42775.614583333336</c:v>
                </c:pt>
                <c:pt idx="6881">
                  <c:v>42775.615277777775</c:v>
                </c:pt>
                <c:pt idx="6882">
                  <c:v>42775.615972222222</c:v>
                </c:pt>
                <c:pt idx="6883">
                  <c:v>42775.616666666669</c:v>
                </c:pt>
                <c:pt idx="6884">
                  <c:v>42775.617361111108</c:v>
                </c:pt>
                <c:pt idx="6885">
                  <c:v>42775.618055555555</c:v>
                </c:pt>
                <c:pt idx="6886">
                  <c:v>42775.618750000001</c:v>
                </c:pt>
                <c:pt idx="6887">
                  <c:v>42775.619444444441</c:v>
                </c:pt>
                <c:pt idx="6888">
                  <c:v>42775.620138888888</c:v>
                </c:pt>
                <c:pt idx="6889">
                  <c:v>42775.620833333334</c:v>
                </c:pt>
                <c:pt idx="6890">
                  <c:v>42775.621527777781</c:v>
                </c:pt>
                <c:pt idx="6891">
                  <c:v>42775.62222222222</c:v>
                </c:pt>
                <c:pt idx="6892">
                  <c:v>42775.622916666667</c:v>
                </c:pt>
                <c:pt idx="6893">
                  <c:v>42775.623611111114</c:v>
                </c:pt>
                <c:pt idx="6894">
                  <c:v>42775.624305555553</c:v>
                </c:pt>
                <c:pt idx="6895">
                  <c:v>42775.625</c:v>
                </c:pt>
                <c:pt idx="6896">
                  <c:v>42775.625694444447</c:v>
                </c:pt>
                <c:pt idx="6897">
                  <c:v>42775.626388888886</c:v>
                </c:pt>
                <c:pt idx="6898">
                  <c:v>42775.627083333333</c:v>
                </c:pt>
                <c:pt idx="6899">
                  <c:v>42775.62777777778</c:v>
                </c:pt>
                <c:pt idx="6900">
                  <c:v>42775.628472222219</c:v>
                </c:pt>
                <c:pt idx="6901">
                  <c:v>42775.629166666666</c:v>
                </c:pt>
                <c:pt idx="6902">
                  <c:v>42775.629861111112</c:v>
                </c:pt>
                <c:pt idx="6903">
                  <c:v>42775.630555555559</c:v>
                </c:pt>
                <c:pt idx="6904">
                  <c:v>42775.631249999999</c:v>
                </c:pt>
                <c:pt idx="6905">
                  <c:v>42775.631944444445</c:v>
                </c:pt>
                <c:pt idx="6906">
                  <c:v>42775.632638888892</c:v>
                </c:pt>
                <c:pt idx="6907">
                  <c:v>42775.633333333331</c:v>
                </c:pt>
                <c:pt idx="6908">
                  <c:v>42775.634027777778</c:v>
                </c:pt>
                <c:pt idx="6909">
                  <c:v>42775.634722222225</c:v>
                </c:pt>
                <c:pt idx="6910">
                  <c:v>42775.635416666664</c:v>
                </c:pt>
                <c:pt idx="6911">
                  <c:v>42775.636111111111</c:v>
                </c:pt>
                <c:pt idx="6912">
                  <c:v>42775.636805555558</c:v>
                </c:pt>
                <c:pt idx="6913">
                  <c:v>42775.637499999997</c:v>
                </c:pt>
                <c:pt idx="6914">
                  <c:v>42775.638194444444</c:v>
                </c:pt>
                <c:pt idx="6915">
                  <c:v>42775.638888888891</c:v>
                </c:pt>
                <c:pt idx="6916">
                  <c:v>42775.63958333333</c:v>
                </c:pt>
                <c:pt idx="6917">
                  <c:v>42775.640277777777</c:v>
                </c:pt>
                <c:pt idx="6918">
                  <c:v>42775.640972222223</c:v>
                </c:pt>
                <c:pt idx="6919">
                  <c:v>42775.64166666667</c:v>
                </c:pt>
                <c:pt idx="6920">
                  <c:v>42775.642361111109</c:v>
                </c:pt>
                <c:pt idx="6921">
                  <c:v>42775.643055555556</c:v>
                </c:pt>
                <c:pt idx="6922">
                  <c:v>42775.643750000003</c:v>
                </c:pt>
                <c:pt idx="6923">
                  <c:v>42775.644444444442</c:v>
                </c:pt>
                <c:pt idx="6924">
                  <c:v>42775.645138888889</c:v>
                </c:pt>
                <c:pt idx="6925">
                  <c:v>42775.645833333336</c:v>
                </c:pt>
                <c:pt idx="6926">
                  <c:v>42775.646527777775</c:v>
                </c:pt>
                <c:pt idx="6927">
                  <c:v>42775.647222222222</c:v>
                </c:pt>
                <c:pt idx="6928">
                  <c:v>42775.647916666669</c:v>
                </c:pt>
                <c:pt idx="6929">
                  <c:v>42775.648611111108</c:v>
                </c:pt>
                <c:pt idx="6930">
                  <c:v>42775.649305555555</c:v>
                </c:pt>
                <c:pt idx="6931">
                  <c:v>42775.65</c:v>
                </c:pt>
                <c:pt idx="6932">
                  <c:v>42775.650694444441</c:v>
                </c:pt>
                <c:pt idx="6933">
                  <c:v>42775.651388888888</c:v>
                </c:pt>
                <c:pt idx="6934">
                  <c:v>42775.652083333334</c:v>
                </c:pt>
                <c:pt idx="6935">
                  <c:v>42775.652777777781</c:v>
                </c:pt>
                <c:pt idx="6936">
                  <c:v>42775.65347222222</c:v>
                </c:pt>
                <c:pt idx="6937">
                  <c:v>42775.654166666667</c:v>
                </c:pt>
                <c:pt idx="6938">
                  <c:v>42775.654861111114</c:v>
                </c:pt>
                <c:pt idx="6939">
                  <c:v>42775.655555555553</c:v>
                </c:pt>
                <c:pt idx="6940">
                  <c:v>42775.65625</c:v>
                </c:pt>
                <c:pt idx="6941">
                  <c:v>42775.656944444447</c:v>
                </c:pt>
                <c:pt idx="6942">
                  <c:v>42775.657638888886</c:v>
                </c:pt>
                <c:pt idx="6943">
                  <c:v>42775.658333333333</c:v>
                </c:pt>
                <c:pt idx="6944">
                  <c:v>42775.65902777778</c:v>
                </c:pt>
                <c:pt idx="6945">
                  <c:v>42775.659722222219</c:v>
                </c:pt>
                <c:pt idx="6946">
                  <c:v>42775.660416666666</c:v>
                </c:pt>
                <c:pt idx="6947">
                  <c:v>42775.661111111112</c:v>
                </c:pt>
                <c:pt idx="6948">
                  <c:v>42775.661805555559</c:v>
                </c:pt>
                <c:pt idx="6949">
                  <c:v>42775.662499999999</c:v>
                </c:pt>
                <c:pt idx="6950">
                  <c:v>42775.663194444445</c:v>
                </c:pt>
                <c:pt idx="6951">
                  <c:v>42775.663888888892</c:v>
                </c:pt>
                <c:pt idx="6952">
                  <c:v>42775.664583333331</c:v>
                </c:pt>
                <c:pt idx="6953">
                  <c:v>42775.665277777778</c:v>
                </c:pt>
                <c:pt idx="6954">
                  <c:v>42775.665972222225</c:v>
                </c:pt>
                <c:pt idx="6955">
                  <c:v>42775.666666666664</c:v>
                </c:pt>
                <c:pt idx="6956">
                  <c:v>42775.667361111111</c:v>
                </c:pt>
                <c:pt idx="6957">
                  <c:v>42775.668055555558</c:v>
                </c:pt>
                <c:pt idx="6958">
                  <c:v>42775.668749999997</c:v>
                </c:pt>
                <c:pt idx="6959">
                  <c:v>42775.669444444444</c:v>
                </c:pt>
                <c:pt idx="6960">
                  <c:v>42775.670138888891</c:v>
                </c:pt>
                <c:pt idx="6961">
                  <c:v>42775.67083333333</c:v>
                </c:pt>
                <c:pt idx="6962">
                  <c:v>42775.671527777777</c:v>
                </c:pt>
                <c:pt idx="6963">
                  <c:v>42775.672222222223</c:v>
                </c:pt>
                <c:pt idx="6964">
                  <c:v>42775.67291666667</c:v>
                </c:pt>
                <c:pt idx="6965">
                  <c:v>42775.673611111109</c:v>
                </c:pt>
                <c:pt idx="6966">
                  <c:v>42775.674305555556</c:v>
                </c:pt>
                <c:pt idx="6967">
                  <c:v>42775.675000000003</c:v>
                </c:pt>
                <c:pt idx="6968">
                  <c:v>42775.675694444442</c:v>
                </c:pt>
                <c:pt idx="6969">
                  <c:v>42775.676388888889</c:v>
                </c:pt>
                <c:pt idx="6970">
                  <c:v>42775.677083333336</c:v>
                </c:pt>
                <c:pt idx="6971">
                  <c:v>42775.677777777775</c:v>
                </c:pt>
                <c:pt idx="6972">
                  <c:v>42775.678472222222</c:v>
                </c:pt>
                <c:pt idx="6973">
                  <c:v>42775.679166666669</c:v>
                </c:pt>
                <c:pt idx="6974">
                  <c:v>42775.679861111108</c:v>
                </c:pt>
                <c:pt idx="6975">
                  <c:v>42775.680555555555</c:v>
                </c:pt>
                <c:pt idx="6976">
                  <c:v>42775.681250000001</c:v>
                </c:pt>
                <c:pt idx="6977">
                  <c:v>42775.681944444441</c:v>
                </c:pt>
                <c:pt idx="6978">
                  <c:v>42775.682638888888</c:v>
                </c:pt>
                <c:pt idx="6979">
                  <c:v>42775.683333333334</c:v>
                </c:pt>
                <c:pt idx="6980">
                  <c:v>42775.684027777781</c:v>
                </c:pt>
                <c:pt idx="6981">
                  <c:v>42775.68472222222</c:v>
                </c:pt>
                <c:pt idx="6982">
                  <c:v>42775.685416666667</c:v>
                </c:pt>
                <c:pt idx="6983">
                  <c:v>42775.686111111114</c:v>
                </c:pt>
                <c:pt idx="6984">
                  <c:v>42775.686805555553</c:v>
                </c:pt>
                <c:pt idx="6985">
                  <c:v>42775.6875</c:v>
                </c:pt>
                <c:pt idx="6986">
                  <c:v>42775.688194444447</c:v>
                </c:pt>
                <c:pt idx="6987">
                  <c:v>42775.688888888886</c:v>
                </c:pt>
                <c:pt idx="6988">
                  <c:v>42775.689583333333</c:v>
                </c:pt>
                <c:pt idx="6989">
                  <c:v>42775.69027777778</c:v>
                </c:pt>
                <c:pt idx="6990">
                  <c:v>42775.690972222219</c:v>
                </c:pt>
                <c:pt idx="6991">
                  <c:v>42775.691666666666</c:v>
                </c:pt>
                <c:pt idx="6992">
                  <c:v>42775.692361111112</c:v>
                </c:pt>
                <c:pt idx="6993">
                  <c:v>42775.693055555559</c:v>
                </c:pt>
                <c:pt idx="6994">
                  <c:v>42775.693749999999</c:v>
                </c:pt>
                <c:pt idx="6995">
                  <c:v>42775.694444444445</c:v>
                </c:pt>
                <c:pt idx="6996">
                  <c:v>42775.695138888892</c:v>
                </c:pt>
                <c:pt idx="6997">
                  <c:v>42775.695833333331</c:v>
                </c:pt>
                <c:pt idx="6998">
                  <c:v>42775.696527777778</c:v>
                </c:pt>
                <c:pt idx="6999">
                  <c:v>42775.697222222225</c:v>
                </c:pt>
                <c:pt idx="7000">
                  <c:v>42775.697916666664</c:v>
                </c:pt>
                <c:pt idx="7001">
                  <c:v>42775.698611111111</c:v>
                </c:pt>
                <c:pt idx="7002">
                  <c:v>42775.699305555558</c:v>
                </c:pt>
                <c:pt idx="7003">
                  <c:v>42775.7</c:v>
                </c:pt>
                <c:pt idx="7004">
                  <c:v>42775.700694444444</c:v>
                </c:pt>
                <c:pt idx="7005">
                  <c:v>42775.701388888891</c:v>
                </c:pt>
                <c:pt idx="7006">
                  <c:v>42775.70208333333</c:v>
                </c:pt>
                <c:pt idx="7007">
                  <c:v>42775.702777777777</c:v>
                </c:pt>
                <c:pt idx="7008">
                  <c:v>42775.703472222223</c:v>
                </c:pt>
                <c:pt idx="7009">
                  <c:v>42775.70416666667</c:v>
                </c:pt>
                <c:pt idx="7010">
                  <c:v>42775.704861111109</c:v>
                </c:pt>
                <c:pt idx="7011">
                  <c:v>42775.705555555556</c:v>
                </c:pt>
                <c:pt idx="7012">
                  <c:v>42775.706250000003</c:v>
                </c:pt>
                <c:pt idx="7013">
                  <c:v>42775.706944444442</c:v>
                </c:pt>
                <c:pt idx="7014">
                  <c:v>42775.707638888889</c:v>
                </c:pt>
                <c:pt idx="7015">
                  <c:v>42775.708333333336</c:v>
                </c:pt>
                <c:pt idx="7016">
                  <c:v>42775.709027777775</c:v>
                </c:pt>
                <c:pt idx="7017">
                  <c:v>42775.709722222222</c:v>
                </c:pt>
                <c:pt idx="7018">
                  <c:v>42775.710416666669</c:v>
                </c:pt>
                <c:pt idx="7019">
                  <c:v>42775.711111111108</c:v>
                </c:pt>
                <c:pt idx="7020">
                  <c:v>42775.711805555555</c:v>
                </c:pt>
                <c:pt idx="7021">
                  <c:v>42775.712500000001</c:v>
                </c:pt>
                <c:pt idx="7022">
                  <c:v>42775.713194444441</c:v>
                </c:pt>
                <c:pt idx="7023">
                  <c:v>42775.713888888888</c:v>
                </c:pt>
                <c:pt idx="7024">
                  <c:v>42775.714583333334</c:v>
                </c:pt>
                <c:pt idx="7025">
                  <c:v>42775.715277777781</c:v>
                </c:pt>
                <c:pt idx="7026">
                  <c:v>42775.71597222222</c:v>
                </c:pt>
                <c:pt idx="7027">
                  <c:v>42775.716666666667</c:v>
                </c:pt>
                <c:pt idx="7028">
                  <c:v>42775.717361111114</c:v>
                </c:pt>
                <c:pt idx="7029">
                  <c:v>42775.718055555553</c:v>
                </c:pt>
                <c:pt idx="7030">
                  <c:v>42775.71875</c:v>
                </c:pt>
                <c:pt idx="7031">
                  <c:v>42775.719444444447</c:v>
                </c:pt>
                <c:pt idx="7032">
                  <c:v>42775.720138888886</c:v>
                </c:pt>
                <c:pt idx="7033">
                  <c:v>42775.720833333333</c:v>
                </c:pt>
                <c:pt idx="7034">
                  <c:v>42775.72152777778</c:v>
                </c:pt>
                <c:pt idx="7035">
                  <c:v>42775.722222222219</c:v>
                </c:pt>
                <c:pt idx="7036">
                  <c:v>42775.722916666666</c:v>
                </c:pt>
                <c:pt idx="7037">
                  <c:v>42775.723611111112</c:v>
                </c:pt>
                <c:pt idx="7038">
                  <c:v>42775.724305555559</c:v>
                </c:pt>
                <c:pt idx="7039">
                  <c:v>42775.724999999999</c:v>
                </c:pt>
                <c:pt idx="7040">
                  <c:v>42775.725694444445</c:v>
                </c:pt>
                <c:pt idx="7041">
                  <c:v>42775.726388888892</c:v>
                </c:pt>
                <c:pt idx="7042">
                  <c:v>42775.727083333331</c:v>
                </c:pt>
                <c:pt idx="7043">
                  <c:v>42775.727777777778</c:v>
                </c:pt>
                <c:pt idx="7044">
                  <c:v>42775.728472222225</c:v>
                </c:pt>
                <c:pt idx="7045">
                  <c:v>42775.729166666664</c:v>
                </c:pt>
                <c:pt idx="7046">
                  <c:v>42775.729861111111</c:v>
                </c:pt>
                <c:pt idx="7047">
                  <c:v>42775.730555555558</c:v>
                </c:pt>
                <c:pt idx="7048">
                  <c:v>42775.731249999997</c:v>
                </c:pt>
                <c:pt idx="7049">
                  <c:v>42775.731944444444</c:v>
                </c:pt>
                <c:pt idx="7050">
                  <c:v>42775.732638888891</c:v>
                </c:pt>
                <c:pt idx="7051">
                  <c:v>42775.73333333333</c:v>
                </c:pt>
                <c:pt idx="7052">
                  <c:v>42775.734027777777</c:v>
                </c:pt>
                <c:pt idx="7053">
                  <c:v>42775.734722222223</c:v>
                </c:pt>
                <c:pt idx="7054">
                  <c:v>42775.73541666667</c:v>
                </c:pt>
                <c:pt idx="7055">
                  <c:v>42775.736111111109</c:v>
                </c:pt>
                <c:pt idx="7056">
                  <c:v>42775.736805555556</c:v>
                </c:pt>
                <c:pt idx="7057">
                  <c:v>42775.737500000003</c:v>
                </c:pt>
                <c:pt idx="7058">
                  <c:v>42775.738194444442</c:v>
                </c:pt>
                <c:pt idx="7059">
                  <c:v>42775.738888888889</c:v>
                </c:pt>
                <c:pt idx="7060">
                  <c:v>42775.739583333336</c:v>
                </c:pt>
                <c:pt idx="7061">
                  <c:v>42775.740277777775</c:v>
                </c:pt>
                <c:pt idx="7062">
                  <c:v>42775.740972222222</c:v>
                </c:pt>
                <c:pt idx="7063">
                  <c:v>42775.741666666669</c:v>
                </c:pt>
                <c:pt idx="7064">
                  <c:v>42775.742361111108</c:v>
                </c:pt>
                <c:pt idx="7065">
                  <c:v>42775.743055555555</c:v>
                </c:pt>
                <c:pt idx="7066">
                  <c:v>42775.743750000001</c:v>
                </c:pt>
                <c:pt idx="7067">
                  <c:v>42775.744444444441</c:v>
                </c:pt>
                <c:pt idx="7068">
                  <c:v>42775.745138888888</c:v>
                </c:pt>
                <c:pt idx="7069">
                  <c:v>42775.745833333334</c:v>
                </c:pt>
                <c:pt idx="7070">
                  <c:v>42775.746527777781</c:v>
                </c:pt>
                <c:pt idx="7071">
                  <c:v>42775.74722222222</c:v>
                </c:pt>
                <c:pt idx="7072">
                  <c:v>42775.747916666667</c:v>
                </c:pt>
                <c:pt idx="7073">
                  <c:v>42775.748611111114</c:v>
                </c:pt>
                <c:pt idx="7074">
                  <c:v>42775.749305555553</c:v>
                </c:pt>
                <c:pt idx="7075">
                  <c:v>42775.75</c:v>
                </c:pt>
                <c:pt idx="7076">
                  <c:v>42775.750694444447</c:v>
                </c:pt>
                <c:pt idx="7077">
                  <c:v>42775.751388888886</c:v>
                </c:pt>
                <c:pt idx="7078">
                  <c:v>42775.752083333333</c:v>
                </c:pt>
                <c:pt idx="7079">
                  <c:v>42775.75277777778</c:v>
                </c:pt>
                <c:pt idx="7080">
                  <c:v>42775.753472222219</c:v>
                </c:pt>
                <c:pt idx="7081">
                  <c:v>42775.754166666666</c:v>
                </c:pt>
                <c:pt idx="7082">
                  <c:v>42775.754861111112</c:v>
                </c:pt>
                <c:pt idx="7083">
                  <c:v>42775.755555555559</c:v>
                </c:pt>
                <c:pt idx="7084">
                  <c:v>42775.756249999999</c:v>
                </c:pt>
                <c:pt idx="7085">
                  <c:v>42775.756944444445</c:v>
                </c:pt>
                <c:pt idx="7086">
                  <c:v>42775.757638888892</c:v>
                </c:pt>
                <c:pt idx="7087">
                  <c:v>42775.758333333331</c:v>
                </c:pt>
                <c:pt idx="7088">
                  <c:v>42775.759027777778</c:v>
                </c:pt>
                <c:pt idx="7089">
                  <c:v>42775.759722222225</c:v>
                </c:pt>
                <c:pt idx="7090">
                  <c:v>42775.760416666664</c:v>
                </c:pt>
                <c:pt idx="7091">
                  <c:v>42775.761111111111</c:v>
                </c:pt>
                <c:pt idx="7092">
                  <c:v>42775.761805555558</c:v>
                </c:pt>
                <c:pt idx="7093">
                  <c:v>42775.762499999997</c:v>
                </c:pt>
                <c:pt idx="7094">
                  <c:v>42775.763194444444</c:v>
                </c:pt>
                <c:pt idx="7095">
                  <c:v>42775.763888888891</c:v>
                </c:pt>
                <c:pt idx="7096">
                  <c:v>42775.76458333333</c:v>
                </c:pt>
                <c:pt idx="7097">
                  <c:v>42775.765277777777</c:v>
                </c:pt>
                <c:pt idx="7098">
                  <c:v>42775.765972222223</c:v>
                </c:pt>
                <c:pt idx="7099">
                  <c:v>42775.76666666667</c:v>
                </c:pt>
                <c:pt idx="7100">
                  <c:v>42775.767361111109</c:v>
                </c:pt>
                <c:pt idx="7101">
                  <c:v>42775.768055555556</c:v>
                </c:pt>
                <c:pt idx="7102">
                  <c:v>42775.768750000003</c:v>
                </c:pt>
                <c:pt idx="7103">
                  <c:v>42775.769444444442</c:v>
                </c:pt>
                <c:pt idx="7104">
                  <c:v>42775.770138888889</c:v>
                </c:pt>
                <c:pt idx="7105">
                  <c:v>42775.770833333336</c:v>
                </c:pt>
                <c:pt idx="7106">
                  <c:v>42775.771527777775</c:v>
                </c:pt>
                <c:pt idx="7107">
                  <c:v>42775.772222222222</c:v>
                </c:pt>
                <c:pt idx="7108">
                  <c:v>42775.772916666669</c:v>
                </c:pt>
                <c:pt idx="7109">
                  <c:v>42775.773611111108</c:v>
                </c:pt>
                <c:pt idx="7110">
                  <c:v>42775.774305555555</c:v>
                </c:pt>
                <c:pt idx="7111">
                  <c:v>42775.775000000001</c:v>
                </c:pt>
                <c:pt idx="7112">
                  <c:v>42775.775694444441</c:v>
                </c:pt>
                <c:pt idx="7113">
                  <c:v>42775.776388888888</c:v>
                </c:pt>
                <c:pt idx="7114">
                  <c:v>42775.777083333334</c:v>
                </c:pt>
                <c:pt idx="7115">
                  <c:v>42775.777777777781</c:v>
                </c:pt>
                <c:pt idx="7116">
                  <c:v>42775.77847222222</c:v>
                </c:pt>
                <c:pt idx="7117">
                  <c:v>42775.779166666667</c:v>
                </c:pt>
                <c:pt idx="7118">
                  <c:v>42775.779861111114</c:v>
                </c:pt>
                <c:pt idx="7119">
                  <c:v>42775.780555555553</c:v>
                </c:pt>
                <c:pt idx="7120">
                  <c:v>42775.78125</c:v>
                </c:pt>
                <c:pt idx="7121">
                  <c:v>42775.781944444447</c:v>
                </c:pt>
                <c:pt idx="7122">
                  <c:v>42775.782638888886</c:v>
                </c:pt>
                <c:pt idx="7123">
                  <c:v>42775.783333333333</c:v>
                </c:pt>
                <c:pt idx="7124">
                  <c:v>42775.78402777778</c:v>
                </c:pt>
                <c:pt idx="7125">
                  <c:v>42775.784722222219</c:v>
                </c:pt>
                <c:pt idx="7126">
                  <c:v>42775.785416666666</c:v>
                </c:pt>
                <c:pt idx="7127">
                  <c:v>42775.786111111112</c:v>
                </c:pt>
                <c:pt idx="7128">
                  <c:v>42775.786805555559</c:v>
                </c:pt>
                <c:pt idx="7129">
                  <c:v>42775.787499999999</c:v>
                </c:pt>
                <c:pt idx="7130">
                  <c:v>42775.788194444445</c:v>
                </c:pt>
                <c:pt idx="7131">
                  <c:v>42775.788888888892</c:v>
                </c:pt>
                <c:pt idx="7132">
                  <c:v>42775.789583333331</c:v>
                </c:pt>
                <c:pt idx="7133">
                  <c:v>42775.790277777778</c:v>
                </c:pt>
                <c:pt idx="7134">
                  <c:v>42775.790972222225</c:v>
                </c:pt>
                <c:pt idx="7135">
                  <c:v>42775.791666666664</c:v>
                </c:pt>
                <c:pt idx="7136">
                  <c:v>42775.792361111111</c:v>
                </c:pt>
                <c:pt idx="7137">
                  <c:v>42775.793055555558</c:v>
                </c:pt>
                <c:pt idx="7138">
                  <c:v>42775.793749999997</c:v>
                </c:pt>
                <c:pt idx="7139">
                  <c:v>42775.794444444444</c:v>
                </c:pt>
                <c:pt idx="7140">
                  <c:v>42775.795138888891</c:v>
                </c:pt>
                <c:pt idx="7141">
                  <c:v>42775.79583333333</c:v>
                </c:pt>
                <c:pt idx="7142">
                  <c:v>42775.796527777777</c:v>
                </c:pt>
                <c:pt idx="7143">
                  <c:v>42775.797222222223</c:v>
                </c:pt>
                <c:pt idx="7144">
                  <c:v>42775.79791666667</c:v>
                </c:pt>
                <c:pt idx="7145">
                  <c:v>42775.798611111109</c:v>
                </c:pt>
                <c:pt idx="7146">
                  <c:v>42775.799305555556</c:v>
                </c:pt>
                <c:pt idx="7147">
                  <c:v>42775.8</c:v>
                </c:pt>
                <c:pt idx="7148">
                  <c:v>42775.800694444442</c:v>
                </c:pt>
                <c:pt idx="7149">
                  <c:v>42775.801388888889</c:v>
                </c:pt>
                <c:pt idx="7150">
                  <c:v>42775.802083333336</c:v>
                </c:pt>
                <c:pt idx="7151">
                  <c:v>42775.802777777775</c:v>
                </c:pt>
                <c:pt idx="7152">
                  <c:v>42775.803472222222</c:v>
                </c:pt>
                <c:pt idx="7153">
                  <c:v>42775.804166666669</c:v>
                </c:pt>
                <c:pt idx="7154">
                  <c:v>42775.804861111108</c:v>
                </c:pt>
                <c:pt idx="7155">
                  <c:v>42775.805555555555</c:v>
                </c:pt>
                <c:pt idx="7156">
                  <c:v>42775.806250000001</c:v>
                </c:pt>
                <c:pt idx="7157">
                  <c:v>42775.806944444441</c:v>
                </c:pt>
                <c:pt idx="7158">
                  <c:v>42775.807638888888</c:v>
                </c:pt>
                <c:pt idx="7159">
                  <c:v>42775.808333333334</c:v>
                </c:pt>
                <c:pt idx="7160">
                  <c:v>42775.809027777781</c:v>
                </c:pt>
                <c:pt idx="7161">
                  <c:v>42775.80972222222</c:v>
                </c:pt>
                <c:pt idx="7162">
                  <c:v>42775.810416666667</c:v>
                </c:pt>
                <c:pt idx="7163">
                  <c:v>42775.811111111114</c:v>
                </c:pt>
                <c:pt idx="7164">
                  <c:v>42775.811805555553</c:v>
                </c:pt>
                <c:pt idx="7165">
                  <c:v>42775.8125</c:v>
                </c:pt>
                <c:pt idx="7166">
                  <c:v>42775.813194444447</c:v>
                </c:pt>
                <c:pt idx="7167">
                  <c:v>42775.813888888886</c:v>
                </c:pt>
                <c:pt idx="7168">
                  <c:v>42775.814583333333</c:v>
                </c:pt>
                <c:pt idx="7169">
                  <c:v>42775.81527777778</c:v>
                </c:pt>
                <c:pt idx="7170">
                  <c:v>42775.815972222219</c:v>
                </c:pt>
                <c:pt idx="7171">
                  <c:v>42775.816666666666</c:v>
                </c:pt>
                <c:pt idx="7172">
                  <c:v>42775.817361111112</c:v>
                </c:pt>
                <c:pt idx="7173">
                  <c:v>42775.818055555559</c:v>
                </c:pt>
                <c:pt idx="7174">
                  <c:v>42775.818749999999</c:v>
                </c:pt>
                <c:pt idx="7175">
                  <c:v>42775.819444444445</c:v>
                </c:pt>
                <c:pt idx="7176">
                  <c:v>42775.820138888892</c:v>
                </c:pt>
                <c:pt idx="7177">
                  <c:v>42775.820833333331</c:v>
                </c:pt>
                <c:pt idx="7178">
                  <c:v>42775.821527777778</c:v>
                </c:pt>
                <c:pt idx="7179">
                  <c:v>42775.822222222225</c:v>
                </c:pt>
                <c:pt idx="7180">
                  <c:v>42775.822916666664</c:v>
                </c:pt>
                <c:pt idx="7181">
                  <c:v>42775.823611111111</c:v>
                </c:pt>
                <c:pt idx="7182">
                  <c:v>42775.824305555558</c:v>
                </c:pt>
                <c:pt idx="7183">
                  <c:v>42775.824999999997</c:v>
                </c:pt>
                <c:pt idx="7184">
                  <c:v>42775.825694444444</c:v>
                </c:pt>
                <c:pt idx="7185">
                  <c:v>42775.826388888891</c:v>
                </c:pt>
                <c:pt idx="7186">
                  <c:v>42775.82708333333</c:v>
                </c:pt>
                <c:pt idx="7187">
                  <c:v>42775.827777777777</c:v>
                </c:pt>
                <c:pt idx="7188">
                  <c:v>42775.828472222223</c:v>
                </c:pt>
                <c:pt idx="7189">
                  <c:v>42775.82916666667</c:v>
                </c:pt>
                <c:pt idx="7190">
                  <c:v>42775.829861111109</c:v>
                </c:pt>
                <c:pt idx="7191">
                  <c:v>42775.830555555556</c:v>
                </c:pt>
                <c:pt idx="7192">
                  <c:v>42775.831250000003</c:v>
                </c:pt>
                <c:pt idx="7193">
                  <c:v>42775.831944444442</c:v>
                </c:pt>
                <c:pt idx="7194">
                  <c:v>42775.832638888889</c:v>
                </c:pt>
                <c:pt idx="7195">
                  <c:v>42775.833333333336</c:v>
                </c:pt>
                <c:pt idx="7196">
                  <c:v>42775.834027777775</c:v>
                </c:pt>
                <c:pt idx="7197">
                  <c:v>42775.834722222222</c:v>
                </c:pt>
                <c:pt idx="7198">
                  <c:v>42775.835416666669</c:v>
                </c:pt>
                <c:pt idx="7199">
                  <c:v>42775.836111111108</c:v>
                </c:pt>
                <c:pt idx="7200">
                  <c:v>42775.836805555555</c:v>
                </c:pt>
                <c:pt idx="7201">
                  <c:v>42775.837500000001</c:v>
                </c:pt>
                <c:pt idx="7202">
                  <c:v>42775.838194444441</c:v>
                </c:pt>
                <c:pt idx="7203">
                  <c:v>42775.838888888888</c:v>
                </c:pt>
                <c:pt idx="7204">
                  <c:v>42775.839583333334</c:v>
                </c:pt>
                <c:pt idx="7205">
                  <c:v>42775.840277777781</c:v>
                </c:pt>
                <c:pt idx="7206">
                  <c:v>42775.84097222222</c:v>
                </c:pt>
                <c:pt idx="7207">
                  <c:v>42775.841666666667</c:v>
                </c:pt>
                <c:pt idx="7208">
                  <c:v>42775.842361111114</c:v>
                </c:pt>
                <c:pt idx="7209">
                  <c:v>42775.843055555553</c:v>
                </c:pt>
                <c:pt idx="7210">
                  <c:v>42775.84375</c:v>
                </c:pt>
                <c:pt idx="7211">
                  <c:v>42775.844444444447</c:v>
                </c:pt>
                <c:pt idx="7212">
                  <c:v>42775.845138888886</c:v>
                </c:pt>
                <c:pt idx="7213">
                  <c:v>42775.845833333333</c:v>
                </c:pt>
                <c:pt idx="7214">
                  <c:v>42775.84652777778</c:v>
                </c:pt>
                <c:pt idx="7215">
                  <c:v>42775.847222222219</c:v>
                </c:pt>
                <c:pt idx="7216">
                  <c:v>42775.847916666666</c:v>
                </c:pt>
                <c:pt idx="7217">
                  <c:v>42775.848611111112</c:v>
                </c:pt>
                <c:pt idx="7218">
                  <c:v>42775.849305555559</c:v>
                </c:pt>
                <c:pt idx="7219">
                  <c:v>42775.85</c:v>
                </c:pt>
                <c:pt idx="7220">
                  <c:v>42775.850694444445</c:v>
                </c:pt>
                <c:pt idx="7221">
                  <c:v>42775.851388888892</c:v>
                </c:pt>
                <c:pt idx="7222">
                  <c:v>42775.852083333331</c:v>
                </c:pt>
                <c:pt idx="7223">
                  <c:v>42775.852777777778</c:v>
                </c:pt>
                <c:pt idx="7224">
                  <c:v>42775.853472222225</c:v>
                </c:pt>
                <c:pt idx="7225">
                  <c:v>42775.854166666664</c:v>
                </c:pt>
                <c:pt idx="7226">
                  <c:v>42775.854861111111</c:v>
                </c:pt>
                <c:pt idx="7227">
                  <c:v>42775.855555555558</c:v>
                </c:pt>
                <c:pt idx="7228">
                  <c:v>42775.856249999997</c:v>
                </c:pt>
                <c:pt idx="7229">
                  <c:v>42775.856944444444</c:v>
                </c:pt>
                <c:pt idx="7230">
                  <c:v>42775.857638888891</c:v>
                </c:pt>
                <c:pt idx="7231">
                  <c:v>42775.85833333333</c:v>
                </c:pt>
                <c:pt idx="7232">
                  <c:v>42775.859027777777</c:v>
                </c:pt>
                <c:pt idx="7233">
                  <c:v>42775.859722222223</c:v>
                </c:pt>
                <c:pt idx="7234">
                  <c:v>42775.86041666667</c:v>
                </c:pt>
                <c:pt idx="7235">
                  <c:v>42775.861111111109</c:v>
                </c:pt>
                <c:pt idx="7236">
                  <c:v>42775.861805555556</c:v>
                </c:pt>
                <c:pt idx="7237">
                  <c:v>42775.862500000003</c:v>
                </c:pt>
                <c:pt idx="7238">
                  <c:v>42775.863194444442</c:v>
                </c:pt>
                <c:pt idx="7239">
                  <c:v>42775.863888888889</c:v>
                </c:pt>
                <c:pt idx="7240">
                  <c:v>42775.864583333336</c:v>
                </c:pt>
                <c:pt idx="7241">
                  <c:v>42775.865277777775</c:v>
                </c:pt>
                <c:pt idx="7242">
                  <c:v>42775.865972222222</c:v>
                </c:pt>
                <c:pt idx="7243">
                  <c:v>42775.866666666669</c:v>
                </c:pt>
                <c:pt idx="7244">
                  <c:v>42775.867361111108</c:v>
                </c:pt>
                <c:pt idx="7245">
                  <c:v>42775.868055555555</c:v>
                </c:pt>
                <c:pt idx="7246">
                  <c:v>42775.868750000001</c:v>
                </c:pt>
                <c:pt idx="7247">
                  <c:v>42775.869444444441</c:v>
                </c:pt>
                <c:pt idx="7248">
                  <c:v>42775.870138888888</c:v>
                </c:pt>
                <c:pt idx="7249">
                  <c:v>42775.870833333334</c:v>
                </c:pt>
                <c:pt idx="7250">
                  <c:v>42775.871527777781</c:v>
                </c:pt>
                <c:pt idx="7251">
                  <c:v>42775.87222222222</c:v>
                </c:pt>
                <c:pt idx="7252">
                  <c:v>42775.872916666667</c:v>
                </c:pt>
                <c:pt idx="7253">
                  <c:v>42775.873611111114</c:v>
                </c:pt>
                <c:pt idx="7254">
                  <c:v>42775.874305555553</c:v>
                </c:pt>
                <c:pt idx="7255">
                  <c:v>42775.875</c:v>
                </c:pt>
                <c:pt idx="7256">
                  <c:v>42775.875694444447</c:v>
                </c:pt>
                <c:pt idx="7257">
                  <c:v>42775.876388888886</c:v>
                </c:pt>
                <c:pt idx="7258">
                  <c:v>42775.877083333333</c:v>
                </c:pt>
                <c:pt idx="7259">
                  <c:v>42775.87777777778</c:v>
                </c:pt>
                <c:pt idx="7260">
                  <c:v>42775.878472222219</c:v>
                </c:pt>
                <c:pt idx="7261">
                  <c:v>42775.879166666666</c:v>
                </c:pt>
                <c:pt idx="7262">
                  <c:v>42775.879861111112</c:v>
                </c:pt>
                <c:pt idx="7263">
                  <c:v>42775.880555555559</c:v>
                </c:pt>
                <c:pt idx="7264">
                  <c:v>42775.881249999999</c:v>
                </c:pt>
                <c:pt idx="7265">
                  <c:v>42775.881944444445</c:v>
                </c:pt>
                <c:pt idx="7266">
                  <c:v>42775.882638888892</c:v>
                </c:pt>
                <c:pt idx="7267">
                  <c:v>42775.883333333331</c:v>
                </c:pt>
                <c:pt idx="7268">
                  <c:v>42775.884027777778</c:v>
                </c:pt>
                <c:pt idx="7269">
                  <c:v>42775.884722222225</c:v>
                </c:pt>
                <c:pt idx="7270">
                  <c:v>42775.885416666664</c:v>
                </c:pt>
                <c:pt idx="7271">
                  <c:v>42775.886111111111</c:v>
                </c:pt>
                <c:pt idx="7272">
                  <c:v>42775.886805555558</c:v>
                </c:pt>
                <c:pt idx="7273">
                  <c:v>42775.887499999997</c:v>
                </c:pt>
                <c:pt idx="7274">
                  <c:v>42775.888194444444</c:v>
                </c:pt>
                <c:pt idx="7275">
                  <c:v>42775.888888888891</c:v>
                </c:pt>
                <c:pt idx="7276">
                  <c:v>42775.88958333333</c:v>
                </c:pt>
                <c:pt idx="7277">
                  <c:v>42775.890277777777</c:v>
                </c:pt>
                <c:pt idx="7278">
                  <c:v>42775.890972222223</c:v>
                </c:pt>
                <c:pt idx="7279">
                  <c:v>42775.89166666667</c:v>
                </c:pt>
                <c:pt idx="7280">
                  <c:v>42775.892361111109</c:v>
                </c:pt>
                <c:pt idx="7281">
                  <c:v>42775.893055555556</c:v>
                </c:pt>
                <c:pt idx="7282">
                  <c:v>42775.893750000003</c:v>
                </c:pt>
                <c:pt idx="7283">
                  <c:v>42775.894444444442</c:v>
                </c:pt>
                <c:pt idx="7284">
                  <c:v>42775.895138888889</c:v>
                </c:pt>
                <c:pt idx="7285">
                  <c:v>42775.895833333336</c:v>
                </c:pt>
                <c:pt idx="7286">
                  <c:v>42775.896527777775</c:v>
                </c:pt>
                <c:pt idx="7287">
                  <c:v>42775.897222222222</c:v>
                </c:pt>
                <c:pt idx="7288">
                  <c:v>42775.897916666669</c:v>
                </c:pt>
                <c:pt idx="7289">
                  <c:v>42775.898611111108</c:v>
                </c:pt>
                <c:pt idx="7290">
                  <c:v>42775.899305555555</c:v>
                </c:pt>
                <c:pt idx="7291">
                  <c:v>42775.9</c:v>
                </c:pt>
                <c:pt idx="7292">
                  <c:v>42775.900694444441</c:v>
                </c:pt>
                <c:pt idx="7293">
                  <c:v>42775.901388888888</c:v>
                </c:pt>
                <c:pt idx="7294">
                  <c:v>42775.902083333334</c:v>
                </c:pt>
                <c:pt idx="7295">
                  <c:v>42775.902777777781</c:v>
                </c:pt>
                <c:pt idx="7296">
                  <c:v>42775.90347222222</c:v>
                </c:pt>
                <c:pt idx="7297">
                  <c:v>42775.904166666667</c:v>
                </c:pt>
                <c:pt idx="7298">
                  <c:v>42775.904861111114</c:v>
                </c:pt>
                <c:pt idx="7299">
                  <c:v>42775.905555555553</c:v>
                </c:pt>
                <c:pt idx="7300">
                  <c:v>42775.90625</c:v>
                </c:pt>
                <c:pt idx="7301">
                  <c:v>42775.906944444447</c:v>
                </c:pt>
                <c:pt idx="7302">
                  <c:v>42775.907638888886</c:v>
                </c:pt>
                <c:pt idx="7303">
                  <c:v>42775.908333333333</c:v>
                </c:pt>
                <c:pt idx="7304">
                  <c:v>42775.90902777778</c:v>
                </c:pt>
                <c:pt idx="7305">
                  <c:v>42775.909722222219</c:v>
                </c:pt>
                <c:pt idx="7306">
                  <c:v>42775.910416666666</c:v>
                </c:pt>
                <c:pt idx="7307">
                  <c:v>42775.911111111112</c:v>
                </c:pt>
                <c:pt idx="7308">
                  <c:v>42775.911805555559</c:v>
                </c:pt>
                <c:pt idx="7309">
                  <c:v>42775.912499999999</c:v>
                </c:pt>
                <c:pt idx="7310">
                  <c:v>42775.913194444445</c:v>
                </c:pt>
                <c:pt idx="7311">
                  <c:v>42775.913888888892</c:v>
                </c:pt>
                <c:pt idx="7312">
                  <c:v>42775.914583333331</c:v>
                </c:pt>
                <c:pt idx="7313">
                  <c:v>42775.915277777778</c:v>
                </c:pt>
                <c:pt idx="7314">
                  <c:v>42775.915972222225</c:v>
                </c:pt>
                <c:pt idx="7315">
                  <c:v>42775.916666666664</c:v>
                </c:pt>
                <c:pt idx="7316">
                  <c:v>42775.917361111111</c:v>
                </c:pt>
                <c:pt idx="7317">
                  <c:v>42775.918055555558</c:v>
                </c:pt>
                <c:pt idx="7318">
                  <c:v>42775.918749999997</c:v>
                </c:pt>
                <c:pt idx="7319">
                  <c:v>42775.919444444444</c:v>
                </c:pt>
                <c:pt idx="7320">
                  <c:v>42775.920138888891</c:v>
                </c:pt>
                <c:pt idx="7321">
                  <c:v>42775.92083333333</c:v>
                </c:pt>
                <c:pt idx="7322">
                  <c:v>42775.921527777777</c:v>
                </c:pt>
                <c:pt idx="7323">
                  <c:v>42775.922222222223</c:v>
                </c:pt>
                <c:pt idx="7324">
                  <c:v>42775.92291666667</c:v>
                </c:pt>
                <c:pt idx="7325">
                  <c:v>42775.923611111109</c:v>
                </c:pt>
                <c:pt idx="7326">
                  <c:v>42775.924305555556</c:v>
                </c:pt>
                <c:pt idx="7327">
                  <c:v>42775.925000000003</c:v>
                </c:pt>
                <c:pt idx="7328">
                  <c:v>42775.925694444442</c:v>
                </c:pt>
                <c:pt idx="7329">
                  <c:v>42775.926388888889</c:v>
                </c:pt>
                <c:pt idx="7330">
                  <c:v>42775.927083333336</c:v>
                </c:pt>
                <c:pt idx="7331">
                  <c:v>42775.927777777775</c:v>
                </c:pt>
                <c:pt idx="7332">
                  <c:v>42775.928472222222</c:v>
                </c:pt>
                <c:pt idx="7333">
                  <c:v>42775.929166666669</c:v>
                </c:pt>
                <c:pt idx="7334">
                  <c:v>42775.929861111108</c:v>
                </c:pt>
                <c:pt idx="7335">
                  <c:v>42775.930555555555</c:v>
                </c:pt>
                <c:pt idx="7336">
                  <c:v>42775.931250000001</c:v>
                </c:pt>
                <c:pt idx="7337">
                  <c:v>42775.931944444441</c:v>
                </c:pt>
                <c:pt idx="7338">
                  <c:v>42775.932638888888</c:v>
                </c:pt>
                <c:pt idx="7339">
                  <c:v>42775.933333333334</c:v>
                </c:pt>
                <c:pt idx="7340">
                  <c:v>42775.934027777781</c:v>
                </c:pt>
                <c:pt idx="7341">
                  <c:v>42775.93472222222</c:v>
                </c:pt>
                <c:pt idx="7342">
                  <c:v>42775.935416666667</c:v>
                </c:pt>
                <c:pt idx="7343">
                  <c:v>42775.936111111114</c:v>
                </c:pt>
                <c:pt idx="7344">
                  <c:v>42775.936805555553</c:v>
                </c:pt>
                <c:pt idx="7345">
                  <c:v>42775.9375</c:v>
                </c:pt>
                <c:pt idx="7346">
                  <c:v>42775.938194444447</c:v>
                </c:pt>
                <c:pt idx="7347">
                  <c:v>42775.938888888886</c:v>
                </c:pt>
                <c:pt idx="7348">
                  <c:v>42775.939583333333</c:v>
                </c:pt>
                <c:pt idx="7349">
                  <c:v>42775.94027777778</c:v>
                </c:pt>
                <c:pt idx="7350">
                  <c:v>42775.940972222219</c:v>
                </c:pt>
                <c:pt idx="7351">
                  <c:v>42775.941666666666</c:v>
                </c:pt>
                <c:pt idx="7352">
                  <c:v>42775.942361111112</c:v>
                </c:pt>
                <c:pt idx="7353">
                  <c:v>42775.943055555559</c:v>
                </c:pt>
                <c:pt idx="7354">
                  <c:v>42775.943749999999</c:v>
                </c:pt>
                <c:pt idx="7355">
                  <c:v>42775.944444444445</c:v>
                </c:pt>
                <c:pt idx="7356">
                  <c:v>42775.945138888892</c:v>
                </c:pt>
                <c:pt idx="7357">
                  <c:v>42775.945833333331</c:v>
                </c:pt>
                <c:pt idx="7358">
                  <c:v>42775.946527777778</c:v>
                </c:pt>
                <c:pt idx="7359">
                  <c:v>42775.947222222225</c:v>
                </c:pt>
                <c:pt idx="7360">
                  <c:v>42775.947916666664</c:v>
                </c:pt>
                <c:pt idx="7361">
                  <c:v>42775.948611111111</c:v>
                </c:pt>
                <c:pt idx="7362">
                  <c:v>42775.949305555558</c:v>
                </c:pt>
                <c:pt idx="7363">
                  <c:v>42775.95</c:v>
                </c:pt>
                <c:pt idx="7364">
                  <c:v>42775.950694444444</c:v>
                </c:pt>
                <c:pt idx="7365">
                  <c:v>42775.951388888891</c:v>
                </c:pt>
                <c:pt idx="7366">
                  <c:v>42775.95208333333</c:v>
                </c:pt>
                <c:pt idx="7367">
                  <c:v>42775.952777777777</c:v>
                </c:pt>
                <c:pt idx="7368">
                  <c:v>42775.953472222223</c:v>
                </c:pt>
                <c:pt idx="7369">
                  <c:v>42775.95416666667</c:v>
                </c:pt>
                <c:pt idx="7370">
                  <c:v>42775.954861111109</c:v>
                </c:pt>
                <c:pt idx="7371">
                  <c:v>42775.955555555556</c:v>
                </c:pt>
                <c:pt idx="7372">
                  <c:v>42775.956250000003</c:v>
                </c:pt>
                <c:pt idx="7373">
                  <c:v>42775.956944444442</c:v>
                </c:pt>
                <c:pt idx="7374">
                  <c:v>42775.957638888889</c:v>
                </c:pt>
                <c:pt idx="7375">
                  <c:v>42775.958333333336</c:v>
                </c:pt>
                <c:pt idx="7376">
                  <c:v>42775.959027777775</c:v>
                </c:pt>
                <c:pt idx="7377">
                  <c:v>42775.959722222222</c:v>
                </c:pt>
                <c:pt idx="7378">
                  <c:v>42775.960416666669</c:v>
                </c:pt>
                <c:pt idx="7379">
                  <c:v>42775.961111111108</c:v>
                </c:pt>
                <c:pt idx="7380">
                  <c:v>42775.961805555555</c:v>
                </c:pt>
                <c:pt idx="7381">
                  <c:v>42775.962500000001</c:v>
                </c:pt>
                <c:pt idx="7382">
                  <c:v>42775.963194444441</c:v>
                </c:pt>
                <c:pt idx="7383">
                  <c:v>42775.963888888888</c:v>
                </c:pt>
                <c:pt idx="7384">
                  <c:v>42775.964583333334</c:v>
                </c:pt>
                <c:pt idx="7385">
                  <c:v>42775.965277777781</c:v>
                </c:pt>
                <c:pt idx="7386">
                  <c:v>42775.96597222222</c:v>
                </c:pt>
                <c:pt idx="7387">
                  <c:v>42775.966666666667</c:v>
                </c:pt>
                <c:pt idx="7388">
                  <c:v>42775.967361111114</c:v>
                </c:pt>
                <c:pt idx="7389">
                  <c:v>42775.968055555553</c:v>
                </c:pt>
                <c:pt idx="7390">
                  <c:v>42775.96875</c:v>
                </c:pt>
                <c:pt idx="7391">
                  <c:v>42775.969444444447</c:v>
                </c:pt>
                <c:pt idx="7392">
                  <c:v>42775.970138888886</c:v>
                </c:pt>
                <c:pt idx="7393">
                  <c:v>42775.970833333333</c:v>
                </c:pt>
                <c:pt idx="7394">
                  <c:v>42775.97152777778</c:v>
                </c:pt>
                <c:pt idx="7395">
                  <c:v>42775.972222222219</c:v>
                </c:pt>
                <c:pt idx="7396">
                  <c:v>42775.972916666666</c:v>
                </c:pt>
                <c:pt idx="7397">
                  <c:v>42775.973611111112</c:v>
                </c:pt>
                <c:pt idx="7398">
                  <c:v>42775.974305555559</c:v>
                </c:pt>
                <c:pt idx="7399">
                  <c:v>42775.974999999999</c:v>
                </c:pt>
                <c:pt idx="7400">
                  <c:v>42775.975694444445</c:v>
                </c:pt>
                <c:pt idx="7401">
                  <c:v>42775.976388888892</c:v>
                </c:pt>
                <c:pt idx="7402">
                  <c:v>42775.977083333331</c:v>
                </c:pt>
                <c:pt idx="7403">
                  <c:v>42775.977777777778</c:v>
                </c:pt>
                <c:pt idx="7404">
                  <c:v>42775.978472222225</c:v>
                </c:pt>
                <c:pt idx="7405">
                  <c:v>42775.979166666664</c:v>
                </c:pt>
                <c:pt idx="7406">
                  <c:v>42775.979861111111</c:v>
                </c:pt>
                <c:pt idx="7407">
                  <c:v>42775.980555555558</c:v>
                </c:pt>
                <c:pt idx="7408">
                  <c:v>42775.981249999997</c:v>
                </c:pt>
                <c:pt idx="7409">
                  <c:v>42775.981944444444</c:v>
                </c:pt>
                <c:pt idx="7410">
                  <c:v>42775.982638888891</c:v>
                </c:pt>
                <c:pt idx="7411">
                  <c:v>42775.98333333333</c:v>
                </c:pt>
                <c:pt idx="7412">
                  <c:v>42775.984027777777</c:v>
                </c:pt>
                <c:pt idx="7413">
                  <c:v>42775.984722222223</c:v>
                </c:pt>
                <c:pt idx="7414">
                  <c:v>42775.98541666667</c:v>
                </c:pt>
                <c:pt idx="7415">
                  <c:v>42775.986111111109</c:v>
                </c:pt>
                <c:pt idx="7416">
                  <c:v>42775.986805555556</c:v>
                </c:pt>
                <c:pt idx="7417">
                  <c:v>42775.987500000003</c:v>
                </c:pt>
                <c:pt idx="7418">
                  <c:v>42775.988194444442</c:v>
                </c:pt>
                <c:pt idx="7419">
                  <c:v>42775.988888888889</c:v>
                </c:pt>
                <c:pt idx="7420">
                  <c:v>42775.989583333336</c:v>
                </c:pt>
                <c:pt idx="7421">
                  <c:v>42775.990277777775</c:v>
                </c:pt>
                <c:pt idx="7422">
                  <c:v>42775.990972222222</c:v>
                </c:pt>
                <c:pt idx="7423">
                  <c:v>42775.991666666669</c:v>
                </c:pt>
                <c:pt idx="7424">
                  <c:v>42775.992361111108</c:v>
                </c:pt>
                <c:pt idx="7425">
                  <c:v>42775.993055555555</c:v>
                </c:pt>
                <c:pt idx="7426">
                  <c:v>42775.993750000001</c:v>
                </c:pt>
                <c:pt idx="7427">
                  <c:v>42775.994444444441</c:v>
                </c:pt>
                <c:pt idx="7428">
                  <c:v>42775.995138888888</c:v>
                </c:pt>
                <c:pt idx="7429">
                  <c:v>42775.995833333334</c:v>
                </c:pt>
                <c:pt idx="7430">
                  <c:v>42775.996527777781</c:v>
                </c:pt>
                <c:pt idx="7431">
                  <c:v>42775.99722222222</c:v>
                </c:pt>
                <c:pt idx="7432">
                  <c:v>42775.997916666667</c:v>
                </c:pt>
                <c:pt idx="7433">
                  <c:v>42775.998611111114</c:v>
                </c:pt>
                <c:pt idx="7434">
                  <c:v>42775.999305555553</c:v>
                </c:pt>
                <c:pt idx="7435">
                  <c:v>42776</c:v>
                </c:pt>
                <c:pt idx="7436">
                  <c:v>42776.000694444447</c:v>
                </c:pt>
                <c:pt idx="7437">
                  <c:v>42776.001388888886</c:v>
                </c:pt>
                <c:pt idx="7438">
                  <c:v>42776.002083333333</c:v>
                </c:pt>
                <c:pt idx="7439">
                  <c:v>42776.00277777778</c:v>
                </c:pt>
                <c:pt idx="7440">
                  <c:v>42776.003472222219</c:v>
                </c:pt>
                <c:pt idx="7441">
                  <c:v>42776.004166666666</c:v>
                </c:pt>
                <c:pt idx="7442">
                  <c:v>42776.004861111112</c:v>
                </c:pt>
                <c:pt idx="7443">
                  <c:v>42776.005555555559</c:v>
                </c:pt>
                <c:pt idx="7444">
                  <c:v>42776.006249999999</c:v>
                </c:pt>
                <c:pt idx="7445">
                  <c:v>42776.006944444445</c:v>
                </c:pt>
                <c:pt idx="7446">
                  <c:v>42776.007638888892</c:v>
                </c:pt>
                <c:pt idx="7447">
                  <c:v>42776.008333333331</c:v>
                </c:pt>
                <c:pt idx="7448">
                  <c:v>42776.009027777778</c:v>
                </c:pt>
                <c:pt idx="7449">
                  <c:v>42776.009722222225</c:v>
                </c:pt>
                <c:pt idx="7450">
                  <c:v>42776.010416666664</c:v>
                </c:pt>
                <c:pt idx="7451">
                  <c:v>42776.011111111111</c:v>
                </c:pt>
                <c:pt idx="7452">
                  <c:v>42776.011805555558</c:v>
                </c:pt>
                <c:pt idx="7453">
                  <c:v>42776.012499999997</c:v>
                </c:pt>
                <c:pt idx="7454">
                  <c:v>42776.013194444444</c:v>
                </c:pt>
                <c:pt idx="7455">
                  <c:v>42776.013888888891</c:v>
                </c:pt>
                <c:pt idx="7456">
                  <c:v>42776.01458333333</c:v>
                </c:pt>
                <c:pt idx="7457">
                  <c:v>42776.015277777777</c:v>
                </c:pt>
                <c:pt idx="7458">
                  <c:v>42776.015972222223</c:v>
                </c:pt>
                <c:pt idx="7459">
                  <c:v>42776.01666666667</c:v>
                </c:pt>
                <c:pt idx="7460">
                  <c:v>42776.017361111109</c:v>
                </c:pt>
                <c:pt idx="7461">
                  <c:v>42776.018055555556</c:v>
                </c:pt>
                <c:pt idx="7462">
                  <c:v>42776.018750000003</c:v>
                </c:pt>
                <c:pt idx="7463">
                  <c:v>42776.019444444442</c:v>
                </c:pt>
                <c:pt idx="7464">
                  <c:v>42776.020138888889</c:v>
                </c:pt>
                <c:pt idx="7465">
                  <c:v>42776.020833333336</c:v>
                </c:pt>
                <c:pt idx="7466">
                  <c:v>42776.021527777775</c:v>
                </c:pt>
                <c:pt idx="7467">
                  <c:v>42776.022222222222</c:v>
                </c:pt>
                <c:pt idx="7468">
                  <c:v>42776.022916666669</c:v>
                </c:pt>
                <c:pt idx="7469">
                  <c:v>42776.023611111108</c:v>
                </c:pt>
                <c:pt idx="7470">
                  <c:v>42776.024305555555</c:v>
                </c:pt>
                <c:pt idx="7471">
                  <c:v>42776.025000000001</c:v>
                </c:pt>
                <c:pt idx="7472">
                  <c:v>42776.025694444441</c:v>
                </c:pt>
                <c:pt idx="7473">
                  <c:v>42776.026388888888</c:v>
                </c:pt>
                <c:pt idx="7474">
                  <c:v>42776.027083333334</c:v>
                </c:pt>
                <c:pt idx="7475">
                  <c:v>42776.027777777781</c:v>
                </c:pt>
                <c:pt idx="7476">
                  <c:v>42776.02847222222</c:v>
                </c:pt>
                <c:pt idx="7477">
                  <c:v>42776.029166666667</c:v>
                </c:pt>
                <c:pt idx="7478">
                  <c:v>42776.029861111114</c:v>
                </c:pt>
                <c:pt idx="7479">
                  <c:v>42776.030555555553</c:v>
                </c:pt>
                <c:pt idx="7480">
                  <c:v>42776.03125</c:v>
                </c:pt>
                <c:pt idx="7481">
                  <c:v>42776.031944444447</c:v>
                </c:pt>
                <c:pt idx="7482">
                  <c:v>42776.032638888886</c:v>
                </c:pt>
                <c:pt idx="7483">
                  <c:v>42776.033333333333</c:v>
                </c:pt>
                <c:pt idx="7484">
                  <c:v>42776.03402777778</c:v>
                </c:pt>
                <c:pt idx="7485">
                  <c:v>42776.034722222219</c:v>
                </c:pt>
                <c:pt idx="7486">
                  <c:v>42776.035416666666</c:v>
                </c:pt>
                <c:pt idx="7487">
                  <c:v>42776.036111111112</c:v>
                </c:pt>
                <c:pt idx="7488">
                  <c:v>42776.036805555559</c:v>
                </c:pt>
                <c:pt idx="7489">
                  <c:v>42776.037499999999</c:v>
                </c:pt>
                <c:pt idx="7490">
                  <c:v>42776.038194444445</c:v>
                </c:pt>
                <c:pt idx="7491">
                  <c:v>42776.038888888892</c:v>
                </c:pt>
                <c:pt idx="7492">
                  <c:v>42776.039583333331</c:v>
                </c:pt>
                <c:pt idx="7493">
                  <c:v>42776.040277777778</c:v>
                </c:pt>
                <c:pt idx="7494">
                  <c:v>42776.040972222225</c:v>
                </c:pt>
                <c:pt idx="7495">
                  <c:v>42776.041666666664</c:v>
                </c:pt>
                <c:pt idx="7496">
                  <c:v>42776.042361111111</c:v>
                </c:pt>
                <c:pt idx="7497">
                  <c:v>42776.043055555558</c:v>
                </c:pt>
                <c:pt idx="7498">
                  <c:v>42776.043749999997</c:v>
                </c:pt>
                <c:pt idx="7499">
                  <c:v>42776.044444444444</c:v>
                </c:pt>
                <c:pt idx="7500">
                  <c:v>42776.045138888891</c:v>
                </c:pt>
                <c:pt idx="7501">
                  <c:v>42776.04583333333</c:v>
                </c:pt>
                <c:pt idx="7502">
                  <c:v>42776.046527777777</c:v>
                </c:pt>
                <c:pt idx="7503">
                  <c:v>42776.047222222223</c:v>
                </c:pt>
                <c:pt idx="7504">
                  <c:v>42776.04791666667</c:v>
                </c:pt>
                <c:pt idx="7505">
                  <c:v>42776.048611111109</c:v>
                </c:pt>
                <c:pt idx="7506">
                  <c:v>42776.049305555556</c:v>
                </c:pt>
                <c:pt idx="7507">
                  <c:v>42776.05</c:v>
                </c:pt>
                <c:pt idx="7508">
                  <c:v>42776.050694444442</c:v>
                </c:pt>
                <c:pt idx="7509">
                  <c:v>42776.051388888889</c:v>
                </c:pt>
                <c:pt idx="7510">
                  <c:v>42776.052083333336</c:v>
                </c:pt>
                <c:pt idx="7511">
                  <c:v>42776.052777777775</c:v>
                </c:pt>
                <c:pt idx="7512">
                  <c:v>42776.053472222222</c:v>
                </c:pt>
                <c:pt idx="7513">
                  <c:v>42776.054166666669</c:v>
                </c:pt>
                <c:pt idx="7514">
                  <c:v>42776.054861111108</c:v>
                </c:pt>
                <c:pt idx="7515">
                  <c:v>42776.055555555555</c:v>
                </c:pt>
                <c:pt idx="7516">
                  <c:v>42776.056250000001</c:v>
                </c:pt>
                <c:pt idx="7517">
                  <c:v>42776.056944444441</c:v>
                </c:pt>
                <c:pt idx="7518">
                  <c:v>42776.057638888888</c:v>
                </c:pt>
                <c:pt idx="7519">
                  <c:v>42776.058333333334</c:v>
                </c:pt>
                <c:pt idx="7520">
                  <c:v>42776.059027777781</c:v>
                </c:pt>
                <c:pt idx="7521">
                  <c:v>42776.05972222222</c:v>
                </c:pt>
                <c:pt idx="7522">
                  <c:v>42776.060416666667</c:v>
                </c:pt>
                <c:pt idx="7523">
                  <c:v>42776.061111111114</c:v>
                </c:pt>
                <c:pt idx="7524">
                  <c:v>42776.061805555553</c:v>
                </c:pt>
                <c:pt idx="7525">
                  <c:v>42776.0625</c:v>
                </c:pt>
                <c:pt idx="7526">
                  <c:v>42776.063194444447</c:v>
                </c:pt>
                <c:pt idx="7527">
                  <c:v>42776.063888888886</c:v>
                </c:pt>
                <c:pt idx="7528">
                  <c:v>42776.064583333333</c:v>
                </c:pt>
                <c:pt idx="7529">
                  <c:v>42776.06527777778</c:v>
                </c:pt>
                <c:pt idx="7530">
                  <c:v>42776.065972222219</c:v>
                </c:pt>
                <c:pt idx="7531">
                  <c:v>42776.066666666666</c:v>
                </c:pt>
                <c:pt idx="7532">
                  <c:v>42776.067361111112</c:v>
                </c:pt>
                <c:pt idx="7533">
                  <c:v>42776.068055555559</c:v>
                </c:pt>
                <c:pt idx="7534">
                  <c:v>42776.068749999999</c:v>
                </c:pt>
                <c:pt idx="7535">
                  <c:v>42776.069444444445</c:v>
                </c:pt>
                <c:pt idx="7536">
                  <c:v>42776.070138888892</c:v>
                </c:pt>
                <c:pt idx="7537">
                  <c:v>42776.070833333331</c:v>
                </c:pt>
                <c:pt idx="7538">
                  <c:v>42776.071527777778</c:v>
                </c:pt>
                <c:pt idx="7539">
                  <c:v>42776.072222222225</c:v>
                </c:pt>
                <c:pt idx="7540">
                  <c:v>42776.072916666664</c:v>
                </c:pt>
                <c:pt idx="7541">
                  <c:v>42776.073611111111</c:v>
                </c:pt>
                <c:pt idx="7542">
                  <c:v>42776.074305555558</c:v>
                </c:pt>
                <c:pt idx="7543">
                  <c:v>42776.074999999997</c:v>
                </c:pt>
                <c:pt idx="7544">
                  <c:v>42776.075694444444</c:v>
                </c:pt>
                <c:pt idx="7545">
                  <c:v>42776.076388888891</c:v>
                </c:pt>
                <c:pt idx="7546">
                  <c:v>42776.07708333333</c:v>
                </c:pt>
                <c:pt idx="7547">
                  <c:v>42776.077777777777</c:v>
                </c:pt>
                <c:pt idx="7548">
                  <c:v>42776.078472222223</c:v>
                </c:pt>
                <c:pt idx="7549">
                  <c:v>42776.07916666667</c:v>
                </c:pt>
                <c:pt idx="7550">
                  <c:v>42776.079861111109</c:v>
                </c:pt>
                <c:pt idx="7551">
                  <c:v>42776.080555555556</c:v>
                </c:pt>
                <c:pt idx="7552">
                  <c:v>42776.081250000003</c:v>
                </c:pt>
                <c:pt idx="7553">
                  <c:v>42776.081944444442</c:v>
                </c:pt>
                <c:pt idx="7554">
                  <c:v>42776.082638888889</c:v>
                </c:pt>
                <c:pt idx="7555">
                  <c:v>42776.083333333336</c:v>
                </c:pt>
                <c:pt idx="7556">
                  <c:v>42776.084027777775</c:v>
                </c:pt>
                <c:pt idx="7557">
                  <c:v>42776.084722222222</c:v>
                </c:pt>
                <c:pt idx="7558">
                  <c:v>42776.085416666669</c:v>
                </c:pt>
                <c:pt idx="7559">
                  <c:v>42776.086111111108</c:v>
                </c:pt>
                <c:pt idx="7560">
                  <c:v>42776.086805555555</c:v>
                </c:pt>
                <c:pt idx="7561">
                  <c:v>42776.087500000001</c:v>
                </c:pt>
                <c:pt idx="7562">
                  <c:v>42776.088194444441</c:v>
                </c:pt>
                <c:pt idx="7563">
                  <c:v>42776.088888888888</c:v>
                </c:pt>
                <c:pt idx="7564">
                  <c:v>42776.089583333334</c:v>
                </c:pt>
                <c:pt idx="7565">
                  <c:v>42776.090277777781</c:v>
                </c:pt>
                <c:pt idx="7566">
                  <c:v>42776.09097222222</c:v>
                </c:pt>
                <c:pt idx="7567">
                  <c:v>42776.091666666667</c:v>
                </c:pt>
                <c:pt idx="7568">
                  <c:v>42776.092361111114</c:v>
                </c:pt>
                <c:pt idx="7569">
                  <c:v>42776.093055555553</c:v>
                </c:pt>
                <c:pt idx="7570">
                  <c:v>42776.09375</c:v>
                </c:pt>
                <c:pt idx="7571">
                  <c:v>42776.094444444447</c:v>
                </c:pt>
                <c:pt idx="7572">
                  <c:v>42776.095138888886</c:v>
                </c:pt>
                <c:pt idx="7573">
                  <c:v>42776.095833333333</c:v>
                </c:pt>
                <c:pt idx="7574">
                  <c:v>42776.09652777778</c:v>
                </c:pt>
                <c:pt idx="7575">
                  <c:v>42776.097222222219</c:v>
                </c:pt>
                <c:pt idx="7576">
                  <c:v>42776.097916666666</c:v>
                </c:pt>
                <c:pt idx="7577">
                  <c:v>42776.098611111112</c:v>
                </c:pt>
                <c:pt idx="7578">
                  <c:v>42776.099305555559</c:v>
                </c:pt>
                <c:pt idx="7579">
                  <c:v>42776.1</c:v>
                </c:pt>
                <c:pt idx="7580">
                  <c:v>42776.100694444445</c:v>
                </c:pt>
                <c:pt idx="7581">
                  <c:v>42776.101388888892</c:v>
                </c:pt>
                <c:pt idx="7582">
                  <c:v>42776.102083333331</c:v>
                </c:pt>
                <c:pt idx="7583">
                  <c:v>42776.102777777778</c:v>
                </c:pt>
                <c:pt idx="7584">
                  <c:v>42776.103472222225</c:v>
                </c:pt>
                <c:pt idx="7585">
                  <c:v>42776.104166666664</c:v>
                </c:pt>
                <c:pt idx="7586">
                  <c:v>42776.104861111111</c:v>
                </c:pt>
                <c:pt idx="7587">
                  <c:v>42776.105555555558</c:v>
                </c:pt>
                <c:pt idx="7588">
                  <c:v>42776.106249999997</c:v>
                </c:pt>
                <c:pt idx="7589">
                  <c:v>42776.106944444444</c:v>
                </c:pt>
                <c:pt idx="7590">
                  <c:v>42776.107638888891</c:v>
                </c:pt>
                <c:pt idx="7591">
                  <c:v>42776.10833333333</c:v>
                </c:pt>
                <c:pt idx="7592">
                  <c:v>42776.109027777777</c:v>
                </c:pt>
                <c:pt idx="7593">
                  <c:v>42776.109722222223</c:v>
                </c:pt>
                <c:pt idx="7594">
                  <c:v>42776.11041666667</c:v>
                </c:pt>
                <c:pt idx="7595">
                  <c:v>42776.111111111109</c:v>
                </c:pt>
                <c:pt idx="7596">
                  <c:v>42776.111805555556</c:v>
                </c:pt>
                <c:pt idx="7597">
                  <c:v>42776.112500000003</c:v>
                </c:pt>
                <c:pt idx="7598">
                  <c:v>42776.113194444442</c:v>
                </c:pt>
                <c:pt idx="7599">
                  <c:v>42776.113888888889</c:v>
                </c:pt>
                <c:pt idx="7600">
                  <c:v>42776.114583333336</c:v>
                </c:pt>
                <c:pt idx="7601">
                  <c:v>42776.115277777775</c:v>
                </c:pt>
                <c:pt idx="7602">
                  <c:v>42776.115972222222</c:v>
                </c:pt>
                <c:pt idx="7603">
                  <c:v>42776.116666666669</c:v>
                </c:pt>
                <c:pt idx="7604">
                  <c:v>42776.117361111108</c:v>
                </c:pt>
                <c:pt idx="7605">
                  <c:v>42776.118055555555</c:v>
                </c:pt>
                <c:pt idx="7606">
                  <c:v>42776.118750000001</c:v>
                </c:pt>
                <c:pt idx="7607">
                  <c:v>42776.119444444441</c:v>
                </c:pt>
                <c:pt idx="7608">
                  <c:v>42776.120138888888</c:v>
                </c:pt>
                <c:pt idx="7609">
                  <c:v>42776.120833333334</c:v>
                </c:pt>
                <c:pt idx="7610">
                  <c:v>42776.121527777781</c:v>
                </c:pt>
                <c:pt idx="7611">
                  <c:v>42776.12222222222</c:v>
                </c:pt>
                <c:pt idx="7612">
                  <c:v>42776.122916666667</c:v>
                </c:pt>
                <c:pt idx="7613">
                  <c:v>42776.123611111114</c:v>
                </c:pt>
                <c:pt idx="7614">
                  <c:v>42776.124305555553</c:v>
                </c:pt>
                <c:pt idx="7615">
                  <c:v>42776.125</c:v>
                </c:pt>
                <c:pt idx="7616">
                  <c:v>42776.125694444447</c:v>
                </c:pt>
                <c:pt idx="7617">
                  <c:v>42776.126388888886</c:v>
                </c:pt>
                <c:pt idx="7618">
                  <c:v>42776.127083333333</c:v>
                </c:pt>
                <c:pt idx="7619">
                  <c:v>42776.12777777778</c:v>
                </c:pt>
                <c:pt idx="7620">
                  <c:v>42776.128472222219</c:v>
                </c:pt>
                <c:pt idx="7621">
                  <c:v>42776.129166666666</c:v>
                </c:pt>
                <c:pt idx="7622">
                  <c:v>42776.129861111112</c:v>
                </c:pt>
                <c:pt idx="7623">
                  <c:v>42776.130555555559</c:v>
                </c:pt>
                <c:pt idx="7624">
                  <c:v>42776.131249999999</c:v>
                </c:pt>
                <c:pt idx="7625">
                  <c:v>42776.131944444445</c:v>
                </c:pt>
                <c:pt idx="7626">
                  <c:v>42776.132638888892</c:v>
                </c:pt>
                <c:pt idx="7627">
                  <c:v>42776.133333333331</c:v>
                </c:pt>
                <c:pt idx="7628">
                  <c:v>42776.134027777778</c:v>
                </c:pt>
                <c:pt idx="7629">
                  <c:v>42776.134722222225</c:v>
                </c:pt>
                <c:pt idx="7630">
                  <c:v>42776.135416666664</c:v>
                </c:pt>
                <c:pt idx="7631">
                  <c:v>42776.136111111111</c:v>
                </c:pt>
                <c:pt idx="7632">
                  <c:v>42776.136805555558</c:v>
                </c:pt>
                <c:pt idx="7633">
                  <c:v>42776.137499999997</c:v>
                </c:pt>
                <c:pt idx="7634">
                  <c:v>42776.138194444444</c:v>
                </c:pt>
                <c:pt idx="7635">
                  <c:v>42776.138888888891</c:v>
                </c:pt>
                <c:pt idx="7636">
                  <c:v>42776.13958333333</c:v>
                </c:pt>
                <c:pt idx="7637">
                  <c:v>42776.140277777777</c:v>
                </c:pt>
                <c:pt idx="7638">
                  <c:v>42776.140972222223</c:v>
                </c:pt>
                <c:pt idx="7639">
                  <c:v>42776.14166666667</c:v>
                </c:pt>
                <c:pt idx="7640">
                  <c:v>42776.142361111109</c:v>
                </c:pt>
                <c:pt idx="7641">
                  <c:v>42776.143055555556</c:v>
                </c:pt>
                <c:pt idx="7642">
                  <c:v>42776.143750000003</c:v>
                </c:pt>
                <c:pt idx="7643">
                  <c:v>42776.144444444442</c:v>
                </c:pt>
                <c:pt idx="7644">
                  <c:v>42776.145138888889</c:v>
                </c:pt>
                <c:pt idx="7645">
                  <c:v>42776.145833333336</c:v>
                </c:pt>
                <c:pt idx="7646">
                  <c:v>42776.146527777775</c:v>
                </c:pt>
                <c:pt idx="7647">
                  <c:v>42776.147222222222</c:v>
                </c:pt>
                <c:pt idx="7648">
                  <c:v>42776.147916666669</c:v>
                </c:pt>
                <c:pt idx="7649">
                  <c:v>42776.148611111108</c:v>
                </c:pt>
                <c:pt idx="7650">
                  <c:v>42776.149305555555</c:v>
                </c:pt>
                <c:pt idx="7651">
                  <c:v>42776.15</c:v>
                </c:pt>
                <c:pt idx="7652">
                  <c:v>42776.150694444441</c:v>
                </c:pt>
                <c:pt idx="7653">
                  <c:v>42776.151388888888</c:v>
                </c:pt>
                <c:pt idx="7654">
                  <c:v>42776.152083333334</c:v>
                </c:pt>
                <c:pt idx="7655">
                  <c:v>42776.152777777781</c:v>
                </c:pt>
                <c:pt idx="7656">
                  <c:v>42776.15347222222</c:v>
                </c:pt>
                <c:pt idx="7657">
                  <c:v>42776.154166666667</c:v>
                </c:pt>
                <c:pt idx="7658">
                  <c:v>42776.154861111114</c:v>
                </c:pt>
                <c:pt idx="7659">
                  <c:v>42776.155555555553</c:v>
                </c:pt>
                <c:pt idx="7660">
                  <c:v>42776.15625</c:v>
                </c:pt>
                <c:pt idx="7661">
                  <c:v>42776.156944444447</c:v>
                </c:pt>
                <c:pt idx="7662">
                  <c:v>42776.157638888886</c:v>
                </c:pt>
                <c:pt idx="7663">
                  <c:v>42776.158333333333</c:v>
                </c:pt>
                <c:pt idx="7664">
                  <c:v>42776.15902777778</c:v>
                </c:pt>
                <c:pt idx="7665">
                  <c:v>42776.159722222219</c:v>
                </c:pt>
                <c:pt idx="7666">
                  <c:v>42776.160416666666</c:v>
                </c:pt>
                <c:pt idx="7667">
                  <c:v>42776.161111111112</c:v>
                </c:pt>
                <c:pt idx="7668">
                  <c:v>42776.161805555559</c:v>
                </c:pt>
                <c:pt idx="7669">
                  <c:v>42776.162499999999</c:v>
                </c:pt>
                <c:pt idx="7670">
                  <c:v>42776.163194444445</c:v>
                </c:pt>
                <c:pt idx="7671">
                  <c:v>42776.163888888892</c:v>
                </c:pt>
                <c:pt idx="7672">
                  <c:v>42776.164583333331</c:v>
                </c:pt>
                <c:pt idx="7673">
                  <c:v>42776.165277777778</c:v>
                </c:pt>
                <c:pt idx="7674">
                  <c:v>42776.165972222225</c:v>
                </c:pt>
                <c:pt idx="7675">
                  <c:v>42776.166666666664</c:v>
                </c:pt>
                <c:pt idx="7676">
                  <c:v>42776.167361111111</c:v>
                </c:pt>
                <c:pt idx="7677">
                  <c:v>42776.168055555558</c:v>
                </c:pt>
                <c:pt idx="7678">
                  <c:v>42776.168749999997</c:v>
                </c:pt>
                <c:pt idx="7679">
                  <c:v>42776.169444444444</c:v>
                </c:pt>
                <c:pt idx="7680">
                  <c:v>42776.170138888891</c:v>
                </c:pt>
                <c:pt idx="7681">
                  <c:v>42776.17083333333</c:v>
                </c:pt>
                <c:pt idx="7682">
                  <c:v>42776.171527777777</c:v>
                </c:pt>
                <c:pt idx="7683">
                  <c:v>42776.172222222223</c:v>
                </c:pt>
                <c:pt idx="7684">
                  <c:v>42776.17291666667</c:v>
                </c:pt>
                <c:pt idx="7685">
                  <c:v>42776.173611111109</c:v>
                </c:pt>
                <c:pt idx="7686">
                  <c:v>42776.174305555556</c:v>
                </c:pt>
                <c:pt idx="7687">
                  <c:v>42776.175000000003</c:v>
                </c:pt>
                <c:pt idx="7688">
                  <c:v>42776.175694444442</c:v>
                </c:pt>
                <c:pt idx="7689">
                  <c:v>42776.176388888889</c:v>
                </c:pt>
                <c:pt idx="7690">
                  <c:v>42776.177083333336</c:v>
                </c:pt>
                <c:pt idx="7691">
                  <c:v>42776.177777777775</c:v>
                </c:pt>
                <c:pt idx="7692">
                  <c:v>42776.178472222222</c:v>
                </c:pt>
                <c:pt idx="7693">
                  <c:v>42776.179166666669</c:v>
                </c:pt>
                <c:pt idx="7694">
                  <c:v>42776.179861111108</c:v>
                </c:pt>
                <c:pt idx="7695">
                  <c:v>42776.180555555555</c:v>
                </c:pt>
                <c:pt idx="7696">
                  <c:v>42776.181250000001</c:v>
                </c:pt>
                <c:pt idx="7697">
                  <c:v>42776.181944444441</c:v>
                </c:pt>
                <c:pt idx="7698">
                  <c:v>42776.182638888888</c:v>
                </c:pt>
                <c:pt idx="7699">
                  <c:v>42776.183333333334</c:v>
                </c:pt>
                <c:pt idx="7700">
                  <c:v>42776.184027777781</c:v>
                </c:pt>
                <c:pt idx="7701">
                  <c:v>42776.18472222222</c:v>
                </c:pt>
                <c:pt idx="7702">
                  <c:v>42776.185416666667</c:v>
                </c:pt>
                <c:pt idx="7703">
                  <c:v>42776.186111111114</c:v>
                </c:pt>
                <c:pt idx="7704">
                  <c:v>42776.186805555553</c:v>
                </c:pt>
                <c:pt idx="7705">
                  <c:v>42776.1875</c:v>
                </c:pt>
                <c:pt idx="7706">
                  <c:v>42776.188194444447</c:v>
                </c:pt>
                <c:pt idx="7707">
                  <c:v>42776.188888888886</c:v>
                </c:pt>
                <c:pt idx="7708">
                  <c:v>42776.189583333333</c:v>
                </c:pt>
                <c:pt idx="7709">
                  <c:v>42776.19027777778</c:v>
                </c:pt>
                <c:pt idx="7710">
                  <c:v>42776.190972222219</c:v>
                </c:pt>
                <c:pt idx="7711">
                  <c:v>42776.191666666666</c:v>
                </c:pt>
                <c:pt idx="7712">
                  <c:v>42776.192361111112</c:v>
                </c:pt>
                <c:pt idx="7713">
                  <c:v>42776.193055555559</c:v>
                </c:pt>
                <c:pt idx="7714">
                  <c:v>42776.193749999999</c:v>
                </c:pt>
                <c:pt idx="7715">
                  <c:v>42776.194444444445</c:v>
                </c:pt>
                <c:pt idx="7716">
                  <c:v>42776.195138888892</c:v>
                </c:pt>
                <c:pt idx="7717">
                  <c:v>42776.195833333331</c:v>
                </c:pt>
                <c:pt idx="7718">
                  <c:v>42776.196527777778</c:v>
                </c:pt>
                <c:pt idx="7719">
                  <c:v>42776.197222222225</c:v>
                </c:pt>
                <c:pt idx="7720">
                  <c:v>42776.197916666664</c:v>
                </c:pt>
                <c:pt idx="7721">
                  <c:v>42776.198611111111</c:v>
                </c:pt>
                <c:pt idx="7722">
                  <c:v>42776.199305555558</c:v>
                </c:pt>
                <c:pt idx="7723">
                  <c:v>42776.2</c:v>
                </c:pt>
                <c:pt idx="7724">
                  <c:v>42776.200694444444</c:v>
                </c:pt>
                <c:pt idx="7725">
                  <c:v>42776.201388888891</c:v>
                </c:pt>
                <c:pt idx="7726">
                  <c:v>42776.20208333333</c:v>
                </c:pt>
                <c:pt idx="7727">
                  <c:v>42776.202777777777</c:v>
                </c:pt>
                <c:pt idx="7728">
                  <c:v>42776.203472222223</c:v>
                </c:pt>
                <c:pt idx="7729">
                  <c:v>42776.20416666667</c:v>
                </c:pt>
                <c:pt idx="7730">
                  <c:v>42776.204861111109</c:v>
                </c:pt>
                <c:pt idx="7731">
                  <c:v>42776.205555555556</c:v>
                </c:pt>
                <c:pt idx="7732">
                  <c:v>42776.206250000003</c:v>
                </c:pt>
                <c:pt idx="7733">
                  <c:v>42776.206944444442</c:v>
                </c:pt>
                <c:pt idx="7734">
                  <c:v>42776.207638888889</c:v>
                </c:pt>
                <c:pt idx="7735">
                  <c:v>42776.208333333336</c:v>
                </c:pt>
                <c:pt idx="7736">
                  <c:v>42776.209027777775</c:v>
                </c:pt>
                <c:pt idx="7737">
                  <c:v>42776.209722222222</c:v>
                </c:pt>
                <c:pt idx="7738">
                  <c:v>42776.210416666669</c:v>
                </c:pt>
                <c:pt idx="7739">
                  <c:v>42776.211111111108</c:v>
                </c:pt>
                <c:pt idx="7740">
                  <c:v>42776.211805555555</c:v>
                </c:pt>
                <c:pt idx="7741">
                  <c:v>42776.212500000001</c:v>
                </c:pt>
                <c:pt idx="7742">
                  <c:v>42776.213194444441</c:v>
                </c:pt>
                <c:pt idx="7743">
                  <c:v>42776.213888888888</c:v>
                </c:pt>
                <c:pt idx="7744">
                  <c:v>42776.214583333334</c:v>
                </c:pt>
                <c:pt idx="7745">
                  <c:v>42776.215277777781</c:v>
                </c:pt>
                <c:pt idx="7746">
                  <c:v>42776.21597222222</c:v>
                </c:pt>
                <c:pt idx="7747">
                  <c:v>42776.216666666667</c:v>
                </c:pt>
                <c:pt idx="7748">
                  <c:v>42776.217361111114</c:v>
                </c:pt>
                <c:pt idx="7749">
                  <c:v>42776.218055555553</c:v>
                </c:pt>
                <c:pt idx="7750">
                  <c:v>42776.21875</c:v>
                </c:pt>
                <c:pt idx="7751">
                  <c:v>42776.219444444447</c:v>
                </c:pt>
                <c:pt idx="7752">
                  <c:v>42776.220138888886</c:v>
                </c:pt>
                <c:pt idx="7753">
                  <c:v>42776.220833333333</c:v>
                </c:pt>
                <c:pt idx="7754">
                  <c:v>42776.22152777778</c:v>
                </c:pt>
                <c:pt idx="7755">
                  <c:v>42776.222222222219</c:v>
                </c:pt>
                <c:pt idx="7756">
                  <c:v>42776.222916666666</c:v>
                </c:pt>
                <c:pt idx="7757">
                  <c:v>42776.223611111112</c:v>
                </c:pt>
                <c:pt idx="7758">
                  <c:v>42776.224305555559</c:v>
                </c:pt>
                <c:pt idx="7759">
                  <c:v>42776.224999999999</c:v>
                </c:pt>
                <c:pt idx="7760">
                  <c:v>42776.225694444445</c:v>
                </c:pt>
                <c:pt idx="7761">
                  <c:v>42776.226388888892</c:v>
                </c:pt>
                <c:pt idx="7762">
                  <c:v>42776.227083333331</c:v>
                </c:pt>
                <c:pt idx="7763">
                  <c:v>42776.227777777778</c:v>
                </c:pt>
                <c:pt idx="7764">
                  <c:v>42776.228472222225</c:v>
                </c:pt>
                <c:pt idx="7765">
                  <c:v>42776.229166666664</c:v>
                </c:pt>
                <c:pt idx="7766">
                  <c:v>42776.229861111111</c:v>
                </c:pt>
                <c:pt idx="7767">
                  <c:v>42776.230555555558</c:v>
                </c:pt>
                <c:pt idx="7768">
                  <c:v>42776.231249999997</c:v>
                </c:pt>
                <c:pt idx="7769">
                  <c:v>42776.231944444444</c:v>
                </c:pt>
                <c:pt idx="7770">
                  <c:v>42776.232638888891</c:v>
                </c:pt>
                <c:pt idx="7771">
                  <c:v>42776.23333333333</c:v>
                </c:pt>
                <c:pt idx="7772">
                  <c:v>42776.234027777777</c:v>
                </c:pt>
                <c:pt idx="7773">
                  <c:v>42776.234722222223</c:v>
                </c:pt>
                <c:pt idx="7774">
                  <c:v>42776.23541666667</c:v>
                </c:pt>
                <c:pt idx="7775">
                  <c:v>42776.236111111109</c:v>
                </c:pt>
                <c:pt idx="7776">
                  <c:v>42776.236805555556</c:v>
                </c:pt>
                <c:pt idx="7777">
                  <c:v>42776.237500000003</c:v>
                </c:pt>
                <c:pt idx="7778">
                  <c:v>42776.238194444442</c:v>
                </c:pt>
                <c:pt idx="7779">
                  <c:v>42776.238888888889</c:v>
                </c:pt>
                <c:pt idx="7780">
                  <c:v>42776.239583333336</c:v>
                </c:pt>
                <c:pt idx="7781">
                  <c:v>42776.240277777775</c:v>
                </c:pt>
                <c:pt idx="7782">
                  <c:v>42776.240972222222</c:v>
                </c:pt>
                <c:pt idx="7783">
                  <c:v>42776.241666666669</c:v>
                </c:pt>
                <c:pt idx="7784">
                  <c:v>42776.242361111108</c:v>
                </c:pt>
                <c:pt idx="7785">
                  <c:v>42776.243055555555</c:v>
                </c:pt>
                <c:pt idx="7786">
                  <c:v>42776.243750000001</c:v>
                </c:pt>
                <c:pt idx="7787">
                  <c:v>42776.244444444441</c:v>
                </c:pt>
                <c:pt idx="7788">
                  <c:v>42776.245138888888</c:v>
                </c:pt>
                <c:pt idx="7789">
                  <c:v>42776.245833333334</c:v>
                </c:pt>
                <c:pt idx="7790">
                  <c:v>42776.246527777781</c:v>
                </c:pt>
                <c:pt idx="7791">
                  <c:v>42776.24722222222</c:v>
                </c:pt>
                <c:pt idx="7792">
                  <c:v>42776.247916666667</c:v>
                </c:pt>
                <c:pt idx="7793">
                  <c:v>42776.248611111114</c:v>
                </c:pt>
                <c:pt idx="7794">
                  <c:v>42776.249305555553</c:v>
                </c:pt>
                <c:pt idx="7795">
                  <c:v>42776.25</c:v>
                </c:pt>
                <c:pt idx="7796">
                  <c:v>42776.250694444447</c:v>
                </c:pt>
                <c:pt idx="7797">
                  <c:v>42776.251388888886</c:v>
                </c:pt>
                <c:pt idx="7798">
                  <c:v>42776.252083333333</c:v>
                </c:pt>
                <c:pt idx="7799">
                  <c:v>42776.25277777778</c:v>
                </c:pt>
                <c:pt idx="7800">
                  <c:v>42776.253472222219</c:v>
                </c:pt>
                <c:pt idx="7801">
                  <c:v>42776.254166666666</c:v>
                </c:pt>
                <c:pt idx="7802">
                  <c:v>42776.254861111112</c:v>
                </c:pt>
                <c:pt idx="7803">
                  <c:v>42776.255555555559</c:v>
                </c:pt>
                <c:pt idx="7804">
                  <c:v>42776.256249999999</c:v>
                </c:pt>
                <c:pt idx="7805">
                  <c:v>42776.256944444445</c:v>
                </c:pt>
                <c:pt idx="7806">
                  <c:v>42776.257638888892</c:v>
                </c:pt>
                <c:pt idx="7807">
                  <c:v>42776.258333333331</c:v>
                </c:pt>
                <c:pt idx="7808">
                  <c:v>42776.259027777778</c:v>
                </c:pt>
                <c:pt idx="7809">
                  <c:v>42776.259722222225</c:v>
                </c:pt>
                <c:pt idx="7810">
                  <c:v>42776.260416666664</c:v>
                </c:pt>
                <c:pt idx="7811">
                  <c:v>42776.261111111111</c:v>
                </c:pt>
                <c:pt idx="7812">
                  <c:v>42776.261805555558</c:v>
                </c:pt>
                <c:pt idx="7813">
                  <c:v>42776.262499999997</c:v>
                </c:pt>
                <c:pt idx="7814">
                  <c:v>42776.263194444444</c:v>
                </c:pt>
                <c:pt idx="7815">
                  <c:v>42776.263888888891</c:v>
                </c:pt>
                <c:pt idx="7816">
                  <c:v>42776.26458333333</c:v>
                </c:pt>
                <c:pt idx="7817">
                  <c:v>42776.265277777777</c:v>
                </c:pt>
                <c:pt idx="7818">
                  <c:v>42776.265972222223</c:v>
                </c:pt>
                <c:pt idx="7819">
                  <c:v>42776.26666666667</c:v>
                </c:pt>
                <c:pt idx="7820">
                  <c:v>42776.267361111109</c:v>
                </c:pt>
                <c:pt idx="7821">
                  <c:v>42776.268055555556</c:v>
                </c:pt>
                <c:pt idx="7822">
                  <c:v>42776.268750000003</c:v>
                </c:pt>
                <c:pt idx="7823">
                  <c:v>42776.269444444442</c:v>
                </c:pt>
                <c:pt idx="7824">
                  <c:v>42776.270138888889</c:v>
                </c:pt>
                <c:pt idx="7825">
                  <c:v>42776.270833333336</c:v>
                </c:pt>
                <c:pt idx="7826">
                  <c:v>42776.271527777775</c:v>
                </c:pt>
                <c:pt idx="7827">
                  <c:v>42776.272222222222</c:v>
                </c:pt>
                <c:pt idx="7828">
                  <c:v>42776.272916666669</c:v>
                </c:pt>
                <c:pt idx="7829">
                  <c:v>42776.273611111108</c:v>
                </c:pt>
                <c:pt idx="7830">
                  <c:v>42776.274305555555</c:v>
                </c:pt>
                <c:pt idx="7831">
                  <c:v>42776.275000000001</c:v>
                </c:pt>
                <c:pt idx="7832">
                  <c:v>42776.275694444441</c:v>
                </c:pt>
                <c:pt idx="7833">
                  <c:v>42776.276388888888</c:v>
                </c:pt>
                <c:pt idx="7834">
                  <c:v>42776.277083333334</c:v>
                </c:pt>
                <c:pt idx="7835">
                  <c:v>42776.277777777781</c:v>
                </c:pt>
                <c:pt idx="7836">
                  <c:v>42776.27847222222</c:v>
                </c:pt>
                <c:pt idx="7837">
                  <c:v>42776.279166666667</c:v>
                </c:pt>
                <c:pt idx="7838">
                  <c:v>42776.279861111114</c:v>
                </c:pt>
                <c:pt idx="7839">
                  <c:v>42776.280555555553</c:v>
                </c:pt>
                <c:pt idx="7840">
                  <c:v>42776.28125</c:v>
                </c:pt>
                <c:pt idx="7841">
                  <c:v>42776.281944444447</c:v>
                </c:pt>
                <c:pt idx="7842">
                  <c:v>42776.282638888886</c:v>
                </c:pt>
                <c:pt idx="7843">
                  <c:v>42776.283333333333</c:v>
                </c:pt>
                <c:pt idx="7844">
                  <c:v>42776.28402777778</c:v>
                </c:pt>
                <c:pt idx="7845">
                  <c:v>42776.284722222219</c:v>
                </c:pt>
                <c:pt idx="7846">
                  <c:v>42776.285416666666</c:v>
                </c:pt>
                <c:pt idx="7847">
                  <c:v>42776.286111111112</c:v>
                </c:pt>
                <c:pt idx="7848">
                  <c:v>42776.286805555559</c:v>
                </c:pt>
                <c:pt idx="7849">
                  <c:v>42776.287499999999</c:v>
                </c:pt>
                <c:pt idx="7850">
                  <c:v>42776.288194444445</c:v>
                </c:pt>
                <c:pt idx="7851">
                  <c:v>42776.288888888892</c:v>
                </c:pt>
                <c:pt idx="7852">
                  <c:v>42776.289583333331</c:v>
                </c:pt>
                <c:pt idx="7853">
                  <c:v>42776.290277777778</c:v>
                </c:pt>
                <c:pt idx="7854">
                  <c:v>42776.290972222225</c:v>
                </c:pt>
                <c:pt idx="7855">
                  <c:v>42776.291666666664</c:v>
                </c:pt>
                <c:pt idx="7856">
                  <c:v>42776.292361111111</c:v>
                </c:pt>
                <c:pt idx="7857">
                  <c:v>42776.293055555558</c:v>
                </c:pt>
                <c:pt idx="7858">
                  <c:v>42776.293749999997</c:v>
                </c:pt>
                <c:pt idx="7859">
                  <c:v>42776.294444444444</c:v>
                </c:pt>
                <c:pt idx="7860">
                  <c:v>42776.295138888891</c:v>
                </c:pt>
                <c:pt idx="7861">
                  <c:v>42776.29583333333</c:v>
                </c:pt>
                <c:pt idx="7862">
                  <c:v>42776.296527777777</c:v>
                </c:pt>
                <c:pt idx="7863">
                  <c:v>42776.297222222223</c:v>
                </c:pt>
                <c:pt idx="7864">
                  <c:v>42776.29791666667</c:v>
                </c:pt>
                <c:pt idx="7865">
                  <c:v>42776.298611111109</c:v>
                </c:pt>
                <c:pt idx="7866">
                  <c:v>42776.299305555556</c:v>
                </c:pt>
                <c:pt idx="7867">
                  <c:v>42776.3</c:v>
                </c:pt>
                <c:pt idx="7868">
                  <c:v>42776.300694444442</c:v>
                </c:pt>
                <c:pt idx="7869">
                  <c:v>42776.301388888889</c:v>
                </c:pt>
                <c:pt idx="7870">
                  <c:v>42776.302083333336</c:v>
                </c:pt>
                <c:pt idx="7871">
                  <c:v>42776.302777777775</c:v>
                </c:pt>
                <c:pt idx="7872">
                  <c:v>42776.303472222222</c:v>
                </c:pt>
                <c:pt idx="7873">
                  <c:v>42776.304166666669</c:v>
                </c:pt>
                <c:pt idx="7874">
                  <c:v>42776.304861111108</c:v>
                </c:pt>
                <c:pt idx="7875">
                  <c:v>42776.305555555555</c:v>
                </c:pt>
                <c:pt idx="7876">
                  <c:v>42776.306250000001</c:v>
                </c:pt>
                <c:pt idx="7877">
                  <c:v>42776.306944444441</c:v>
                </c:pt>
                <c:pt idx="7878">
                  <c:v>42776.307638888888</c:v>
                </c:pt>
                <c:pt idx="7879">
                  <c:v>42776.308333333334</c:v>
                </c:pt>
                <c:pt idx="7880">
                  <c:v>42776.309027777781</c:v>
                </c:pt>
                <c:pt idx="7881">
                  <c:v>42776.30972222222</c:v>
                </c:pt>
                <c:pt idx="7882">
                  <c:v>42776.310416666667</c:v>
                </c:pt>
                <c:pt idx="7883">
                  <c:v>42776.311111111114</c:v>
                </c:pt>
                <c:pt idx="7884">
                  <c:v>42776.311805555553</c:v>
                </c:pt>
                <c:pt idx="7885">
                  <c:v>42776.3125</c:v>
                </c:pt>
                <c:pt idx="7886">
                  <c:v>42776.313194444447</c:v>
                </c:pt>
                <c:pt idx="7887">
                  <c:v>42776.313888888886</c:v>
                </c:pt>
                <c:pt idx="7888">
                  <c:v>42776.314583333333</c:v>
                </c:pt>
                <c:pt idx="7889">
                  <c:v>42776.31527777778</c:v>
                </c:pt>
                <c:pt idx="7890">
                  <c:v>42776.315972222219</c:v>
                </c:pt>
                <c:pt idx="7891">
                  <c:v>42776.316666666666</c:v>
                </c:pt>
                <c:pt idx="7892">
                  <c:v>42776.317361111112</c:v>
                </c:pt>
                <c:pt idx="7893">
                  <c:v>42776.318055555559</c:v>
                </c:pt>
                <c:pt idx="7894">
                  <c:v>42776.318749999999</c:v>
                </c:pt>
                <c:pt idx="7895">
                  <c:v>42776.319444444445</c:v>
                </c:pt>
                <c:pt idx="7896">
                  <c:v>42776.320138888892</c:v>
                </c:pt>
                <c:pt idx="7897">
                  <c:v>42776.320833333331</c:v>
                </c:pt>
                <c:pt idx="7898">
                  <c:v>42776.321527777778</c:v>
                </c:pt>
                <c:pt idx="7899">
                  <c:v>42776.322222222225</c:v>
                </c:pt>
                <c:pt idx="7900">
                  <c:v>42776.322916666664</c:v>
                </c:pt>
                <c:pt idx="7901">
                  <c:v>42776.323611111111</c:v>
                </c:pt>
                <c:pt idx="7902">
                  <c:v>42776.324305555558</c:v>
                </c:pt>
                <c:pt idx="7903">
                  <c:v>42776.324999999997</c:v>
                </c:pt>
                <c:pt idx="7904">
                  <c:v>42776.325694444444</c:v>
                </c:pt>
                <c:pt idx="7905">
                  <c:v>42776.326388888891</c:v>
                </c:pt>
                <c:pt idx="7906">
                  <c:v>42776.32708333333</c:v>
                </c:pt>
                <c:pt idx="7907">
                  <c:v>42776.327777777777</c:v>
                </c:pt>
                <c:pt idx="7908">
                  <c:v>42776.328472222223</c:v>
                </c:pt>
                <c:pt idx="7909">
                  <c:v>42776.32916666667</c:v>
                </c:pt>
                <c:pt idx="7910">
                  <c:v>42776.329861111109</c:v>
                </c:pt>
                <c:pt idx="7911">
                  <c:v>42776.330555555556</c:v>
                </c:pt>
                <c:pt idx="7912">
                  <c:v>42776.331250000003</c:v>
                </c:pt>
                <c:pt idx="7913">
                  <c:v>42776.331944444442</c:v>
                </c:pt>
                <c:pt idx="7914">
                  <c:v>42776.332638888889</c:v>
                </c:pt>
                <c:pt idx="7915">
                  <c:v>42776.333333333336</c:v>
                </c:pt>
                <c:pt idx="7916">
                  <c:v>42776.334027777775</c:v>
                </c:pt>
                <c:pt idx="7917">
                  <c:v>42776.334722222222</c:v>
                </c:pt>
                <c:pt idx="7918">
                  <c:v>42776.335416666669</c:v>
                </c:pt>
                <c:pt idx="7919">
                  <c:v>42776.336111111108</c:v>
                </c:pt>
                <c:pt idx="7920">
                  <c:v>42776.336805555555</c:v>
                </c:pt>
                <c:pt idx="7921">
                  <c:v>42776.337500000001</c:v>
                </c:pt>
                <c:pt idx="7922">
                  <c:v>42776.338194444441</c:v>
                </c:pt>
                <c:pt idx="7923">
                  <c:v>42776.338888888888</c:v>
                </c:pt>
                <c:pt idx="7924">
                  <c:v>42776.339583333334</c:v>
                </c:pt>
                <c:pt idx="7925">
                  <c:v>42776.340277777781</c:v>
                </c:pt>
                <c:pt idx="7926">
                  <c:v>42776.34097222222</c:v>
                </c:pt>
                <c:pt idx="7927">
                  <c:v>42776.341666666667</c:v>
                </c:pt>
                <c:pt idx="7928">
                  <c:v>42776.342361111114</c:v>
                </c:pt>
                <c:pt idx="7929">
                  <c:v>42776.343055555553</c:v>
                </c:pt>
                <c:pt idx="7930">
                  <c:v>42776.34375</c:v>
                </c:pt>
                <c:pt idx="7931">
                  <c:v>42776.344444444447</c:v>
                </c:pt>
                <c:pt idx="7932">
                  <c:v>42776.345138888886</c:v>
                </c:pt>
                <c:pt idx="7933">
                  <c:v>42776.345833333333</c:v>
                </c:pt>
                <c:pt idx="7934">
                  <c:v>42776.34652777778</c:v>
                </c:pt>
                <c:pt idx="7935">
                  <c:v>42776.347222222219</c:v>
                </c:pt>
                <c:pt idx="7936">
                  <c:v>42776.347916666666</c:v>
                </c:pt>
                <c:pt idx="7937">
                  <c:v>42776.348611111112</c:v>
                </c:pt>
                <c:pt idx="7938">
                  <c:v>42776.349305555559</c:v>
                </c:pt>
                <c:pt idx="7939">
                  <c:v>42776.35</c:v>
                </c:pt>
                <c:pt idx="7940">
                  <c:v>42776.350694444445</c:v>
                </c:pt>
                <c:pt idx="7941">
                  <c:v>42776.351388888892</c:v>
                </c:pt>
                <c:pt idx="7942">
                  <c:v>42776.352083333331</c:v>
                </c:pt>
                <c:pt idx="7943">
                  <c:v>42776.352777777778</c:v>
                </c:pt>
                <c:pt idx="7944">
                  <c:v>42776.353472222225</c:v>
                </c:pt>
                <c:pt idx="7945">
                  <c:v>42776.354166666664</c:v>
                </c:pt>
                <c:pt idx="7946">
                  <c:v>42776.354861111111</c:v>
                </c:pt>
                <c:pt idx="7947">
                  <c:v>42776.355555555558</c:v>
                </c:pt>
                <c:pt idx="7948">
                  <c:v>42776.356249999997</c:v>
                </c:pt>
                <c:pt idx="7949">
                  <c:v>42776.356944444444</c:v>
                </c:pt>
                <c:pt idx="7950">
                  <c:v>42776.357638888891</c:v>
                </c:pt>
                <c:pt idx="7951">
                  <c:v>42776.35833333333</c:v>
                </c:pt>
                <c:pt idx="7952">
                  <c:v>42776.359027777777</c:v>
                </c:pt>
                <c:pt idx="7953">
                  <c:v>42776.359722222223</c:v>
                </c:pt>
                <c:pt idx="7954">
                  <c:v>42776.36041666667</c:v>
                </c:pt>
                <c:pt idx="7955">
                  <c:v>42776.361111111109</c:v>
                </c:pt>
                <c:pt idx="7956">
                  <c:v>42776.361805555556</c:v>
                </c:pt>
                <c:pt idx="7957">
                  <c:v>42776.362500000003</c:v>
                </c:pt>
                <c:pt idx="7958">
                  <c:v>42776.363194444442</c:v>
                </c:pt>
                <c:pt idx="7959">
                  <c:v>42776.363888888889</c:v>
                </c:pt>
                <c:pt idx="7960">
                  <c:v>42776.364583333336</c:v>
                </c:pt>
                <c:pt idx="7961">
                  <c:v>42776.365277777775</c:v>
                </c:pt>
                <c:pt idx="7962">
                  <c:v>42776.365972222222</c:v>
                </c:pt>
                <c:pt idx="7963">
                  <c:v>42776.366666666669</c:v>
                </c:pt>
                <c:pt idx="7964">
                  <c:v>42776.367361111108</c:v>
                </c:pt>
                <c:pt idx="7965">
                  <c:v>42776.368055555555</c:v>
                </c:pt>
                <c:pt idx="7966">
                  <c:v>42776.368750000001</c:v>
                </c:pt>
                <c:pt idx="7967">
                  <c:v>42776.369444444441</c:v>
                </c:pt>
                <c:pt idx="7968">
                  <c:v>42776.370138888888</c:v>
                </c:pt>
                <c:pt idx="7969">
                  <c:v>42776.370833333334</c:v>
                </c:pt>
                <c:pt idx="7970">
                  <c:v>42776.371527777781</c:v>
                </c:pt>
                <c:pt idx="7971">
                  <c:v>42776.37222222222</c:v>
                </c:pt>
                <c:pt idx="7972">
                  <c:v>42776.372916666667</c:v>
                </c:pt>
                <c:pt idx="7973">
                  <c:v>42776.373611111114</c:v>
                </c:pt>
                <c:pt idx="7974">
                  <c:v>42776.374305555553</c:v>
                </c:pt>
                <c:pt idx="7975">
                  <c:v>42776.375</c:v>
                </c:pt>
                <c:pt idx="7976">
                  <c:v>42776.375694444447</c:v>
                </c:pt>
                <c:pt idx="7977">
                  <c:v>42776.376388888886</c:v>
                </c:pt>
                <c:pt idx="7978">
                  <c:v>42776.377083333333</c:v>
                </c:pt>
                <c:pt idx="7979">
                  <c:v>42776.37777777778</c:v>
                </c:pt>
                <c:pt idx="7980">
                  <c:v>42776.378472222219</c:v>
                </c:pt>
                <c:pt idx="7981">
                  <c:v>42776.379166666666</c:v>
                </c:pt>
                <c:pt idx="7982">
                  <c:v>42776.379861111112</c:v>
                </c:pt>
                <c:pt idx="7983">
                  <c:v>42776.380555555559</c:v>
                </c:pt>
                <c:pt idx="7984">
                  <c:v>42776.381249999999</c:v>
                </c:pt>
                <c:pt idx="7985">
                  <c:v>42776.381944444445</c:v>
                </c:pt>
                <c:pt idx="7986">
                  <c:v>42776.382638888892</c:v>
                </c:pt>
                <c:pt idx="7987">
                  <c:v>42776.383333333331</c:v>
                </c:pt>
                <c:pt idx="7988">
                  <c:v>42776.384027777778</c:v>
                </c:pt>
                <c:pt idx="7989">
                  <c:v>42776.384722222225</c:v>
                </c:pt>
                <c:pt idx="7990">
                  <c:v>42776.385416666664</c:v>
                </c:pt>
                <c:pt idx="7991">
                  <c:v>42776.386111111111</c:v>
                </c:pt>
                <c:pt idx="7992">
                  <c:v>42776.386805555558</c:v>
                </c:pt>
                <c:pt idx="7993">
                  <c:v>42776.387499999997</c:v>
                </c:pt>
                <c:pt idx="7994">
                  <c:v>42776.388194444444</c:v>
                </c:pt>
                <c:pt idx="7995">
                  <c:v>42776.388888888891</c:v>
                </c:pt>
                <c:pt idx="7996">
                  <c:v>42776.38958333333</c:v>
                </c:pt>
                <c:pt idx="7997">
                  <c:v>42776.390277777777</c:v>
                </c:pt>
                <c:pt idx="7998">
                  <c:v>42776.390972222223</c:v>
                </c:pt>
                <c:pt idx="7999">
                  <c:v>42776.39166666667</c:v>
                </c:pt>
                <c:pt idx="8000">
                  <c:v>42776.392361111109</c:v>
                </c:pt>
                <c:pt idx="8001">
                  <c:v>42776.393055555556</c:v>
                </c:pt>
                <c:pt idx="8002">
                  <c:v>42776.393750000003</c:v>
                </c:pt>
                <c:pt idx="8003">
                  <c:v>42776.394444444442</c:v>
                </c:pt>
                <c:pt idx="8004">
                  <c:v>42776.395138888889</c:v>
                </c:pt>
                <c:pt idx="8005">
                  <c:v>42776.395833333336</c:v>
                </c:pt>
                <c:pt idx="8006">
                  <c:v>42776.396527777775</c:v>
                </c:pt>
                <c:pt idx="8007">
                  <c:v>42776.397222222222</c:v>
                </c:pt>
                <c:pt idx="8008">
                  <c:v>42776.397916666669</c:v>
                </c:pt>
                <c:pt idx="8009">
                  <c:v>42776.398611111108</c:v>
                </c:pt>
                <c:pt idx="8010">
                  <c:v>42776.399305555555</c:v>
                </c:pt>
                <c:pt idx="8011">
                  <c:v>42776.4</c:v>
                </c:pt>
                <c:pt idx="8012">
                  <c:v>42776.400694444441</c:v>
                </c:pt>
                <c:pt idx="8013">
                  <c:v>42776.401388888888</c:v>
                </c:pt>
                <c:pt idx="8014">
                  <c:v>42776.402083333334</c:v>
                </c:pt>
                <c:pt idx="8015">
                  <c:v>42776.402777777781</c:v>
                </c:pt>
                <c:pt idx="8016">
                  <c:v>42776.40347222222</c:v>
                </c:pt>
                <c:pt idx="8017">
                  <c:v>42776.404166666667</c:v>
                </c:pt>
                <c:pt idx="8018">
                  <c:v>42776.404861111114</c:v>
                </c:pt>
                <c:pt idx="8019">
                  <c:v>42776.405555555553</c:v>
                </c:pt>
                <c:pt idx="8020">
                  <c:v>42776.40625</c:v>
                </c:pt>
                <c:pt idx="8021">
                  <c:v>42776.406944444447</c:v>
                </c:pt>
                <c:pt idx="8022">
                  <c:v>42776.407638888886</c:v>
                </c:pt>
                <c:pt idx="8023">
                  <c:v>42776.408333333333</c:v>
                </c:pt>
                <c:pt idx="8024">
                  <c:v>42776.40902777778</c:v>
                </c:pt>
                <c:pt idx="8025">
                  <c:v>42776.409722222219</c:v>
                </c:pt>
                <c:pt idx="8026">
                  <c:v>42776.410416666666</c:v>
                </c:pt>
                <c:pt idx="8027">
                  <c:v>42776.411111111112</c:v>
                </c:pt>
                <c:pt idx="8028">
                  <c:v>42776.411805555559</c:v>
                </c:pt>
                <c:pt idx="8029">
                  <c:v>42776.412499999999</c:v>
                </c:pt>
                <c:pt idx="8030">
                  <c:v>42776.413194444445</c:v>
                </c:pt>
                <c:pt idx="8031">
                  <c:v>42776.413888888892</c:v>
                </c:pt>
                <c:pt idx="8032">
                  <c:v>42776.414583333331</c:v>
                </c:pt>
                <c:pt idx="8033">
                  <c:v>42776.415277777778</c:v>
                </c:pt>
                <c:pt idx="8034">
                  <c:v>42776.415972222225</c:v>
                </c:pt>
                <c:pt idx="8035">
                  <c:v>42776.416666666664</c:v>
                </c:pt>
                <c:pt idx="8036">
                  <c:v>42776.417361111111</c:v>
                </c:pt>
                <c:pt idx="8037">
                  <c:v>42776.418055555558</c:v>
                </c:pt>
                <c:pt idx="8038">
                  <c:v>42776.418749999997</c:v>
                </c:pt>
                <c:pt idx="8039">
                  <c:v>42776.419444444444</c:v>
                </c:pt>
                <c:pt idx="8040">
                  <c:v>42776.420138888891</c:v>
                </c:pt>
                <c:pt idx="8041">
                  <c:v>42776.42083333333</c:v>
                </c:pt>
                <c:pt idx="8042">
                  <c:v>42776.421527777777</c:v>
                </c:pt>
                <c:pt idx="8043">
                  <c:v>42776.422222222223</c:v>
                </c:pt>
                <c:pt idx="8044">
                  <c:v>42776.42291666667</c:v>
                </c:pt>
                <c:pt idx="8045">
                  <c:v>42776.423611111109</c:v>
                </c:pt>
                <c:pt idx="8046">
                  <c:v>42776.424305555556</c:v>
                </c:pt>
                <c:pt idx="8047">
                  <c:v>42776.425000000003</c:v>
                </c:pt>
                <c:pt idx="8048">
                  <c:v>42776.425694444442</c:v>
                </c:pt>
                <c:pt idx="8049">
                  <c:v>42776.426388888889</c:v>
                </c:pt>
                <c:pt idx="8050">
                  <c:v>42776.427083333336</c:v>
                </c:pt>
                <c:pt idx="8051">
                  <c:v>42776.427777777775</c:v>
                </c:pt>
                <c:pt idx="8052">
                  <c:v>42776.428472222222</c:v>
                </c:pt>
                <c:pt idx="8053">
                  <c:v>42776.429166666669</c:v>
                </c:pt>
                <c:pt idx="8054">
                  <c:v>42776.429861111108</c:v>
                </c:pt>
                <c:pt idx="8055">
                  <c:v>42776.430555555555</c:v>
                </c:pt>
                <c:pt idx="8056">
                  <c:v>42776.431250000001</c:v>
                </c:pt>
                <c:pt idx="8057">
                  <c:v>42776.431944444441</c:v>
                </c:pt>
                <c:pt idx="8058">
                  <c:v>42776.432638888888</c:v>
                </c:pt>
                <c:pt idx="8059">
                  <c:v>42776.433333333334</c:v>
                </c:pt>
                <c:pt idx="8060">
                  <c:v>42776.434027777781</c:v>
                </c:pt>
                <c:pt idx="8061">
                  <c:v>42776.43472222222</c:v>
                </c:pt>
                <c:pt idx="8062">
                  <c:v>42776.435416666667</c:v>
                </c:pt>
                <c:pt idx="8063">
                  <c:v>42776.436111111114</c:v>
                </c:pt>
                <c:pt idx="8064">
                  <c:v>42776.436805555553</c:v>
                </c:pt>
                <c:pt idx="8065">
                  <c:v>42776.4375</c:v>
                </c:pt>
                <c:pt idx="8066">
                  <c:v>42776.438194444447</c:v>
                </c:pt>
                <c:pt idx="8067">
                  <c:v>42776.438888888886</c:v>
                </c:pt>
                <c:pt idx="8068">
                  <c:v>42776.439583333333</c:v>
                </c:pt>
                <c:pt idx="8069">
                  <c:v>42776.44027777778</c:v>
                </c:pt>
                <c:pt idx="8070">
                  <c:v>42776.440972222219</c:v>
                </c:pt>
                <c:pt idx="8071">
                  <c:v>42776.441666666666</c:v>
                </c:pt>
                <c:pt idx="8072">
                  <c:v>42776.442361111112</c:v>
                </c:pt>
                <c:pt idx="8073">
                  <c:v>42776.443055555559</c:v>
                </c:pt>
                <c:pt idx="8074">
                  <c:v>42776.443749999999</c:v>
                </c:pt>
                <c:pt idx="8075">
                  <c:v>42776.444444444445</c:v>
                </c:pt>
                <c:pt idx="8076">
                  <c:v>42776.445138888892</c:v>
                </c:pt>
                <c:pt idx="8077">
                  <c:v>42776.445833333331</c:v>
                </c:pt>
                <c:pt idx="8078">
                  <c:v>42776.446527777778</c:v>
                </c:pt>
                <c:pt idx="8079">
                  <c:v>42776.447222222225</c:v>
                </c:pt>
                <c:pt idx="8080">
                  <c:v>42776.447916666664</c:v>
                </c:pt>
                <c:pt idx="8081">
                  <c:v>42776.448611111111</c:v>
                </c:pt>
                <c:pt idx="8082">
                  <c:v>42776.449305555558</c:v>
                </c:pt>
                <c:pt idx="8083">
                  <c:v>42776.45</c:v>
                </c:pt>
                <c:pt idx="8084">
                  <c:v>42776.450694444444</c:v>
                </c:pt>
                <c:pt idx="8085">
                  <c:v>42776.451388888891</c:v>
                </c:pt>
                <c:pt idx="8086">
                  <c:v>42776.45208333333</c:v>
                </c:pt>
                <c:pt idx="8087">
                  <c:v>42776.452777777777</c:v>
                </c:pt>
                <c:pt idx="8088">
                  <c:v>42776.453472222223</c:v>
                </c:pt>
                <c:pt idx="8089">
                  <c:v>42776.45416666667</c:v>
                </c:pt>
                <c:pt idx="8090">
                  <c:v>42776.454861111109</c:v>
                </c:pt>
                <c:pt idx="8091">
                  <c:v>42776.455555555556</c:v>
                </c:pt>
                <c:pt idx="8092">
                  <c:v>42776.456250000003</c:v>
                </c:pt>
                <c:pt idx="8093">
                  <c:v>42776.456944444442</c:v>
                </c:pt>
                <c:pt idx="8094">
                  <c:v>42776.457638888889</c:v>
                </c:pt>
                <c:pt idx="8095">
                  <c:v>42776.458333333336</c:v>
                </c:pt>
                <c:pt idx="8096">
                  <c:v>42776.459027777775</c:v>
                </c:pt>
                <c:pt idx="8097">
                  <c:v>42776.459722222222</c:v>
                </c:pt>
                <c:pt idx="8098">
                  <c:v>42776.460416666669</c:v>
                </c:pt>
                <c:pt idx="8099">
                  <c:v>42776.461111111108</c:v>
                </c:pt>
                <c:pt idx="8100">
                  <c:v>42776.461805555555</c:v>
                </c:pt>
                <c:pt idx="8101">
                  <c:v>42776.462500000001</c:v>
                </c:pt>
                <c:pt idx="8102">
                  <c:v>42776.463194444441</c:v>
                </c:pt>
                <c:pt idx="8103">
                  <c:v>42776.463888888888</c:v>
                </c:pt>
                <c:pt idx="8104">
                  <c:v>42776.464583333334</c:v>
                </c:pt>
                <c:pt idx="8105">
                  <c:v>42776.465277777781</c:v>
                </c:pt>
                <c:pt idx="8106">
                  <c:v>42776.46597222222</c:v>
                </c:pt>
                <c:pt idx="8107">
                  <c:v>42776.466666666667</c:v>
                </c:pt>
                <c:pt idx="8108">
                  <c:v>42776.467361111114</c:v>
                </c:pt>
                <c:pt idx="8109">
                  <c:v>42776.468055555553</c:v>
                </c:pt>
                <c:pt idx="8110">
                  <c:v>42776.46875</c:v>
                </c:pt>
                <c:pt idx="8111">
                  <c:v>42776.469444444447</c:v>
                </c:pt>
                <c:pt idx="8112">
                  <c:v>42776.470138888886</c:v>
                </c:pt>
                <c:pt idx="8113">
                  <c:v>42776.470833333333</c:v>
                </c:pt>
                <c:pt idx="8114">
                  <c:v>42776.47152777778</c:v>
                </c:pt>
                <c:pt idx="8115">
                  <c:v>42776.472222222219</c:v>
                </c:pt>
                <c:pt idx="8116">
                  <c:v>42776.472916666666</c:v>
                </c:pt>
                <c:pt idx="8117">
                  <c:v>42776.473611111112</c:v>
                </c:pt>
                <c:pt idx="8118">
                  <c:v>42776.474305555559</c:v>
                </c:pt>
                <c:pt idx="8119">
                  <c:v>42776.474999999999</c:v>
                </c:pt>
                <c:pt idx="8120">
                  <c:v>42776.475694444445</c:v>
                </c:pt>
                <c:pt idx="8121">
                  <c:v>42776.476388888892</c:v>
                </c:pt>
                <c:pt idx="8122">
                  <c:v>42776.477083333331</c:v>
                </c:pt>
                <c:pt idx="8123">
                  <c:v>42776.477777777778</c:v>
                </c:pt>
                <c:pt idx="8124">
                  <c:v>42776.478472222225</c:v>
                </c:pt>
                <c:pt idx="8125">
                  <c:v>42776.479166666664</c:v>
                </c:pt>
                <c:pt idx="8126">
                  <c:v>42776.479861111111</c:v>
                </c:pt>
                <c:pt idx="8127">
                  <c:v>42776.480555555558</c:v>
                </c:pt>
                <c:pt idx="8128">
                  <c:v>42776.481249999997</c:v>
                </c:pt>
                <c:pt idx="8129">
                  <c:v>42776.481944444444</c:v>
                </c:pt>
                <c:pt idx="8130">
                  <c:v>42776.482638888891</c:v>
                </c:pt>
                <c:pt idx="8131">
                  <c:v>42776.48333333333</c:v>
                </c:pt>
                <c:pt idx="8132">
                  <c:v>42776.484027777777</c:v>
                </c:pt>
                <c:pt idx="8133">
                  <c:v>42776.484722222223</c:v>
                </c:pt>
                <c:pt idx="8134">
                  <c:v>42776.48541666667</c:v>
                </c:pt>
                <c:pt idx="8135">
                  <c:v>42776.486111111109</c:v>
                </c:pt>
                <c:pt idx="8136">
                  <c:v>42776.486805555556</c:v>
                </c:pt>
                <c:pt idx="8137">
                  <c:v>42776.487500000003</c:v>
                </c:pt>
                <c:pt idx="8138">
                  <c:v>42776.488194444442</c:v>
                </c:pt>
                <c:pt idx="8139">
                  <c:v>42776.488888888889</c:v>
                </c:pt>
                <c:pt idx="8140">
                  <c:v>42776.489583333336</c:v>
                </c:pt>
                <c:pt idx="8141">
                  <c:v>42776.490277777775</c:v>
                </c:pt>
                <c:pt idx="8142">
                  <c:v>42776.490972222222</c:v>
                </c:pt>
                <c:pt idx="8143">
                  <c:v>42776.491666666669</c:v>
                </c:pt>
                <c:pt idx="8144">
                  <c:v>42776.492361111108</c:v>
                </c:pt>
                <c:pt idx="8145">
                  <c:v>42776.493055555555</c:v>
                </c:pt>
                <c:pt idx="8146">
                  <c:v>42776.493750000001</c:v>
                </c:pt>
                <c:pt idx="8147">
                  <c:v>42776.494444444441</c:v>
                </c:pt>
                <c:pt idx="8148">
                  <c:v>42776.495138888888</c:v>
                </c:pt>
                <c:pt idx="8149">
                  <c:v>42776.495833333334</c:v>
                </c:pt>
                <c:pt idx="8150">
                  <c:v>42776.496527777781</c:v>
                </c:pt>
                <c:pt idx="8151">
                  <c:v>42776.49722222222</c:v>
                </c:pt>
                <c:pt idx="8152">
                  <c:v>42776.497916666667</c:v>
                </c:pt>
                <c:pt idx="8153">
                  <c:v>42776.498611111114</c:v>
                </c:pt>
                <c:pt idx="8154">
                  <c:v>42776.499305555553</c:v>
                </c:pt>
                <c:pt idx="8155">
                  <c:v>42776.5</c:v>
                </c:pt>
                <c:pt idx="8156">
                  <c:v>42776.500694444447</c:v>
                </c:pt>
                <c:pt idx="8157">
                  <c:v>42776.501388888886</c:v>
                </c:pt>
                <c:pt idx="8158">
                  <c:v>42776.502083333333</c:v>
                </c:pt>
                <c:pt idx="8159">
                  <c:v>42776.50277777778</c:v>
                </c:pt>
                <c:pt idx="8160">
                  <c:v>42776.503472222219</c:v>
                </c:pt>
                <c:pt idx="8161">
                  <c:v>42776.504166666666</c:v>
                </c:pt>
                <c:pt idx="8162">
                  <c:v>42776.504861111112</c:v>
                </c:pt>
                <c:pt idx="8163">
                  <c:v>42776.505555555559</c:v>
                </c:pt>
                <c:pt idx="8164">
                  <c:v>42776.506249999999</c:v>
                </c:pt>
                <c:pt idx="8165">
                  <c:v>42776.506944444445</c:v>
                </c:pt>
                <c:pt idx="8166">
                  <c:v>42776.507638888892</c:v>
                </c:pt>
                <c:pt idx="8167">
                  <c:v>42776.508333333331</c:v>
                </c:pt>
                <c:pt idx="8168">
                  <c:v>42776.509027777778</c:v>
                </c:pt>
                <c:pt idx="8169">
                  <c:v>42776.509722222225</c:v>
                </c:pt>
                <c:pt idx="8170">
                  <c:v>42776.510416666664</c:v>
                </c:pt>
                <c:pt idx="8171">
                  <c:v>42776.511111111111</c:v>
                </c:pt>
                <c:pt idx="8172">
                  <c:v>42776.511805555558</c:v>
                </c:pt>
                <c:pt idx="8173">
                  <c:v>42776.512499999997</c:v>
                </c:pt>
                <c:pt idx="8174">
                  <c:v>42776.513194444444</c:v>
                </c:pt>
                <c:pt idx="8175">
                  <c:v>42776.513888888891</c:v>
                </c:pt>
                <c:pt idx="8176">
                  <c:v>42776.51458333333</c:v>
                </c:pt>
                <c:pt idx="8177">
                  <c:v>42776.515277777777</c:v>
                </c:pt>
                <c:pt idx="8178">
                  <c:v>42776.515972222223</c:v>
                </c:pt>
                <c:pt idx="8179">
                  <c:v>42776.51666666667</c:v>
                </c:pt>
                <c:pt idx="8180">
                  <c:v>42776.517361111109</c:v>
                </c:pt>
                <c:pt idx="8181">
                  <c:v>42776.518055555556</c:v>
                </c:pt>
                <c:pt idx="8182">
                  <c:v>42776.518750000003</c:v>
                </c:pt>
                <c:pt idx="8183">
                  <c:v>42776.519444444442</c:v>
                </c:pt>
                <c:pt idx="8184">
                  <c:v>42776.520138888889</c:v>
                </c:pt>
                <c:pt idx="8185">
                  <c:v>42776.520833333336</c:v>
                </c:pt>
                <c:pt idx="8186">
                  <c:v>42776.521527777775</c:v>
                </c:pt>
                <c:pt idx="8187">
                  <c:v>42776.522222222222</c:v>
                </c:pt>
                <c:pt idx="8188">
                  <c:v>42776.522916666669</c:v>
                </c:pt>
                <c:pt idx="8189">
                  <c:v>42776.523611111108</c:v>
                </c:pt>
                <c:pt idx="8190">
                  <c:v>42776.524305555555</c:v>
                </c:pt>
                <c:pt idx="8191">
                  <c:v>42776.525000000001</c:v>
                </c:pt>
                <c:pt idx="8192">
                  <c:v>42776.525694444441</c:v>
                </c:pt>
                <c:pt idx="8193">
                  <c:v>42776.526388888888</c:v>
                </c:pt>
                <c:pt idx="8194">
                  <c:v>42776.527083333334</c:v>
                </c:pt>
                <c:pt idx="8195">
                  <c:v>42776.527777777781</c:v>
                </c:pt>
                <c:pt idx="8196">
                  <c:v>42776.52847222222</c:v>
                </c:pt>
                <c:pt idx="8197">
                  <c:v>42776.529166666667</c:v>
                </c:pt>
                <c:pt idx="8198">
                  <c:v>42776.529861111114</c:v>
                </c:pt>
                <c:pt idx="8199">
                  <c:v>42776.530555555553</c:v>
                </c:pt>
                <c:pt idx="8200">
                  <c:v>42776.53125</c:v>
                </c:pt>
                <c:pt idx="8201">
                  <c:v>42776.531944444447</c:v>
                </c:pt>
                <c:pt idx="8202">
                  <c:v>42776.532638888886</c:v>
                </c:pt>
                <c:pt idx="8203">
                  <c:v>42776.533333333333</c:v>
                </c:pt>
                <c:pt idx="8204">
                  <c:v>42776.53402777778</c:v>
                </c:pt>
                <c:pt idx="8205">
                  <c:v>42776.534722222219</c:v>
                </c:pt>
                <c:pt idx="8206">
                  <c:v>42776.535416666666</c:v>
                </c:pt>
                <c:pt idx="8207">
                  <c:v>42776.536111111112</c:v>
                </c:pt>
                <c:pt idx="8208">
                  <c:v>42776.536805555559</c:v>
                </c:pt>
                <c:pt idx="8209">
                  <c:v>42776.537499999999</c:v>
                </c:pt>
                <c:pt idx="8210">
                  <c:v>42776.538194444445</c:v>
                </c:pt>
                <c:pt idx="8211">
                  <c:v>42776.538888888892</c:v>
                </c:pt>
                <c:pt idx="8212">
                  <c:v>42776.539583333331</c:v>
                </c:pt>
                <c:pt idx="8213">
                  <c:v>42776.540277777778</c:v>
                </c:pt>
                <c:pt idx="8214">
                  <c:v>42776.540972222225</c:v>
                </c:pt>
                <c:pt idx="8215">
                  <c:v>42776.541666666664</c:v>
                </c:pt>
                <c:pt idx="8216">
                  <c:v>42776.542361111111</c:v>
                </c:pt>
                <c:pt idx="8217">
                  <c:v>42776.543055555558</c:v>
                </c:pt>
                <c:pt idx="8218">
                  <c:v>42776.543749999997</c:v>
                </c:pt>
                <c:pt idx="8219">
                  <c:v>42776.544444444444</c:v>
                </c:pt>
                <c:pt idx="8220">
                  <c:v>42776.545138888891</c:v>
                </c:pt>
                <c:pt idx="8221">
                  <c:v>42776.54583333333</c:v>
                </c:pt>
                <c:pt idx="8222">
                  <c:v>42776.546527777777</c:v>
                </c:pt>
                <c:pt idx="8223">
                  <c:v>42776.547222222223</c:v>
                </c:pt>
                <c:pt idx="8224">
                  <c:v>42776.54791666667</c:v>
                </c:pt>
                <c:pt idx="8225">
                  <c:v>42776.548611111109</c:v>
                </c:pt>
                <c:pt idx="8226">
                  <c:v>42776.549305555556</c:v>
                </c:pt>
                <c:pt idx="8227">
                  <c:v>42776.55</c:v>
                </c:pt>
                <c:pt idx="8228">
                  <c:v>42776.550694444442</c:v>
                </c:pt>
                <c:pt idx="8229">
                  <c:v>42776.551388888889</c:v>
                </c:pt>
                <c:pt idx="8230">
                  <c:v>42776.552083333336</c:v>
                </c:pt>
                <c:pt idx="8231">
                  <c:v>42776.552777777775</c:v>
                </c:pt>
                <c:pt idx="8232">
                  <c:v>42776.553472222222</c:v>
                </c:pt>
                <c:pt idx="8233">
                  <c:v>42776.554166666669</c:v>
                </c:pt>
                <c:pt idx="8234">
                  <c:v>42776.554861111108</c:v>
                </c:pt>
                <c:pt idx="8235">
                  <c:v>42776.555555555555</c:v>
                </c:pt>
                <c:pt idx="8236">
                  <c:v>42776.556250000001</c:v>
                </c:pt>
                <c:pt idx="8237">
                  <c:v>42776.556944444441</c:v>
                </c:pt>
                <c:pt idx="8238">
                  <c:v>42776.557638888888</c:v>
                </c:pt>
                <c:pt idx="8239">
                  <c:v>42776.558333333334</c:v>
                </c:pt>
                <c:pt idx="8240">
                  <c:v>42776.559027777781</c:v>
                </c:pt>
                <c:pt idx="8241">
                  <c:v>42776.55972222222</c:v>
                </c:pt>
                <c:pt idx="8242">
                  <c:v>42776.560416666667</c:v>
                </c:pt>
                <c:pt idx="8243">
                  <c:v>42776.561111111114</c:v>
                </c:pt>
                <c:pt idx="8244">
                  <c:v>42776.561805555553</c:v>
                </c:pt>
                <c:pt idx="8245">
                  <c:v>42776.5625</c:v>
                </c:pt>
                <c:pt idx="8246">
                  <c:v>42776.563194444447</c:v>
                </c:pt>
                <c:pt idx="8247">
                  <c:v>42776.563888888886</c:v>
                </c:pt>
                <c:pt idx="8248">
                  <c:v>42776.564583333333</c:v>
                </c:pt>
                <c:pt idx="8249">
                  <c:v>42776.56527777778</c:v>
                </c:pt>
                <c:pt idx="8250">
                  <c:v>42776.565972222219</c:v>
                </c:pt>
                <c:pt idx="8251">
                  <c:v>42776.566666666666</c:v>
                </c:pt>
                <c:pt idx="8252">
                  <c:v>42776.567361111112</c:v>
                </c:pt>
                <c:pt idx="8253">
                  <c:v>42776.568055555559</c:v>
                </c:pt>
                <c:pt idx="8254">
                  <c:v>42776.568749999999</c:v>
                </c:pt>
                <c:pt idx="8255">
                  <c:v>42776.569444444445</c:v>
                </c:pt>
                <c:pt idx="8256">
                  <c:v>42776.570138888892</c:v>
                </c:pt>
                <c:pt idx="8257">
                  <c:v>42776.570833333331</c:v>
                </c:pt>
                <c:pt idx="8258">
                  <c:v>42776.571527777778</c:v>
                </c:pt>
                <c:pt idx="8259">
                  <c:v>42776.572222222225</c:v>
                </c:pt>
                <c:pt idx="8260">
                  <c:v>42776.572916666664</c:v>
                </c:pt>
                <c:pt idx="8261">
                  <c:v>42776.573611111111</c:v>
                </c:pt>
                <c:pt idx="8262">
                  <c:v>42776.574305555558</c:v>
                </c:pt>
                <c:pt idx="8263">
                  <c:v>42776.574999999997</c:v>
                </c:pt>
                <c:pt idx="8264">
                  <c:v>42776.575694444444</c:v>
                </c:pt>
                <c:pt idx="8265">
                  <c:v>42776.576388888891</c:v>
                </c:pt>
                <c:pt idx="8266">
                  <c:v>42776.57708333333</c:v>
                </c:pt>
                <c:pt idx="8267">
                  <c:v>42776.577777777777</c:v>
                </c:pt>
                <c:pt idx="8268">
                  <c:v>42776.578472222223</c:v>
                </c:pt>
                <c:pt idx="8269">
                  <c:v>42776.57916666667</c:v>
                </c:pt>
                <c:pt idx="8270">
                  <c:v>42776.579861111109</c:v>
                </c:pt>
                <c:pt idx="8271">
                  <c:v>42776.580555555556</c:v>
                </c:pt>
                <c:pt idx="8272">
                  <c:v>42776.581250000003</c:v>
                </c:pt>
                <c:pt idx="8273">
                  <c:v>42776.581944444442</c:v>
                </c:pt>
                <c:pt idx="8274">
                  <c:v>42776.582638888889</c:v>
                </c:pt>
                <c:pt idx="8275">
                  <c:v>42776.583333333336</c:v>
                </c:pt>
                <c:pt idx="8276">
                  <c:v>42776.584027777775</c:v>
                </c:pt>
                <c:pt idx="8277">
                  <c:v>42776.584722222222</c:v>
                </c:pt>
                <c:pt idx="8278">
                  <c:v>42776.585416666669</c:v>
                </c:pt>
                <c:pt idx="8279">
                  <c:v>42776.586111111108</c:v>
                </c:pt>
                <c:pt idx="8280">
                  <c:v>42776.586805555555</c:v>
                </c:pt>
                <c:pt idx="8281">
                  <c:v>42776.587500000001</c:v>
                </c:pt>
                <c:pt idx="8282">
                  <c:v>42776.588194444441</c:v>
                </c:pt>
                <c:pt idx="8283">
                  <c:v>42776.588888888888</c:v>
                </c:pt>
                <c:pt idx="8284">
                  <c:v>42776.589583333334</c:v>
                </c:pt>
                <c:pt idx="8285">
                  <c:v>42776.590277777781</c:v>
                </c:pt>
                <c:pt idx="8286">
                  <c:v>42776.59097222222</c:v>
                </c:pt>
                <c:pt idx="8287">
                  <c:v>42776.591666666667</c:v>
                </c:pt>
                <c:pt idx="8288">
                  <c:v>42776.592361111114</c:v>
                </c:pt>
                <c:pt idx="8289">
                  <c:v>42776.593055555553</c:v>
                </c:pt>
                <c:pt idx="8290">
                  <c:v>42776.59375</c:v>
                </c:pt>
                <c:pt idx="8291">
                  <c:v>42776.594444444447</c:v>
                </c:pt>
                <c:pt idx="8292">
                  <c:v>42776.595138888886</c:v>
                </c:pt>
                <c:pt idx="8293">
                  <c:v>42776.595833333333</c:v>
                </c:pt>
                <c:pt idx="8294">
                  <c:v>42776.59652777778</c:v>
                </c:pt>
                <c:pt idx="8295">
                  <c:v>42776.597222222219</c:v>
                </c:pt>
                <c:pt idx="8296">
                  <c:v>42776.597916666666</c:v>
                </c:pt>
                <c:pt idx="8297">
                  <c:v>42776.598611111112</c:v>
                </c:pt>
                <c:pt idx="8298">
                  <c:v>42776.599305555559</c:v>
                </c:pt>
                <c:pt idx="8299">
                  <c:v>42776.6</c:v>
                </c:pt>
                <c:pt idx="8300">
                  <c:v>42776.600694444445</c:v>
                </c:pt>
                <c:pt idx="8301">
                  <c:v>42776.601388888892</c:v>
                </c:pt>
                <c:pt idx="8302">
                  <c:v>42776.602083333331</c:v>
                </c:pt>
                <c:pt idx="8303">
                  <c:v>42776.602777777778</c:v>
                </c:pt>
                <c:pt idx="8304">
                  <c:v>42776.603472222225</c:v>
                </c:pt>
                <c:pt idx="8305">
                  <c:v>42776.604166666664</c:v>
                </c:pt>
                <c:pt idx="8306">
                  <c:v>42776.604861111111</c:v>
                </c:pt>
                <c:pt idx="8307">
                  <c:v>42776.605555555558</c:v>
                </c:pt>
                <c:pt idx="8308">
                  <c:v>42776.606249999997</c:v>
                </c:pt>
                <c:pt idx="8309">
                  <c:v>42776.606944444444</c:v>
                </c:pt>
                <c:pt idx="8310">
                  <c:v>42776.607638888891</c:v>
                </c:pt>
                <c:pt idx="8311">
                  <c:v>42776.60833333333</c:v>
                </c:pt>
                <c:pt idx="8312">
                  <c:v>42776.609027777777</c:v>
                </c:pt>
                <c:pt idx="8313">
                  <c:v>42776.609722222223</c:v>
                </c:pt>
                <c:pt idx="8314">
                  <c:v>42776.61041666667</c:v>
                </c:pt>
                <c:pt idx="8315">
                  <c:v>42776.611111111109</c:v>
                </c:pt>
                <c:pt idx="8316">
                  <c:v>42776.611805555556</c:v>
                </c:pt>
                <c:pt idx="8317">
                  <c:v>42776.612500000003</c:v>
                </c:pt>
                <c:pt idx="8318">
                  <c:v>42776.613194444442</c:v>
                </c:pt>
                <c:pt idx="8319">
                  <c:v>42776.613888888889</c:v>
                </c:pt>
                <c:pt idx="8320">
                  <c:v>42776.614583333336</c:v>
                </c:pt>
                <c:pt idx="8321">
                  <c:v>42776.615277777775</c:v>
                </c:pt>
                <c:pt idx="8322">
                  <c:v>42776.615972222222</c:v>
                </c:pt>
                <c:pt idx="8323">
                  <c:v>42776.616666666669</c:v>
                </c:pt>
                <c:pt idx="8324">
                  <c:v>42776.617361111108</c:v>
                </c:pt>
                <c:pt idx="8325">
                  <c:v>42776.618055555555</c:v>
                </c:pt>
                <c:pt idx="8326">
                  <c:v>42776.618750000001</c:v>
                </c:pt>
                <c:pt idx="8327">
                  <c:v>42776.619444444441</c:v>
                </c:pt>
                <c:pt idx="8328">
                  <c:v>42776.620138888888</c:v>
                </c:pt>
                <c:pt idx="8329">
                  <c:v>42776.620833333334</c:v>
                </c:pt>
                <c:pt idx="8330">
                  <c:v>42776.621527777781</c:v>
                </c:pt>
                <c:pt idx="8331">
                  <c:v>42776.62222222222</c:v>
                </c:pt>
                <c:pt idx="8332">
                  <c:v>42776.622916666667</c:v>
                </c:pt>
                <c:pt idx="8333">
                  <c:v>42776.623611111114</c:v>
                </c:pt>
                <c:pt idx="8334">
                  <c:v>42776.624305555553</c:v>
                </c:pt>
                <c:pt idx="8335">
                  <c:v>42776.625</c:v>
                </c:pt>
                <c:pt idx="8336">
                  <c:v>42776.625694444447</c:v>
                </c:pt>
                <c:pt idx="8337">
                  <c:v>42776.626388888886</c:v>
                </c:pt>
                <c:pt idx="8338">
                  <c:v>42776.627083333333</c:v>
                </c:pt>
                <c:pt idx="8339">
                  <c:v>42776.62777777778</c:v>
                </c:pt>
                <c:pt idx="8340">
                  <c:v>42776.628472222219</c:v>
                </c:pt>
                <c:pt idx="8341">
                  <c:v>42776.629166666666</c:v>
                </c:pt>
                <c:pt idx="8342">
                  <c:v>42776.629861111112</c:v>
                </c:pt>
                <c:pt idx="8343">
                  <c:v>42776.630555555559</c:v>
                </c:pt>
                <c:pt idx="8344">
                  <c:v>42776.631249999999</c:v>
                </c:pt>
                <c:pt idx="8345">
                  <c:v>42776.631944444445</c:v>
                </c:pt>
                <c:pt idx="8346">
                  <c:v>42776.632638888892</c:v>
                </c:pt>
                <c:pt idx="8347">
                  <c:v>42776.633333333331</c:v>
                </c:pt>
                <c:pt idx="8348">
                  <c:v>42776.634027777778</c:v>
                </c:pt>
                <c:pt idx="8349">
                  <c:v>42776.634722222225</c:v>
                </c:pt>
                <c:pt idx="8350">
                  <c:v>42776.635416666664</c:v>
                </c:pt>
                <c:pt idx="8351">
                  <c:v>42776.636111111111</c:v>
                </c:pt>
                <c:pt idx="8352">
                  <c:v>42776.636805555558</c:v>
                </c:pt>
                <c:pt idx="8353">
                  <c:v>42776.637499999997</c:v>
                </c:pt>
                <c:pt idx="8354">
                  <c:v>42776.638194444444</c:v>
                </c:pt>
                <c:pt idx="8355">
                  <c:v>42776.638888888891</c:v>
                </c:pt>
                <c:pt idx="8356">
                  <c:v>42776.63958333333</c:v>
                </c:pt>
                <c:pt idx="8357">
                  <c:v>42776.640277777777</c:v>
                </c:pt>
                <c:pt idx="8358">
                  <c:v>42776.640972222223</c:v>
                </c:pt>
                <c:pt idx="8359">
                  <c:v>42776.64166666667</c:v>
                </c:pt>
                <c:pt idx="8360">
                  <c:v>42776.642361111109</c:v>
                </c:pt>
                <c:pt idx="8361">
                  <c:v>42776.643055555556</c:v>
                </c:pt>
                <c:pt idx="8362">
                  <c:v>42776.643750000003</c:v>
                </c:pt>
                <c:pt idx="8363">
                  <c:v>42776.644444444442</c:v>
                </c:pt>
                <c:pt idx="8364">
                  <c:v>42776.645138888889</c:v>
                </c:pt>
                <c:pt idx="8365">
                  <c:v>42776.645833333336</c:v>
                </c:pt>
                <c:pt idx="8366">
                  <c:v>42776.646527777775</c:v>
                </c:pt>
                <c:pt idx="8367">
                  <c:v>42776.647222222222</c:v>
                </c:pt>
                <c:pt idx="8368">
                  <c:v>42776.647916666669</c:v>
                </c:pt>
                <c:pt idx="8369">
                  <c:v>42776.648611111108</c:v>
                </c:pt>
                <c:pt idx="8370">
                  <c:v>42776.649305555555</c:v>
                </c:pt>
                <c:pt idx="8371">
                  <c:v>42776.65</c:v>
                </c:pt>
                <c:pt idx="8372">
                  <c:v>42776.650694444441</c:v>
                </c:pt>
                <c:pt idx="8373">
                  <c:v>42776.651388888888</c:v>
                </c:pt>
                <c:pt idx="8374">
                  <c:v>42776.652083333334</c:v>
                </c:pt>
                <c:pt idx="8375">
                  <c:v>42776.652777777781</c:v>
                </c:pt>
                <c:pt idx="8376">
                  <c:v>42776.65347222222</c:v>
                </c:pt>
                <c:pt idx="8377">
                  <c:v>42776.654166666667</c:v>
                </c:pt>
                <c:pt idx="8378">
                  <c:v>42776.654861111114</c:v>
                </c:pt>
                <c:pt idx="8379">
                  <c:v>42776.655555555553</c:v>
                </c:pt>
                <c:pt idx="8380">
                  <c:v>42776.65625</c:v>
                </c:pt>
                <c:pt idx="8381">
                  <c:v>42776.656944444447</c:v>
                </c:pt>
                <c:pt idx="8382">
                  <c:v>42776.657638888886</c:v>
                </c:pt>
                <c:pt idx="8383">
                  <c:v>42776.658333333333</c:v>
                </c:pt>
                <c:pt idx="8384">
                  <c:v>42776.65902777778</c:v>
                </c:pt>
                <c:pt idx="8385">
                  <c:v>42776.659722222219</c:v>
                </c:pt>
                <c:pt idx="8386">
                  <c:v>42776.660416666666</c:v>
                </c:pt>
                <c:pt idx="8387">
                  <c:v>42776.661111111112</c:v>
                </c:pt>
                <c:pt idx="8388">
                  <c:v>42776.661805555559</c:v>
                </c:pt>
                <c:pt idx="8389">
                  <c:v>42776.662499999999</c:v>
                </c:pt>
                <c:pt idx="8390">
                  <c:v>42776.663194444445</c:v>
                </c:pt>
                <c:pt idx="8391">
                  <c:v>42776.663888888892</c:v>
                </c:pt>
                <c:pt idx="8392">
                  <c:v>42776.664583333331</c:v>
                </c:pt>
                <c:pt idx="8393">
                  <c:v>42776.665277777778</c:v>
                </c:pt>
                <c:pt idx="8394">
                  <c:v>42776.665972222225</c:v>
                </c:pt>
                <c:pt idx="8395">
                  <c:v>42776.666666666664</c:v>
                </c:pt>
                <c:pt idx="8396">
                  <c:v>42776.667361111111</c:v>
                </c:pt>
                <c:pt idx="8397">
                  <c:v>42776.668055555558</c:v>
                </c:pt>
                <c:pt idx="8398">
                  <c:v>42776.668749999997</c:v>
                </c:pt>
                <c:pt idx="8399">
                  <c:v>42776.669444444444</c:v>
                </c:pt>
                <c:pt idx="8400">
                  <c:v>42776.670138888891</c:v>
                </c:pt>
                <c:pt idx="8401">
                  <c:v>42776.67083333333</c:v>
                </c:pt>
                <c:pt idx="8402">
                  <c:v>42776.671527777777</c:v>
                </c:pt>
                <c:pt idx="8403">
                  <c:v>42776.672222222223</c:v>
                </c:pt>
                <c:pt idx="8404">
                  <c:v>42776.67291666667</c:v>
                </c:pt>
                <c:pt idx="8405">
                  <c:v>42776.673611111109</c:v>
                </c:pt>
                <c:pt idx="8406">
                  <c:v>42776.674305555556</c:v>
                </c:pt>
                <c:pt idx="8407">
                  <c:v>42776.675000000003</c:v>
                </c:pt>
                <c:pt idx="8408">
                  <c:v>42776.675694444442</c:v>
                </c:pt>
                <c:pt idx="8409">
                  <c:v>42776.676388888889</c:v>
                </c:pt>
                <c:pt idx="8410">
                  <c:v>42776.677083333336</c:v>
                </c:pt>
                <c:pt idx="8411">
                  <c:v>42776.677777777775</c:v>
                </c:pt>
                <c:pt idx="8412">
                  <c:v>42776.678472222222</c:v>
                </c:pt>
                <c:pt idx="8413">
                  <c:v>42776.679166666669</c:v>
                </c:pt>
                <c:pt idx="8414">
                  <c:v>42776.679861111108</c:v>
                </c:pt>
                <c:pt idx="8415">
                  <c:v>42776.680555555555</c:v>
                </c:pt>
                <c:pt idx="8416">
                  <c:v>42776.681250000001</c:v>
                </c:pt>
                <c:pt idx="8417">
                  <c:v>42776.681944444441</c:v>
                </c:pt>
                <c:pt idx="8418">
                  <c:v>42776.682638888888</c:v>
                </c:pt>
                <c:pt idx="8419">
                  <c:v>42776.683333333334</c:v>
                </c:pt>
                <c:pt idx="8420">
                  <c:v>42776.684027777781</c:v>
                </c:pt>
                <c:pt idx="8421">
                  <c:v>42776.68472222222</c:v>
                </c:pt>
                <c:pt idx="8422">
                  <c:v>42776.685416666667</c:v>
                </c:pt>
                <c:pt idx="8423">
                  <c:v>42776.686111111114</c:v>
                </c:pt>
                <c:pt idx="8424">
                  <c:v>42776.686805555553</c:v>
                </c:pt>
                <c:pt idx="8425">
                  <c:v>42776.6875</c:v>
                </c:pt>
                <c:pt idx="8426">
                  <c:v>42776.688194444447</c:v>
                </c:pt>
                <c:pt idx="8427">
                  <c:v>42776.688888888886</c:v>
                </c:pt>
                <c:pt idx="8428">
                  <c:v>42776.689583333333</c:v>
                </c:pt>
                <c:pt idx="8429">
                  <c:v>42776.69027777778</c:v>
                </c:pt>
                <c:pt idx="8430">
                  <c:v>42776.690972222219</c:v>
                </c:pt>
                <c:pt idx="8431">
                  <c:v>42776.691666666666</c:v>
                </c:pt>
                <c:pt idx="8432">
                  <c:v>42776.692361111112</c:v>
                </c:pt>
                <c:pt idx="8433">
                  <c:v>42776.693055555559</c:v>
                </c:pt>
                <c:pt idx="8434">
                  <c:v>42776.693749999999</c:v>
                </c:pt>
                <c:pt idx="8435">
                  <c:v>42776.694444444445</c:v>
                </c:pt>
                <c:pt idx="8436">
                  <c:v>42776.695138888892</c:v>
                </c:pt>
                <c:pt idx="8437">
                  <c:v>42776.695833333331</c:v>
                </c:pt>
                <c:pt idx="8438">
                  <c:v>42776.696527777778</c:v>
                </c:pt>
                <c:pt idx="8439">
                  <c:v>42776.697222222225</c:v>
                </c:pt>
                <c:pt idx="8440">
                  <c:v>42776.697916666664</c:v>
                </c:pt>
                <c:pt idx="8441">
                  <c:v>42776.698611111111</c:v>
                </c:pt>
                <c:pt idx="8442">
                  <c:v>42776.699305555558</c:v>
                </c:pt>
                <c:pt idx="8443">
                  <c:v>42776.7</c:v>
                </c:pt>
                <c:pt idx="8444">
                  <c:v>42776.700694444444</c:v>
                </c:pt>
                <c:pt idx="8445">
                  <c:v>42776.701388888891</c:v>
                </c:pt>
                <c:pt idx="8446">
                  <c:v>42776.70208333333</c:v>
                </c:pt>
                <c:pt idx="8447">
                  <c:v>42776.702777777777</c:v>
                </c:pt>
                <c:pt idx="8448">
                  <c:v>42776.703472222223</c:v>
                </c:pt>
                <c:pt idx="8449">
                  <c:v>42776.70416666667</c:v>
                </c:pt>
                <c:pt idx="8450">
                  <c:v>42776.704861111109</c:v>
                </c:pt>
                <c:pt idx="8451">
                  <c:v>42776.705555555556</c:v>
                </c:pt>
                <c:pt idx="8452">
                  <c:v>42776.706250000003</c:v>
                </c:pt>
                <c:pt idx="8453">
                  <c:v>42776.706944444442</c:v>
                </c:pt>
                <c:pt idx="8454">
                  <c:v>42776.707638888889</c:v>
                </c:pt>
                <c:pt idx="8455">
                  <c:v>42776.708333333336</c:v>
                </c:pt>
                <c:pt idx="8456">
                  <c:v>42776.709027777775</c:v>
                </c:pt>
                <c:pt idx="8457">
                  <c:v>42776.709722222222</c:v>
                </c:pt>
                <c:pt idx="8458">
                  <c:v>42776.710416666669</c:v>
                </c:pt>
                <c:pt idx="8459">
                  <c:v>42776.711111111108</c:v>
                </c:pt>
                <c:pt idx="8460">
                  <c:v>42776.711805555555</c:v>
                </c:pt>
                <c:pt idx="8461">
                  <c:v>42776.712500000001</c:v>
                </c:pt>
                <c:pt idx="8462">
                  <c:v>42776.713194444441</c:v>
                </c:pt>
                <c:pt idx="8463">
                  <c:v>42776.713888888888</c:v>
                </c:pt>
                <c:pt idx="8464">
                  <c:v>42776.714583333334</c:v>
                </c:pt>
                <c:pt idx="8465">
                  <c:v>42776.715277777781</c:v>
                </c:pt>
                <c:pt idx="8466">
                  <c:v>42776.71597222222</c:v>
                </c:pt>
                <c:pt idx="8467">
                  <c:v>42776.716666666667</c:v>
                </c:pt>
                <c:pt idx="8468">
                  <c:v>42776.717361111114</c:v>
                </c:pt>
                <c:pt idx="8469">
                  <c:v>42776.718055555553</c:v>
                </c:pt>
                <c:pt idx="8470">
                  <c:v>42776.71875</c:v>
                </c:pt>
                <c:pt idx="8471">
                  <c:v>42776.719444444447</c:v>
                </c:pt>
                <c:pt idx="8472">
                  <c:v>42776.720138888886</c:v>
                </c:pt>
                <c:pt idx="8473">
                  <c:v>42776.720833333333</c:v>
                </c:pt>
                <c:pt idx="8474">
                  <c:v>42776.72152777778</c:v>
                </c:pt>
                <c:pt idx="8475">
                  <c:v>42776.722222222219</c:v>
                </c:pt>
                <c:pt idx="8476">
                  <c:v>42776.722916666666</c:v>
                </c:pt>
                <c:pt idx="8477">
                  <c:v>42776.723611111112</c:v>
                </c:pt>
                <c:pt idx="8478">
                  <c:v>42776.724305555559</c:v>
                </c:pt>
                <c:pt idx="8479">
                  <c:v>42776.724999999999</c:v>
                </c:pt>
                <c:pt idx="8480">
                  <c:v>42776.725694444445</c:v>
                </c:pt>
                <c:pt idx="8481">
                  <c:v>42776.726388888892</c:v>
                </c:pt>
                <c:pt idx="8482">
                  <c:v>42776.727083333331</c:v>
                </c:pt>
                <c:pt idx="8483">
                  <c:v>42776.727777777778</c:v>
                </c:pt>
                <c:pt idx="8484">
                  <c:v>42776.728472222225</c:v>
                </c:pt>
                <c:pt idx="8485">
                  <c:v>42776.729166666664</c:v>
                </c:pt>
                <c:pt idx="8486">
                  <c:v>42776.729861111111</c:v>
                </c:pt>
                <c:pt idx="8487">
                  <c:v>42776.730555555558</c:v>
                </c:pt>
                <c:pt idx="8488">
                  <c:v>42776.731249999997</c:v>
                </c:pt>
                <c:pt idx="8489">
                  <c:v>42776.731944444444</c:v>
                </c:pt>
                <c:pt idx="8490">
                  <c:v>42776.732638888891</c:v>
                </c:pt>
                <c:pt idx="8491">
                  <c:v>42776.73333333333</c:v>
                </c:pt>
                <c:pt idx="8492">
                  <c:v>42776.734027777777</c:v>
                </c:pt>
                <c:pt idx="8493">
                  <c:v>42776.734722222223</c:v>
                </c:pt>
                <c:pt idx="8494">
                  <c:v>42776.73541666667</c:v>
                </c:pt>
                <c:pt idx="8495">
                  <c:v>42776.736111111109</c:v>
                </c:pt>
                <c:pt idx="8496">
                  <c:v>42776.736805555556</c:v>
                </c:pt>
                <c:pt idx="8497">
                  <c:v>42776.737500000003</c:v>
                </c:pt>
                <c:pt idx="8498">
                  <c:v>42776.738194444442</c:v>
                </c:pt>
                <c:pt idx="8499">
                  <c:v>42776.738888888889</c:v>
                </c:pt>
                <c:pt idx="8500">
                  <c:v>42776.739583333336</c:v>
                </c:pt>
                <c:pt idx="8501">
                  <c:v>42776.740277777775</c:v>
                </c:pt>
                <c:pt idx="8502">
                  <c:v>42776.740972222222</c:v>
                </c:pt>
                <c:pt idx="8503">
                  <c:v>42776.741666666669</c:v>
                </c:pt>
                <c:pt idx="8504">
                  <c:v>42776.742361111108</c:v>
                </c:pt>
                <c:pt idx="8505">
                  <c:v>42776.743055555555</c:v>
                </c:pt>
                <c:pt idx="8506">
                  <c:v>42776.743750000001</c:v>
                </c:pt>
                <c:pt idx="8507">
                  <c:v>42776.744444444441</c:v>
                </c:pt>
                <c:pt idx="8508">
                  <c:v>42776.745138888888</c:v>
                </c:pt>
                <c:pt idx="8509">
                  <c:v>42776.745833333334</c:v>
                </c:pt>
                <c:pt idx="8510">
                  <c:v>42776.746527777781</c:v>
                </c:pt>
                <c:pt idx="8511">
                  <c:v>42776.74722222222</c:v>
                </c:pt>
                <c:pt idx="8512">
                  <c:v>42776.747916666667</c:v>
                </c:pt>
                <c:pt idx="8513">
                  <c:v>42776.748611111114</c:v>
                </c:pt>
                <c:pt idx="8514">
                  <c:v>42776.749305555553</c:v>
                </c:pt>
                <c:pt idx="8515">
                  <c:v>42776.75</c:v>
                </c:pt>
                <c:pt idx="8516">
                  <c:v>42776.750694444447</c:v>
                </c:pt>
                <c:pt idx="8517">
                  <c:v>42776.751388888886</c:v>
                </c:pt>
                <c:pt idx="8518">
                  <c:v>42776.752083333333</c:v>
                </c:pt>
                <c:pt idx="8519">
                  <c:v>42776.75277777778</c:v>
                </c:pt>
                <c:pt idx="8520">
                  <c:v>42776.753472222219</c:v>
                </c:pt>
                <c:pt idx="8521">
                  <c:v>42776.754166666666</c:v>
                </c:pt>
                <c:pt idx="8522">
                  <c:v>42776.754861111112</c:v>
                </c:pt>
                <c:pt idx="8523">
                  <c:v>42776.755555555559</c:v>
                </c:pt>
                <c:pt idx="8524">
                  <c:v>42776.756249999999</c:v>
                </c:pt>
                <c:pt idx="8525">
                  <c:v>42776.756944444445</c:v>
                </c:pt>
                <c:pt idx="8526">
                  <c:v>42776.757638888892</c:v>
                </c:pt>
                <c:pt idx="8527">
                  <c:v>42776.758333333331</c:v>
                </c:pt>
                <c:pt idx="8528">
                  <c:v>42776.759027777778</c:v>
                </c:pt>
                <c:pt idx="8529">
                  <c:v>42776.759722222225</c:v>
                </c:pt>
                <c:pt idx="8530">
                  <c:v>42776.760416666664</c:v>
                </c:pt>
                <c:pt idx="8531">
                  <c:v>42776.761111111111</c:v>
                </c:pt>
                <c:pt idx="8532">
                  <c:v>42776.761805555558</c:v>
                </c:pt>
                <c:pt idx="8533">
                  <c:v>42776.762499999997</c:v>
                </c:pt>
                <c:pt idx="8534">
                  <c:v>42776.763194444444</c:v>
                </c:pt>
                <c:pt idx="8535">
                  <c:v>42776.763888888891</c:v>
                </c:pt>
                <c:pt idx="8536">
                  <c:v>42776.76458333333</c:v>
                </c:pt>
                <c:pt idx="8537">
                  <c:v>42776.765277777777</c:v>
                </c:pt>
                <c:pt idx="8538">
                  <c:v>42776.765972222223</c:v>
                </c:pt>
                <c:pt idx="8539">
                  <c:v>42776.76666666667</c:v>
                </c:pt>
                <c:pt idx="8540">
                  <c:v>42776.767361111109</c:v>
                </c:pt>
                <c:pt idx="8541">
                  <c:v>42776.768055555556</c:v>
                </c:pt>
                <c:pt idx="8542">
                  <c:v>42776.768750000003</c:v>
                </c:pt>
                <c:pt idx="8543">
                  <c:v>42776.769444444442</c:v>
                </c:pt>
                <c:pt idx="8544">
                  <c:v>42776.770138888889</c:v>
                </c:pt>
                <c:pt idx="8545">
                  <c:v>42776.770833333336</c:v>
                </c:pt>
                <c:pt idx="8546">
                  <c:v>42776.771527777775</c:v>
                </c:pt>
                <c:pt idx="8547">
                  <c:v>42776.772222222222</c:v>
                </c:pt>
                <c:pt idx="8548">
                  <c:v>42776.772916666669</c:v>
                </c:pt>
                <c:pt idx="8549">
                  <c:v>42776.773611111108</c:v>
                </c:pt>
                <c:pt idx="8550">
                  <c:v>42776.774305555555</c:v>
                </c:pt>
                <c:pt idx="8551">
                  <c:v>42776.775000000001</c:v>
                </c:pt>
                <c:pt idx="8552">
                  <c:v>42776.775694444441</c:v>
                </c:pt>
                <c:pt idx="8553">
                  <c:v>42776.776388888888</c:v>
                </c:pt>
                <c:pt idx="8554">
                  <c:v>42776.777083333334</c:v>
                </c:pt>
                <c:pt idx="8555">
                  <c:v>42776.777777777781</c:v>
                </c:pt>
                <c:pt idx="8556">
                  <c:v>42776.77847222222</c:v>
                </c:pt>
                <c:pt idx="8557">
                  <c:v>42776.779166666667</c:v>
                </c:pt>
                <c:pt idx="8558">
                  <c:v>42776.779861111114</c:v>
                </c:pt>
                <c:pt idx="8559">
                  <c:v>42776.780555555553</c:v>
                </c:pt>
                <c:pt idx="8560">
                  <c:v>42776.78125</c:v>
                </c:pt>
                <c:pt idx="8561">
                  <c:v>42776.781944444447</c:v>
                </c:pt>
                <c:pt idx="8562">
                  <c:v>42776.782638888886</c:v>
                </c:pt>
                <c:pt idx="8563">
                  <c:v>42776.783333333333</c:v>
                </c:pt>
                <c:pt idx="8564">
                  <c:v>42776.78402777778</c:v>
                </c:pt>
                <c:pt idx="8565">
                  <c:v>42776.784722222219</c:v>
                </c:pt>
                <c:pt idx="8566">
                  <c:v>42776.785416666666</c:v>
                </c:pt>
                <c:pt idx="8567">
                  <c:v>42776.786111111112</c:v>
                </c:pt>
                <c:pt idx="8568">
                  <c:v>42776.786805555559</c:v>
                </c:pt>
                <c:pt idx="8569">
                  <c:v>42776.787499999999</c:v>
                </c:pt>
                <c:pt idx="8570">
                  <c:v>42776.788194444445</c:v>
                </c:pt>
                <c:pt idx="8571">
                  <c:v>42776.788888888892</c:v>
                </c:pt>
                <c:pt idx="8572">
                  <c:v>42776.789583333331</c:v>
                </c:pt>
                <c:pt idx="8573">
                  <c:v>42776.790277777778</c:v>
                </c:pt>
                <c:pt idx="8574">
                  <c:v>42776.790972222225</c:v>
                </c:pt>
                <c:pt idx="8575">
                  <c:v>42776.791666666664</c:v>
                </c:pt>
                <c:pt idx="8576">
                  <c:v>42776.792361111111</c:v>
                </c:pt>
                <c:pt idx="8577">
                  <c:v>42776.793055555558</c:v>
                </c:pt>
                <c:pt idx="8578">
                  <c:v>42776.793749999997</c:v>
                </c:pt>
                <c:pt idx="8579">
                  <c:v>42776.794444444444</c:v>
                </c:pt>
                <c:pt idx="8580">
                  <c:v>42776.795138888891</c:v>
                </c:pt>
                <c:pt idx="8581">
                  <c:v>42776.79583333333</c:v>
                </c:pt>
                <c:pt idx="8582">
                  <c:v>42776.796527777777</c:v>
                </c:pt>
                <c:pt idx="8583">
                  <c:v>42776.797222222223</c:v>
                </c:pt>
                <c:pt idx="8584">
                  <c:v>42776.79791666667</c:v>
                </c:pt>
                <c:pt idx="8585">
                  <c:v>42776.798611111109</c:v>
                </c:pt>
                <c:pt idx="8586">
                  <c:v>42776.799305555556</c:v>
                </c:pt>
                <c:pt idx="8587">
                  <c:v>42776.800000000003</c:v>
                </c:pt>
                <c:pt idx="8588">
                  <c:v>42776.800694444442</c:v>
                </c:pt>
                <c:pt idx="8589">
                  <c:v>42776.801388888889</c:v>
                </c:pt>
                <c:pt idx="8590">
                  <c:v>42776.802083333336</c:v>
                </c:pt>
                <c:pt idx="8591">
                  <c:v>42776.802777777775</c:v>
                </c:pt>
                <c:pt idx="8592">
                  <c:v>42776.803472222222</c:v>
                </c:pt>
                <c:pt idx="8593">
                  <c:v>42776.804166666669</c:v>
                </c:pt>
                <c:pt idx="8594">
                  <c:v>42776.804861111108</c:v>
                </c:pt>
                <c:pt idx="8595">
                  <c:v>42776.805555555555</c:v>
                </c:pt>
                <c:pt idx="8596">
                  <c:v>42776.806250000001</c:v>
                </c:pt>
                <c:pt idx="8597">
                  <c:v>42776.806944444441</c:v>
                </c:pt>
                <c:pt idx="8598">
                  <c:v>42776.807638888888</c:v>
                </c:pt>
                <c:pt idx="8599">
                  <c:v>42776.808333333334</c:v>
                </c:pt>
                <c:pt idx="8600">
                  <c:v>42776.809027777781</c:v>
                </c:pt>
                <c:pt idx="8601">
                  <c:v>42776.80972222222</c:v>
                </c:pt>
                <c:pt idx="8602">
                  <c:v>42776.810416666667</c:v>
                </c:pt>
                <c:pt idx="8603">
                  <c:v>42776.811111111114</c:v>
                </c:pt>
                <c:pt idx="8604">
                  <c:v>42776.811805555553</c:v>
                </c:pt>
                <c:pt idx="8605">
                  <c:v>42776.8125</c:v>
                </c:pt>
                <c:pt idx="8606">
                  <c:v>42776.813194444447</c:v>
                </c:pt>
                <c:pt idx="8607">
                  <c:v>42776.813888888886</c:v>
                </c:pt>
                <c:pt idx="8608">
                  <c:v>42776.814583333333</c:v>
                </c:pt>
                <c:pt idx="8609">
                  <c:v>42776.81527777778</c:v>
                </c:pt>
                <c:pt idx="8610">
                  <c:v>42776.815972222219</c:v>
                </c:pt>
                <c:pt idx="8611">
                  <c:v>42776.816666666666</c:v>
                </c:pt>
                <c:pt idx="8612">
                  <c:v>42776.817361111112</c:v>
                </c:pt>
                <c:pt idx="8613">
                  <c:v>42776.818055555559</c:v>
                </c:pt>
                <c:pt idx="8614">
                  <c:v>42776.818749999999</c:v>
                </c:pt>
                <c:pt idx="8615">
                  <c:v>42776.819444444445</c:v>
                </c:pt>
                <c:pt idx="8616">
                  <c:v>42776.820138888892</c:v>
                </c:pt>
                <c:pt idx="8617">
                  <c:v>42776.820833333331</c:v>
                </c:pt>
                <c:pt idx="8618">
                  <c:v>42776.821527777778</c:v>
                </c:pt>
                <c:pt idx="8619">
                  <c:v>42776.822222222225</c:v>
                </c:pt>
                <c:pt idx="8620">
                  <c:v>42776.822916666664</c:v>
                </c:pt>
                <c:pt idx="8621">
                  <c:v>42776.823611111111</c:v>
                </c:pt>
                <c:pt idx="8622">
                  <c:v>42776.824305555558</c:v>
                </c:pt>
                <c:pt idx="8623">
                  <c:v>42776.824999999997</c:v>
                </c:pt>
                <c:pt idx="8624">
                  <c:v>42776.825694444444</c:v>
                </c:pt>
                <c:pt idx="8625">
                  <c:v>42776.826388888891</c:v>
                </c:pt>
                <c:pt idx="8626">
                  <c:v>42776.82708333333</c:v>
                </c:pt>
                <c:pt idx="8627">
                  <c:v>42776.827777777777</c:v>
                </c:pt>
                <c:pt idx="8628">
                  <c:v>42776.828472222223</c:v>
                </c:pt>
                <c:pt idx="8629">
                  <c:v>42776.82916666667</c:v>
                </c:pt>
                <c:pt idx="8630">
                  <c:v>42776.829861111109</c:v>
                </c:pt>
                <c:pt idx="8631">
                  <c:v>42776.830555555556</c:v>
                </c:pt>
                <c:pt idx="8632">
                  <c:v>42776.831250000003</c:v>
                </c:pt>
                <c:pt idx="8633">
                  <c:v>42776.831944444442</c:v>
                </c:pt>
                <c:pt idx="8634">
                  <c:v>42776.832638888889</c:v>
                </c:pt>
                <c:pt idx="8635">
                  <c:v>42776.833333333336</c:v>
                </c:pt>
                <c:pt idx="8636">
                  <c:v>42776.834027777775</c:v>
                </c:pt>
                <c:pt idx="8637">
                  <c:v>42776.834722222222</c:v>
                </c:pt>
                <c:pt idx="8638">
                  <c:v>42776.835416666669</c:v>
                </c:pt>
                <c:pt idx="8639">
                  <c:v>42776.836111111108</c:v>
                </c:pt>
                <c:pt idx="8640">
                  <c:v>42776.836805555555</c:v>
                </c:pt>
                <c:pt idx="8641">
                  <c:v>42776.837500000001</c:v>
                </c:pt>
                <c:pt idx="8642">
                  <c:v>42776.838194444441</c:v>
                </c:pt>
                <c:pt idx="8643">
                  <c:v>42776.838888888888</c:v>
                </c:pt>
                <c:pt idx="8644">
                  <c:v>42776.839583333334</c:v>
                </c:pt>
                <c:pt idx="8645">
                  <c:v>42776.840277777781</c:v>
                </c:pt>
                <c:pt idx="8646">
                  <c:v>42776.84097222222</c:v>
                </c:pt>
                <c:pt idx="8647">
                  <c:v>42776.841666666667</c:v>
                </c:pt>
                <c:pt idx="8648">
                  <c:v>42776.842361111114</c:v>
                </c:pt>
                <c:pt idx="8649">
                  <c:v>42776.843055555553</c:v>
                </c:pt>
                <c:pt idx="8650">
                  <c:v>42776.84375</c:v>
                </c:pt>
                <c:pt idx="8651">
                  <c:v>42776.844444444447</c:v>
                </c:pt>
                <c:pt idx="8652">
                  <c:v>42776.845138888886</c:v>
                </c:pt>
                <c:pt idx="8653">
                  <c:v>42776.845833333333</c:v>
                </c:pt>
                <c:pt idx="8654">
                  <c:v>42776.84652777778</c:v>
                </c:pt>
                <c:pt idx="8655">
                  <c:v>42776.847222222219</c:v>
                </c:pt>
                <c:pt idx="8656">
                  <c:v>42776.847916666666</c:v>
                </c:pt>
                <c:pt idx="8657">
                  <c:v>42776.848611111112</c:v>
                </c:pt>
                <c:pt idx="8658">
                  <c:v>42776.849305555559</c:v>
                </c:pt>
                <c:pt idx="8659">
                  <c:v>42776.85</c:v>
                </c:pt>
                <c:pt idx="8660">
                  <c:v>42776.850694444445</c:v>
                </c:pt>
                <c:pt idx="8661">
                  <c:v>42776.851388888892</c:v>
                </c:pt>
                <c:pt idx="8662">
                  <c:v>42776.852083333331</c:v>
                </c:pt>
                <c:pt idx="8663">
                  <c:v>42776.852777777778</c:v>
                </c:pt>
                <c:pt idx="8664">
                  <c:v>42776.853472222225</c:v>
                </c:pt>
                <c:pt idx="8665">
                  <c:v>42776.854166666664</c:v>
                </c:pt>
                <c:pt idx="8666">
                  <c:v>42776.854861111111</c:v>
                </c:pt>
                <c:pt idx="8667">
                  <c:v>42776.855555555558</c:v>
                </c:pt>
                <c:pt idx="8668">
                  <c:v>42776.856249999997</c:v>
                </c:pt>
                <c:pt idx="8669">
                  <c:v>42776.856944444444</c:v>
                </c:pt>
                <c:pt idx="8670">
                  <c:v>42776.857638888891</c:v>
                </c:pt>
                <c:pt idx="8671">
                  <c:v>42776.85833333333</c:v>
                </c:pt>
                <c:pt idx="8672">
                  <c:v>42776.859027777777</c:v>
                </c:pt>
                <c:pt idx="8673">
                  <c:v>42776.859722222223</c:v>
                </c:pt>
                <c:pt idx="8674">
                  <c:v>42776.86041666667</c:v>
                </c:pt>
                <c:pt idx="8675">
                  <c:v>42776.861111111109</c:v>
                </c:pt>
                <c:pt idx="8676">
                  <c:v>42776.861805555556</c:v>
                </c:pt>
                <c:pt idx="8677">
                  <c:v>42776.862500000003</c:v>
                </c:pt>
                <c:pt idx="8678">
                  <c:v>42776.863194444442</c:v>
                </c:pt>
                <c:pt idx="8679">
                  <c:v>42776.863888888889</c:v>
                </c:pt>
                <c:pt idx="8680">
                  <c:v>42776.864583333336</c:v>
                </c:pt>
                <c:pt idx="8681">
                  <c:v>42776.865277777775</c:v>
                </c:pt>
                <c:pt idx="8682">
                  <c:v>42776.865972222222</c:v>
                </c:pt>
                <c:pt idx="8683">
                  <c:v>42776.866666666669</c:v>
                </c:pt>
                <c:pt idx="8684">
                  <c:v>42776.867361111108</c:v>
                </c:pt>
                <c:pt idx="8685">
                  <c:v>42776.868055555555</c:v>
                </c:pt>
                <c:pt idx="8686">
                  <c:v>42776.868750000001</c:v>
                </c:pt>
                <c:pt idx="8687">
                  <c:v>42776.869444444441</c:v>
                </c:pt>
                <c:pt idx="8688">
                  <c:v>42776.870138888888</c:v>
                </c:pt>
                <c:pt idx="8689">
                  <c:v>42776.870833333334</c:v>
                </c:pt>
                <c:pt idx="8690">
                  <c:v>42776.871527777781</c:v>
                </c:pt>
                <c:pt idx="8691">
                  <c:v>42776.87222222222</c:v>
                </c:pt>
                <c:pt idx="8692">
                  <c:v>42776.872916666667</c:v>
                </c:pt>
                <c:pt idx="8693">
                  <c:v>42776.873611111114</c:v>
                </c:pt>
                <c:pt idx="8694">
                  <c:v>42776.874305555553</c:v>
                </c:pt>
                <c:pt idx="8695">
                  <c:v>42776.875</c:v>
                </c:pt>
                <c:pt idx="8696">
                  <c:v>42776.875694444447</c:v>
                </c:pt>
                <c:pt idx="8697">
                  <c:v>42776.876388888886</c:v>
                </c:pt>
                <c:pt idx="8698">
                  <c:v>42776.877083333333</c:v>
                </c:pt>
                <c:pt idx="8699">
                  <c:v>42776.87777777778</c:v>
                </c:pt>
                <c:pt idx="8700">
                  <c:v>42776.878472222219</c:v>
                </c:pt>
                <c:pt idx="8701">
                  <c:v>42776.879166666666</c:v>
                </c:pt>
                <c:pt idx="8702">
                  <c:v>42776.879861111112</c:v>
                </c:pt>
                <c:pt idx="8703">
                  <c:v>42776.880555555559</c:v>
                </c:pt>
                <c:pt idx="8704">
                  <c:v>42776.881249999999</c:v>
                </c:pt>
                <c:pt idx="8705">
                  <c:v>42776.881944444445</c:v>
                </c:pt>
                <c:pt idx="8706">
                  <c:v>42776.882638888892</c:v>
                </c:pt>
                <c:pt idx="8707">
                  <c:v>42776.883333333331</c:v>
                </c:pt>
                <c:pt idx="8708">
                  <c:v>42776.884027777778</c:v>
                </c:pt>
                <c:pt idx="8709">
                  <c:v>42776.884722222225</c:v>
                </c:pt>
                <c:pt idx="8710">
                  <c:v>42776.885416666664</c:v>
                </c:pt>
                <c:pt idx="8711">
                  <c:v>42776.886111111111</c:v>
                </c:pt>
                <c:pt idx="8712">
                  <c:v>42776.886805555558</c:v>
                </c:pt>
                <c:pt idx="8713">
                  <c:v>42776.887499999997</c:v>
                </c:pt>
                <c:pt idx="8714">
                  <c:v>42776.888194444444</c:v>
                </c:pt>
                <c:pt idx="8715">
                  <c:v>42776.888888888891</c:v>
                </c:pt>
                <c:pt idx="8716">
                  <c:v>42776.88958333333</c:v>
                </c:pt>
                <c:pt idx="8717">
                  <c:v>42776.890277777777</c:v>
                </c:pt>
                <c:pt idx="8718">
                  <c:v>42776.890972222223</c:v>
                </c:pt>
                <c:pt idx="8719">
                  <c:v>42776.89166666667</c:v>
                </c:pt>
                <c:pt idx="8720">
                  <c:v>42776.892361111109</c:v>
                </c:pt>
                <c:pt idx="8721">
                  <c:v>42776.893055555556</c:v>
                </c:pt>
                <c:pt idx="8722">
                  <c:v>42776.893750000003</c:v>
                </c:pt>
                <c:pt idx="8723">
                  <c:v>42776.894444444442</c:v>
                </c:pt>
                <c:pt idx="8724">
                  <c:v>42776.895138888889</c:v>
                </c:pt>
                <c:pt idx="8725">
                  <c:v>42776.895833333336</c:v>
                </c:pt>
                <c:pt idx="8726">
                  <c:v>42776.896527777775</c:v>
                </c:pt>
                <c:pt idx="8727">
                  <c:v>42776.897222222222</c:v>
                </c:pt>
                <c:pt idx="8728">
                  <c:v>42776.897916666669</c:v>
                </c:pt>
                <c:pt idx="8729">
                  <c:v>42776.898611111108</c:v>
                </c:pt>
                <c:pt idx="8730">
                  <c:v>42776.899305555555</c:v>
                </c:pt>
                <c:pt idx="8731">
                  <c:v>42776.9</c:v>
                </c:pt>
                <c:pt idx="8732">
                  <c:v>42776.900694444441</c:v>
                </c:pt>
                <c:pt idx="8733">
                  <c:v>42776.901388888888</c:v>
                </c:pt>
                <c:pt idx="8734">
                  <c:v>42776.902083333334</c:v>
                </c:pt>
                <c:pt idx="8735">
                  <c:v>42776.902777777781</c:v>
                </c:pt>
                <c:pt idx="8736">
                  <c:v>42776.90347222222</c:v>
                </c:pt>
                <c:pt idx="8737">
                  <c:v>42776.904166666667</c:v>
                </c:pt>
                <c:pt idx="8738">
                  <c:v>42776.904861111114</c:v>
                </c:pt>
                <c:pt idx="8739">
                  <c:v>42776.905555555553</c:v>
                </c:pt>
                <c:pt idx="8740">
                  <c:v>42776.90625</c:v>
                </c:pt>
                <c:pt idx="8741">
                  <c:v>42776.906944444447</c:v>
                </c:pt>
                <c:pt idx="8742">
                  <c:v>42776.907638888886</c:v>
                </c:pt>
                <c:pt idx="8743">
                  <c:v>42776.908333333333</c:v>
                </c:pt>
                <c:pt idx="8744">
                  <c:v>42776.90902777778</c:v>
                </c:pt>
                <c:pt idx="8745">
                  <c:v>42776.909722222219</c:v>
                </c:pt>
                <c:pt idx="8746">
                  <c:v>42776.910416666666</c:v>
                </c:pt>
                <c:pt idx="8747">
                  <c:v>42776.911111111112</c:v>
                </c:pt>
                <c:pt idx="8748">
                  <c:v>42776.911805555559</c:v>
                </c:pt>
                <c:pt idx="8749">
                  <c:v>42776.912499999999</c:v>
                </c:pt>
                <c:pt idx="8750">
                  <c:v>42776.913194444445</c:v>
                </c:pt>
                <c:pt idx="8751">
                  <c:v>42776.913888888892</c:v>
                </c:pt>
                <c:pt idx="8752">
                  <c:v>42776.914583333331</c:v>
                </c:pt>
                <c:pt idx="8753">
                  <c:v>42776.915277777778</c:v>
                </c:pt>
                <c:pt idx="8754">
                  <c:v>42776.915972222225</c:v>
                </c:pt>
                <c:pt idx="8755">
                  <c:v>42776.916666666664</c:v>
                </c:pt>
                <c:pt idx="8756">
                  <c:v>42776.917361111111</c:v>
                </c:pt>
                <c:pt idx="8757">
                  <c:v>42776.918055555558</c:v>
                </c:pt>
                <c:pt idx="8758">
                  <c:v>42776.918749999997</c:v>
                </c:pt>
                <c:pt idx="8759">
                  <c:v>42776.919444444444</c:v>
                </c:pt>
                <c:pt idx="8760">
                  <c:v>42776.920138888891</c:v>
                </c:pt>
                <c:pt idx="8761">
                  <c:v>42776.92083333333</c:v>
                </c:pt>
                <c:pt idx="8762">
                  <c:v>42776.921527777777</c:v>
                </c:pt>
                <c:pt idx="8763">
                  <c:v>42776.922222222223</c:v>
                </c:pt>
                <c:pt idx="8764">
                  <c:v>42776.92291666667</c:v>
                </c:pt>
                <c:pt idx="8765">
                  <c:v>42776.923611111109</c:v>
                </c:pt>
                <c:pt idx="8766">
                  <c:v>42776.924305555556</c:v>
                </c:pt>
                <c:pt idx="8767">
                  <c:v>42776.925000000003</c:v>
                </c:pt>
                <c:pt idx="8768">
                  <c:v>42776.925694444442</c:v>
                </c:pt>
                <c:pt idx="8769">
                  <c:v>42776.926388888889</c:v>
                </c:pt>
                <c:pt idx="8770">
                  <c:v>42776.927083333336</c:v>
                </c:pt>
                <c:pt idx="8771">
                  <c:v>42776.927777777775</c:v>
                </c:pt>
                <c:pt idx="8772">
                  <c:v>42776.928472222222</c:v>
                </c:pt>
                <c:pt idx="8773">
                  <c:v>42776.929166666669</c:v>
                </c:pt>
                <c:pt idx="8774">
                  <c:v>42776.929861111108</c:v>
                </c:pt>
                <c:pt idx="8775">
                  <c:v>42776.930555555555</c:v>
                </c:pt>
                <c:pt idx="8776">
                  <c:v>42776.931250000001</c:v>
                </c:pt>
                <c:pt idx="8777">
                  <c:v>42776.931944444441</c:v>
                </c:pt>
                <c:pt idx="8778">
                  <c:v>42776.932638888888</c:v>
                </c:pt>
                <c:pt idx="8779">
                  <c:v>42776.933333333334</c:v>
                </c:pt>
                <c:pt idx="8780">
                  <c:v>42776.934027777781</c:v>
                </c:pt>
                <c:pt idx="8781">
                  <c:v>42776.93472222222</c:v>
                </c:pt>
                <c:pt idx="8782">
                  <c:v>42776.935416666667</c:v>
                </c:pt>
                <c:pt idx="8783">
                  <c:v>42776.936111111114</c:v>
                </c:pt>
                <c:pt idx="8784">
                  <c:v>42776.936805555553</c:v>
                </c:pt>
                <c:pt idx="8785">
                  <c:v>42776.9375</c:v>
                </c:pt>
                <c:pt idx="8786">
                  <c:v>42776.938194444447</c:v>
                </c:pt>
                <c:pt idx="8787">
                  <c:v>42776.938888888886</c:v>
                </c:pt>
                <c:pt idx="8788">
                  <c:v>42776.939583333333</c:v>
                </c:pt>
                <c:pt idx="8789">
                  <c:v>42776.94027777778</c:v>
                </c:pt>
                <c:pt idx="8790">
                  <c:v>42776.940972222219</c:v>
                </c:pt>
                <c:pt idx="8791">
                  <c:v>42776.941666666666</c:v>
                </c:pt>
                <c:pt idx="8792">
                  <c:v>42776.942361111112</c:v>
                </c:pt>
                <c:pt idx="8793">
                  <c:v>42776.943055555559</c:v>
                </c:pt>
                <c:pt idx="8794">
                  <c:v>42776.943749999999</c:v>
                </c:pt>
                <c:pt idx="8795">
                  <c:v>42776.944444444445</c:v>
                </c:pt>
                <c:pt idx="8796">
                  <c:v>42776.945138888892</c:v>
                </c:pt>
                <c:pt idx="8797">
                  <c:v>42776.945833333331</c:v>
                </c:pt>
                <c:pt idx="8798">
                  <c:v>42776.946527777778</c:v>
                </c:pt>
                <c:pt idx="8799">
                  <c:v>42776.947222222225</c:v>
                </c:pt>
                <c:pt idx="8800">
                  <c:v>42776.947916666664</c:v>
                </c:pt>
                <c:pt idx="8801">
                  <c:v>42776.948611111111</c:v>
                </c:pt>
                <c:pt idx="8802">
                  <c:v>42776.949305555558</c:v>
                </c:pt>
                <c:pt idx="8803">
                  <c:v>42776.95</c:v>
                </c:pt>
                <c:pt idx="8804">
                  <c:v>42776.950694444444</c:v>
                </c:pt>
                <c:pt idx="8805">
                  <c:v>42776.951388888891</c:v>
                </c:pt>
                <c:pt idx="8806">
                  <c:v>42776.95208333333</c:v>
                </c:pt>
                <c:pt idx="8807">
                  <c:v>42776.952777777777</c:v>
                </c:pt>
                <c:pt idx="8808">
                  <c:v>42776.953472222223</c:v>
                </c:pt>
                <c:pt idx="8809">
                  <c:v>42776.95416666667</c:v>
                </c:pt>
                <c:pt idx="8810">
                  <c:v>42776.954861111109</c:v>
                </c:pt>
                <c:pt idx="8811">
                  <c:v>42776.955555555556</c:v>
                </c:pt>
                <c:pt idx="8812">
                  <c:v>42776.956250000003</c:v>
                </c:pt>
                <c:pt idx="8813">
                  <c:v>42776.956944444442</c:v>
                </c:pt>
                <c:pt idx="8814">
                  <c:v>42776.957638888889</c:v>
                </c:pt>
                <c:pt idx="8815">
                  <c:v>42776.958333333336</c:v>
                </c:pt>
                <c:pt idx="8816">
                  <c:v>42776.959027777775</c:v>
                </c:pt>
                <c:pt idx="8817">
                  <c:v>42776.959722222222</c:v>
                </c:pt>
                <c:pt idx="8818">
                  <c:v>42776.960416666669</c:v>
                </c:pt>
                <c:pt idx="8819">
                  <c:v>42776.961111111108</c:v>
                </c:pt>
                <c:pt idx="8820">
                  <c:v>42776.961805555555</c:v>
                </c:pt>
                <c:pt idx="8821">
                  <c:v>42776.962500000001</c:v>
                </c:pt>
                <c:pt idx="8822">
                  <c:v>42776.963194444441</c:v>
                </c:pt>
                <c:pt idx="8823">
                  <c:v>42776.963888888888</c:v>
                </c:pt>
                <c:pt idx="8824">
                  <c:v>42776.964583333334</c:v>
                </c:pt>
                <c:pt idx="8825">
                  <c:v>42776.965277777781</c:v>
                </c:pt>
                <c:pt idx="8826">
                  <c:v>42776.96597222222</c:v>
                </c:pt>
                <c:pt idx="8827">
                  <c:v>42776.966666666667</c:v>
                </c:pt>
                <c:pt idx="8828">
                  <c:v>42776.967361111114</c:v>
                </c:pt>
                <c:pt idx="8829">
                  <c:v>42776.968055555553</c:v>
                </c:pt>
                <c:pt idx="8830">
                  <c:v>42776.96875</c:v>
                </c:pt>
                <c:pt idx="8831">
                  <c:v>42776.969444444447</c:v>
                </c:pt>
                <c:pt idx="8832">
                  <c:v>42776.970138888886</c:v>
                </c:pt>
                <c:pt idx="8833">
                  <c:v>42776.970833333333</c:v>
                </c:pt>
                <c:pt idx="8834">
                  <c:v>42776.97152777778</c:v>
                </c:pt>
                <c:pt idx="8835">
                  <c:v>42776.972222222219</c:v>
                </c:pt>
                <c:pt idx="8836">
                  <c:v>42776.972916666666</c:v>
                </c:pt>
                <c:pt idx="8837">
                  <c:v>42776.973611111112</c:v>
                </c:pt>
                <c:pt idx="8838">
                  <c:v>42776.974305555559</c:v>
                </c:pt>
                <c:pt idx="8839">
                  <c:v>42776.974999999999</c:v>
                </c:pt>
                <c:pt idx="8840">
                  <c:v>42776.975694444445</c:v>
                </c:pt>
                <c:pt idx="8841">
                  <c:v>42776.976388888892</c:v>
                </c:pt>
                <c:pt idx="8842">
                  <c:v>42776.977083333331</c:v>
                </c:pt>
                <c:pt idx="8843">
                  <c:v>42776.977777777778</c:v>
                </c:pt>
                <c:pt idx="8844">
                  <c:v>42776.978472222225</c:v>
                </c:pt>
                <c:pt idx="8845">
                  <c:v>42776.979166666664</c:v>
                </c:pt>
                <c:pt idx="8846">
                  <c:v>42776.979861111111</c:v>
                </c:pt>
                <c:pt idx="8847">
                  <c:v>42776.980555555558</c:v>
                </c:pt>
                <c:pt idx="8848">
                  <c:v>42776.981249999997</c:v>
                </c:pt>
                <c:pt idx="8849">
                  <c:v>42776.981944444444</c:v>
                </c:pt>
                <c:pt idx="8850">
                  <c:v>42776.982638888891</c:v>
                </c:pt>
                <c:pt idx="8851">
                  <c:v>42776.98333333333</c:v>
                </c:pt>
                <c:pt idx="8852">
                  <c:v>42776.984027777777</c:v>
                </c:pt>
                <c:pt idx="8853">
                  <c:v>42776.984722222223</c:v>
                </c:pt>
                <c:pt idx="8854">
                  <c:v>42776.98541666667</c:v>
                </c:pt>
                <c:pt idx="8855">
                  <c:v>42776.986111111109</c:v>
                </c:pt>
                <c:pt idx="8856">
                  <c:v>42776.986805555556</c:v>
                </c:pt>
                <c:pt idx="8857">
                  <c:v>42776.987500000003</c:v>
                </c:pt>
                <c:pt idx="8858">
                  <c:v>42776.988194444442</c:v>
                </c:pt>
                <c:pt idx="8859">
                  <c:v>42776.988888888889</c:v>
                </c:pt>
                <c:pt idx="8860">
                  <c:v>42776.989583333336</c:v>
                </c:pt>
                <c:pt idx="8861">
                  <c:v>42776.990277777775</c:v>
                </c:pt>
                <c:pt idx="8862">
                  <c:v>42776.990972222222</c:v>
                </c:pt>
                <c:pt idx="8863">
                  <c:v>42776.991666666669</c:v>
                </c:pt>
                <c:pt idx="8864">
                  <c:v>42776.992361111108</c:v>
                </c:pt>
                <c:pt idx="8865">
                  <c:v>42776.993055555555</c:v>
                </c:pt>
                <c:pt idx="8866">
                  <c:v>42776.993750000001</c:v>
                </c:pt>
                <c:pt idx="8867">
                  <c:v>42776.994444444441</c:v>
                </c:pt>
                <c:pt idx="8868">
                  <c:v>42776.995138888888</c:v>
                </c:pt>
                <c:pt idx="8869">
                  <c:v>42776.995833333334</c:v>
                </c:pt>
                <c:pt idx="8870">
                  <c:v>42776.996527777781</c:v>
                </c:pt>
                <c:pt idx="8871">
                  <c:v>42776.99722222222</c:v>
                </c:pt>
                <c:pt idx="8872">
                  <c:v>42776.997916666667</c:v>
                </c:pt>
                <c:pt idx="8873">
                  <c:v>42776.998611111114</c:v>
                </c:pt>
                <c:pt idx="8874">
                  <c:v>42776.999305555553</c:v>
                </c:pt>
                <c:pt idx="8875">
                  <c:v>42777</c:v>
                </c:pt>
                <c:pt idx="8876">
                  <c:v>42777.000694444447</c:v>
                </c:pt>
                <c:pt idx="8877">
                  <c:v>42777.001388888886</c:v>
                </c:pt>
                <c:pt idx="8878">
                  <c:v>42777.002083333333</c:v>
                </c:pt>
                <c:pt idx="8879">
                  <c:v>42777.00277777778</c:v>
                </c:pt>
                <c:pt idx="8880">
                  <c:v>42777.003472222219</c:v>
                </c:pt>
                <c:pt idx="8881">
                  <c:v>42777.004166666666</c:v>
                </c:pt>
                <c:pt idx="8882">
                  <c:v>42777.004861111112</c:v>
                </c:pt>
                <c:pt idx="8883">
                  <c:v>42777.005555555559</c:v>
                </c:pt>
                <c:pt idx="8884">
                  <c:v>42777.006249999999</c:v>
                </c:pt>
                <c:pt idx="8885">
                  <c:v>42777.006944444445</c:v>
                </c:pt>
                <c:pt idx="8886">
                  <c:v>42777.007638888892</c:v>
                </c:pt>
                <c:pt idx="8887">
                  <c:v>42777.008333333331</c:v>
                </c:pt>
                <c:pt idx="8888">
                  <c:v>42777.009027777778</c:v>
                </c:pt>
                <c:pt idx="8889">
                  <c:v>42777.009722222225</c:v>
                </c:pt>
                <c:pt idx="8890">
                  <c:v>42777.010416666664</c:v>
                </c:pt>
                <c:pt idx="8891">
                  <c:v>42777.011111111111</c:v>
                </c:pt>
                <c:pt idx="8892">
                  <c:v>42777.011805555558</c:v>
                </c:pt>
                <c:pt idx="8893">
                  <c:v>42777.012499999997</c:v>
                </c:pt>
                <c:pt idx="8894">
                  <c:v>42777.013194444444</c:v>
                </c:pt>
                <c:pt idx="8895">
                  <c:v>42777.013888888891</c:v>
                </c:pt>
                <c:pt idx="8896">
                  <c:v>42777.01458333333</c:v>
                </c:pt>
                <c:pt idx="8897">
                  <c:v>42777.015277777777</c:v>
                </c:pt>
                <c:pt idx="8898">
                  <c:v>42777.015972222223</c:v>
                </c:pt>
                <c:pt idx="8899">
                  <c:v>42777.01666666667</c:v>
                </c:pt>
                <c:pt idx="8900">
                  <c:v>42777.017361111109</c:v>
                </c:pt>
                <c:pt idx="8901">
                  <c:v>42777.018055555556</c:v>
                </c:pt>
                <c:pt idx="8902">
                  <c:v>42777.018750000003</c:v>
                </c:pt>
                <c:pt idx="8903">
                  <c:v>42777.019444444442</c:v>
                </c:pt>
                <c:pt idx="8904">
                  <c:v>42777.020138888889</c:v>
                </c:pt>
                <c:pt idx="8905">
                  <c:v>42777.020833333336</c:v>
                </c:pt>
                <c:pt idx="8906">
                  <c:v>42777.021527777775</c:v>
                </c:pt>
                <c:pt idx="8907">
                  <c:v>42777.022222222222</c:v>
                </c:pt>
                <c:pt idx="8908">
                  <c:v>42777.022916666669</c:v>
                </c:pt>
                <c:pt idx="8909">
                  <c:v>42777.023611111108</c:v>
                </c:pt>
                <c:pt idx="8910">
                  <c:v>42777.024305555555</c:v>
                </c:pt>
                <c:pt idx="8911">
                  <c:v>42777.025000000001</c:v>
                </c:pt>
                <c:pt idx="8912">
                  <c:v>42777.025694444441</c:v>
                </c:pt>
                <c:pt idx="8913">
                  <c:v>42777.026388888888</c:v>
                </c:pt>
                <c:pt idx="8914">
                  <c:v>42777.027083333334</c:v>
                </c:pt>
                <c:pt idx="8915">
                  <c:v>42777.027777777781</c:v>
                </c:pt>
                <c:pt idx="8916">
                  <c:v>42777.02847222222</c:v>
                </c:pt>
                <c:pt idx="8917">
                  <c:v>42777.029166666667</c:v>
                </c:pt>
                <c:pt idx="8918">
                  <c:v>42777.029861111114</c:v>
                </c:pt>
                <c:pt idx="8919">
                  <c:v>42777.030555555553</c:v>
                </c:pt>
                <c:pt idx="8920">
                  <c:v>42777.03125</c:v>
                </c:pt>
                <c:pt idx="8921">
                  <c:v>42777.031944444447</c:v>
                </c:pt>
                <c:pt idx="8922">
                  <c:v>42777.032638888886</c:v>
                </c:pt>
                <c:pt idx="8923">
                  <c:v>42777.033333333333</c:v>
                </c:pt>
                <c:pt idx="8924">
                  <c:v>42777.03402777778</c:v>
                </c:pt>
                <c:pt idx="8925">
                  <c:v>42777.034722222219</c:v>
                </c:pt>
                <c:pt idx="8926">
                  <c:v>42777.035416666666</c:v>
                </c:pt>
                <c:pt idx="8927">
                  <c:v>42777.036111111112</c:v>
                </c:pt>
                <c:pt idx="8928">
                  <c:v>42777.036805555559</c:v>
                </c:pt>
                <c:pt idx="8929">
                  <c:v>42777.037499999999</c:v>
                </c:pt>
                <c:pt idx="8930">
                  <c:v>42777.038194444445</c:v>
                </c:pt>
                <c:pt idx="8931">
                  <c:v>42777.038888888892</c:v>
                </c:pt>
                <c:pt idx="8932">
                  <c:v>42777.039583333331</c:v>
                </c:pt>
                <c:pt idx="8933">
                  <c:v>42777.040277777778</c:v>
                </c:pt>
                <c:pt idx="8934">
                  <c:v>42777.040972222225</c:v>
                </c:pt>
                <c:pt idx="8935">
                  <c:v>42777.041666666664</c:v>
                </c:pt>
                <c:pt idx="8936">
                  <c:v>42777.042361111111</c:v>
                </c:pt>
                <c:pt idx="8937">
                  <c:v>42777.043055555558</c:v>
                </c:pt>
                <c:pt idx="8938">
                  <c:v>42777.043749999997</c:v>
                </c:pt>
                <c:pt idx="8939">
                  <c:v>42777.044444444444</c:v>
                </c:pt>
                <c:pt idx="8940">
                  <c:v>42777.045138888891</c:v>
                </c:pt>
                <c:pt idx="8941">
                  <c:v>42777.04583333333</c:v>
                </c:pt>
                <c:pt idx="8942">
                  <c:v>42777.046527777777</c:v>
                </c:pt>
                <c:pt idx="8943">
                  <c:v>42777.047222222223</c:v>
                </c:pt>
                <c:pt idx="8944">
                  <c:v>42777.04791666667</c:v>
                </c:pt>
                <c:pt idx="8945">
                  <c:v>42777.048611111109</c:v>
                </c:pt>
                <c:pt idx="8946">
                  <c:v>42777.049305555556</c:v>
                </c:pt>
                <c:pt idx="8947">
                  <c:v>42777.05</c:v>
                </c:pt>
                <c:pt idx="8948">
                  <c:v>42777.050694444442</c:v>
                </c:pt>
                <c:pt idx="8949">
                  <c:v>42777.051388888889</c:v>
                </c:pt>
                <c:pt idx="8950">
                  <c:v>42777.052083333336</c:v>
                </c:pt>
                <c:pt idx="8951">
                  <c:v>42777.052777777775</c:v>
                </c:pt>
                <c:pt idx="8952">
                  <c:v>42777.053472222222</c:v>
                </c:pt>
                <c:pt idx="8953">
                  <c:v>42777.054166666669</c:v>
                </c:pt>
                <c:pt idx="8954">
                  <c:v>42777.054861111108</c:v>
                </c:pt>
                <c:pt idx="8955">
                  <c:v>42777.055555555555</c:v>
                </c:pt>
                <c:pt idx="8956">
                  <c:v>42777.056250000001</c:v>
                </c:pt>
                <c:pt idx="8957">
                  <c:v>42777.056944444441</c:v>
                </c:pt>
                <c:pt idx="8958">
                  <c:v>42777.057638888888</c:v>
                </c:pt>
                <c:pt idx="8959">
                  <c:v>42777.058333333334</c:v>
                </c:pt>
                <c:pt idx="8960">
                  <c:v>42777.059027777781</c:v>
                </c:pt>
                <c:pt idx="8961">
                  <c:v>42777.05972222222</c:v>
                </c:pt>
                <c:pt idx="8962">
                  <c:v>42777.060416666667</c:v>
                </c:pt>
                <c:pt idx="8963">
                  <c:v>42777.061111111114</c:v>
                </c:pt>
                <c:pt idx="8964">
                  <c:v>42777.061805555553</c:v>
                </c:pt>
                <c:pt idx="8965">
                  <c:v>42777.0625</c:v>
                </c:pt>
                <c:pt idx="8966">
                  <c:v>42777.063194444447</c:v>
                </c:pt>
                <c:pt idx="8967">
                  <c:v>42777.063888888886</c:v>
                </c:pt>
                <c:pt idx="8968">
                  <c:v>42777.064583333333</c:v>
                </c:pt>
                <c:pt idx="8969">
                  <c:v>42777.06527777778</c:v>
                </c:pt>
                <c:pt idx="8970">
                  <c:v>42777.065972222219</c:v>
                </c:pt>
                <c:pt idx="8971">
                  <c:v>42777.066666666666</c:v>
                </c:pt>
                <c:pt idx="8972">
                  <c:v>42777.067361111112</c:v>
                </c:pt>
                <c:pt idx="8973">
                  <c:v>42777.068055555559</c:v>
                </c:pt>
                <c:pt idx="8974">
                  <c:v>42777.068749999999</c:v>
                </c:pt>
                <c:pt idx="8975">
                  <c:v>42777.069444444445</c:v>
                </c:pt>
                <c:pt idx="8976">
                  <c:v>42777.070138888892</c:v>
                </c:pt>
                <c:pt idx="8977">
                  <c:v>42777.070833333331</c:v>
                </c:pt>
                <c:pt idx="8978">
                  <c:v>42777.071527777778</c:v>
                </c:pt>
                <c:pt idx="8979">
                  <c:v>42777.072222222225</c:v>
                </c:pt>
                <c:pt idx="8980">
                  <c:v>42777.072916666664</c:v>
                </c:pt>
                <c:pt idx="8981">
                  <c:v>42777.073611111111</c:v>
                </c:pt>
                <c:pt idx="8982">
                  <c:v>42777.074305555558</c:v>
                </c:pt>
                <c:pt idx="8983">
                  <c:v>42777.074999999997</c:v>
                </c:pt>
                <c:pt idx="8984">
                  <c:v>42777.075694444444</c:v>
                </c:pt>
                <c:pt idx="8985">
                  <c:v>42777.076388888891</c:v>
                </c:pt>
                <c:pt idx="8986">
                  <c:v>42777.07708333333</c:v>
                </c:pt>
                <c:pt idx="8987">
                  <c:v>42777.077777777777</c:v>
                </c:pt>
                <c:pt idx="8988">
                  <c:v>42777.078472222223</c:v>
                </c:pt>
                <c:pt idx="8989">
                  <c:v>42777.07916666667</c:v>
                </c:pt>
                <c:pt idx="8990">
                  <c:v>42777.079861111109</c:v>
                </c:pt>
                <c:pt idx="8991">
                  <c:v>42777.080555555556</c:v>
                </c:pt>
                <c:pt idx="8992">
                  <c:v>42777.081250000003</c:v>
                </c:pt>
                <c:pt idx="8993">
                  <c:v>42777.081944444442</c:v>
                </c:pt>
                <c:pt idx="8994">
                  <c:v>42777.082638888889</c:v>
                </c:pt>
                <c:pt idx="8995">
                  <c:v>42777.083333333336</c:v>
                </c:pt>
                <c:pt idx="8996">
                  <c:v>42777.084027777775</c:v>
                </c:pt>
                <c:pt idx="8997">
                  <c:v>42777.084722222222</c:v>
                </c:pt>
                <c:pt idx="8998">
                  <c:v>42777.085416666669</c:v>
                </c:pt>
                <c:pt idx="8999">
                  <c:v>42777.086111111108</c:v>
                </c:pt>
                <c:pt idx="9000">
                  <c:v>42777.086805555555</c:v>
                </c:pt>
                <c:pt idx="9001">
                  <c:v>42777.087500000001</c:v>
                </c:pt>
                <c:pt idx="9002">
                  <c:v>42777.088194444441</c:v>
                </c:pt>
                <c:pt idx="9003">
                  <c:v>42777.088888888888</c:v>
                </c:pt>
                <c:pt idx="9004">
                  <c:v>42777.089583333334</c:v>
                </c:pt>
                <c:pt idx="9005">
                  <c:v>42777.090277777781</c:v>
                </c:pt>
                <c:pt idx="9006">
                  <c:v>42777.09097222222</c:v>
                </c:pt>
                <c:pt idx="9007">
                  <c:v>42777.091666666667</c:v>
                </c:pt>
                <c:pt idx="9008">
                  <c:v>42777.092361111114</c:v>
                </c:pt>
                <c:pt idx="9009">
                  <c:v>42777.093055555553</c:v>
                </c:pt>
                <c:pt idx="9010">
                  <c:v>42777.09375</c:v>
                </c:pt>
                <c:pt idx="9011">
                  <c:v>42777.094444444447</c:v>
                </c:pt>
                <c:pt idx="9012">
                  <c:v>42777.095138888886</c:v>
                </c:pt>
                <c:pt idx="9013">
                  <c:v>42777.095833333333</c:v>
                </c:pt>
                <c:pt idx="9014">
                  <c:v>42777.09652777778</c:v>
                </c:pt>
                <c:pt idx="9015">
                  <c:v>42777.097222222219</c:v>
                </c:pt>
                <c:pt idx="9016">
                  <c:v>42777.097916666666</c:v>
                </c:pt>
                <c:pt idx="9017">
                  <c:v>42777.098611111112</c:v>
                </c:pt>
                <c:pt idx="9018">
                  <c:v>42777.099305555559</c:v>
                </c:pt>
                <c:pt idx="9019">
                  <c:v>42777.1</c:v>
                </c:pt>
                <c:pt idx="9020">
                  <c:v>42777.100694444445</c:v>
                </c:pt>
                <c:pt idx="9021">
                  <c:v>42777.101388888892</c:v>
                </c:pt>
                <c:pt idx="9022">
                  <c:v>42777.102083333331</c:v>
                </c:pt>
                <c:pt idx="9023">
                  <c:v>42777.102777777778</c:v>
                </c:pt>
                <c:pt idx="9024">
                  <c:v>42777.103472222225</c:v>
                </c:pt>
                <c:pt idx="9025">
                  <c:v>42777.104166666664</c:v>
                </c:pt>
                <c:pt idx="9026">
                  <c:v>42777.104861111111</c:v>
                </c:pt>
                <c:pt idx="9027">
                  <c:v>42777.105555555558</c:v>
                </c:pt>
                <c:pt idx="9028">
                  <c:v>42777.106249999997</c:v>
                </c:pt>
                <c:pt idx="9029">
                  <c:v>42777.106944444444</c:v>
                </c:pt>
                <c:pt idx="9030">
                  <c:v>42777.107638888891</c:v>
                </c:pt>
                <c:pt idx="9031">
                  <c:v>42777.10833333333</c:v>
                </c:pt>
                <c:pt idx="9032">
                  <c:v>42777.109027777777</c:v>
                </c:pt>
                <c:pt idx="9033">
                  <c:v>42777.109722222223</c:v>
                </c:pt>
                <c:pt idx="9034">
                  <c:v>42777.11041666667</c:v>
                </c:pt>
                <c:pt idx="9035">
                  <c:v>42777.111111111109</c:v>
                </c:pt>
                <c:pt idx="9036">
                  <c:v>42777.111805555556</c:v>
                </c:pt>
                <c:pt idx="9037">
                  <c:v>42777.112500000003</c:v>
                </c:pt>
                <c:pt idx="9038">
                  <c:v>42777.113194444442</c:v>
                </c:pt>
                <c:pt idx="9039">
                  <c:v>42777.113888888889</c:v>
                </c:pt>
                <c:pt idx="9040">
                  <c:v>42777.114583333336</c:v>
                </c:pt>
                <c:pt idx="9041">
                  <c:v>42777.115277777775</c:v>
                </c:pt>
                <c:pt idx="9042">
                  <c:v>42777.115972222222</c:v>
                </c:pt>
                <c:pt idx="9043">
                  <c:v>42777.116666666669</c:v>
                </c:pt>
                <c:pt idx="9044">
                  <c:v>42777.117361111108</c:v>
                </c:pt>
                <c:pt idx="9045">
                  <c:v>42777.118055555555</c:v>
                </c:pt>
                <c:pt idx="9046">
                  <c:v>42777.118750000001</c:v>
                </c:pt>
                <c:pt idx="9047">
                  <c:v>42777.119444444441</c:v>
                </c:pt>
                <c:pt idx="9048">
                  <c:v>42777.120138888888</c:v>
                </c:pt>
                <c:pt idx="9049">
                  <c:v>42777.120833333334</c:v>
                </c:pt>
                <c:pt idx="9050">
                  <c:v>42777.121527777781</c:v>
                </c:pt>
                <c:pt idx="9051">
                  <c:v>42777.12222222222</c:v>
                </c:pt>
                <c:pt idx="9052">
                  <c:v>42777.122916666667</c:v>
                </c:pt>
                <c:pt idx="9053">
                  <c:v>42777.123611111114</c:v>
                </c:pt>
                <c:pt idx="9054">
                  <c:v>42777.124305555553</c:v>
                </c:pt>
                <c:pt idx="9055">
                  <c:v>42777.125</c:v>
                </c:pt>
                <c:pt idx="9056">
                  <c:v>42777.125694444447</c:v>
                </c:pt>
                <c:pt idx="9057">
                  <c:v>42777.126388888886</c:v>
                </c:pt>
                <c:pt idx="9058">
                  <c:v>42777.127083333333</c:v>
                </c:pt>
                <c:pt idx="9059">
                  <c:v>42777.12777777778</c:v>
                </c:pt>
                <c:pt idx="9060">
                  <c:v>42777.128472222219</c:v>
                </c:pt>
                <c:pt idx="9061">
                  <c:v>42777.129166666666</c:v>
                </c:pt>
                <c:pt idx="9062">
                  <c:v>42777.129861111112</c:v>
                </c:pt>
                <c:pt idx="9063">
                  <c:v>42777.130555555559</c:v>
                </c:pt>
                <c:pt idx="9064">
                  <c:v>42777.131249999999</c:v>
                </c:pt>
                <c:pt idx="9065">
                  <c:v>42777.131944444445</c:v>
                </c:pt>
                <c:pt idx="9066">
                  <c:v>42777.132638888892</c:v>
                </c:pt>
                <c:pt idx="9067">
                  <c:v>42777.133333333331</c:v>
                </c:pt>
                <c:pt idx="9068">
                  <c:v>42777.134027777778</c:v>
                </c:pt>
                <c:pt idx="9069">
                  <c:v>42777.134722222225</c:v>
                </c:pt>
                <c:pt idx="9070">
                  <c:v>42777.135416666664</c:v>
                </c:pt>
                <c:pt idx="9071">
                  <c:v>42777.136111111111</c:v>
                </c:pt>
                <c:pt idx="9072">
                  <c:v>42777.136805555558</c:v>
                </c:pt>
                <c:pt idx="9073">
                  <c:v>42777.137499999997</c:v>
                </c:pt>
                <c:pt idx="9074">
                  <c:v>42777.138194444444</c:v>
                </c:pt>
                <c:pt idx="9075">
                  <c:v>42777.138888888891</c:v>
                </c:pt>
                <c:pt idx="9076">
                  <c:v>42777.13958333333</c:v>
                </c:pt>
                <c:pt idx="9077">
                  <c:v>42777.140277777777</c:v>
                </c:pt>
                <c:pt idx="9078">
                  <c:v>42777.140972222223</c:v>
                </c:pt>
                <c:pt idx="9079">
                  <c:v>42777.14166666667</c:v>
                </c:pt>
                <c:pt idx="9080">
                  <c:v>42777.142361111109</c:v>
                </c:pt>
                <c:pt idx="9081">
                  <c:v>42777.143055555556</c:v>
                </c:pt>
                <c:pt idx="9082">
                  <c:v>42777.143750000003</c:v>
                </c:pt>
                <c:pt idx="9083">
                  <c:v>42777.144444444442</c:v>
                </c:pt>
                <c:pt idx="9084">
                  <c:v>42777.145138888889</c:v>
                </c:pt>
                <c:pt idx="9085">
                  <c:v>42777.145833333336</c:v>
                </c:pt>
                <c:pt idx="9086">
                  <c:v>42777.146527777775</c:v>
                </c:pt>
                <c:pt idx="9087">
                  <c:v>42777.147222222222</c:v>
                </c:pt>
                <c:pt idx="9088">
                  <c:v>42777.147916666669</c:v>
                </c:pt>
                <c:pt idx="9089">
                  <c:v>42777.148611111108</c:v>
                </c:pt>
                <c:pt idx="9090">
                  <c:v>42777.149305555555</c:v>
                </c:pt>
                <c:pt idx="9091">
                  <c:v>42777.15</c:v>
                </c:pt>
                <c:pt idx="9092">
                  <c:v>42777.150694444441</c:v>
                </c:pt>
                <c:pt idx="9093">
                  <c:v>42777.151388888888</c:v>
                </c:pt>
                <c:pt idx="9094">
                  <c:v>42777.152083333334</c:v>
                </c:pt>
                <c:pt idx="9095">
                  <c:v>42777.152777777781</c:v>
                </c:pt>
                <c:pt idx="9096">
                  <c:v>42777.15347222222</c:v>
                </c:pt>
                <c:pt idx="9097">
                  <c:v>42777.154166666667</c:v>
                </c:pt>
                <c:pt idx="9098">
                  <c:v>42777.154861111114</c:v>
                </c:pt>
                <c:pt idx="9099">
                  <c:v>42777.155555555553</c:v>
                </c:pt>
                <c:pt idx="9100">
                  <c:v>42777.15625</c:v>
                </c:pt>
                <c:pt idx="9101">
                  <c:v>42777.156944444447</c:v>
                </c:pt>
                <c:pt idx="9102">
                  <c:v>42777.157638888886</c:v>
                </c:pt>
                <c:pt idx="9103">
                  <c:v>42777.158333333333</c:v>
                </c:pt>
                <c:pt idx="9104">
                  <c:v>42777.15902777778</c:v>
                </c:pt>
                <c:pt idx="9105">
                  <c:v>42777.159722222219</c:v>
                </c:pt>
                <c:pt idx="9106">
                  <c:v>42777.160416666666</c:v>
                </c:pt>
                <c:pt idx="9107">
                  <c:v>42777.161111111112</c:v>
                </c:pt>
                <c:pt idx="9108">
                  <c:v>42777.161805555559</c:v>
                </c:pt>
                <c:pt idx="9109">
                  <c:v>42777.162499999999</c:v>
                </c:pt>
                <c:pt idx="9110">
                  <c:v>42777.163194444445</c:v>
                </c:pt>
                <c:pt idx="9111">
                  <c:v>42777.163888888892</c:v>
                </c:pt>
                <c:pt idx="9112">
                  <c:v>42777.164583333331</c:v>
                </c:pt>
                <c:pt idx="9113">
                  <c:v>42777.165277777778</c:v>
                </c:pt>
                <c:pt idx="9114">
                  <c:v>42777.165972222225</c:v>
                </c:pt>
                <c:pt idx="9115">
                  <c:v>42777.166666666664</c:v>
                </c:pt>
                <c:pt idx="9116">
                  <c:v>42777.167361111111</c:v>
                </c:pt>
                <c:pt idx="9117">
                  <c:v>42777.168055555558</c:v>
                </c:pt>
                <c:pt idx="9118">
                  <c:v>42777.168749999997</c:v>
                </c:pt>
                <c:pt idx="9119">
                  <c:v>42777.169444444444</c:v>
                </c:pt>
                <c:pt idx="9120">
                  <c:v>42777.170138888891</c:v>
                </c:pt>
                <c:pt idx="9121">
                  <c:v>42777.17083333333</c:v>
                </c:pt>
                <c:pt idx="9122">
                  <c:v>42777.171527777777</c:v>
                </c:pt>
                <c:pt idx="9123">
                  <c:v>42777.172222222223</c:v>
                </c:pt>
                <c:pt idx="9124">
                  <c:v>42777.17291666667</c:v>
                </c:pt>
                <c:pt idx="9125">
                  <c:v>42777.173611111109</c:v>
                </c:pt>
                <c:pt idx="9126">
                  <c:v>42777.174305555556</c:v>
                </c:pt>
                <c:pt idx="9127">
                  <c:v>42777.175000000003</c:v>
                </c:pt>
                <c:pt idx="9128">
                  <c:v>42777.175694444442</c:v>
                </c:pt>
                <c:pt idx="9129">
                  <c:v>42777.176388888889</c:v>
                </c:pt>
                <c:pt idx="9130">
                  <c:v>42777.177083333336</c:v>
                </c:pt>
                <c:pt idx="9131">
                  <c:v>42777.177777777775</c:v>
                </c:pt>
                <c:pt idx="9132">
                  <c:v>42777.178472222222</c:v>
                </c:pt>
                <c:pt idx="9133">
                  <c:v>42777.179166666669</c:v>
                </c:pt>
                <c:pt idx="9134">
                  <c:v>42777.179861111108</c:v>
                </c:pt>
                <c:pt idx="9135">
                  <c:v>42777.180555555555</c:v>
                </c:pt>
                <c:pt idx="9136">
                  <c:v>42777.181250000001</c:v>
                </c:pt>
                <c:pt idx="9137">
                  <c:v>42777.181944444441</c:v>
                </c:pt>
                <c:pt idx="9138">
                  <c:v>42777.182638888888</c:v>
                </c:pt>
                <c:pt idx="9139">
                  <c:v>42777.183333333334</c:v>
                </c:pt>
                <c:pt idx="9140">
                  <c:v>42777.184027777781</c:v>
                </c:pt>
                <c:pt idx="9141">
                  <c:v>42777.18472222222</c:v>
                </c:pt>
                <c:pt idx="9142">
                  <c:v>42777.185416666667</c:v>
                </c:pt>
                <c:pt idx="9143">
                  <c:v>42777.186111111114</c:v>
                </c:pt>
                <c:pt idx="9144">
                  <c:v>42777.186805555553</c:v>
                </c:pt>
                <c:pt idx="9145">
                  <c:v>42777.1875</c:v>
                </c:pt>
                <c:pt idx="9146">
                  <c:v>42777.188194444447</c:v>
                </c:pt>
                <c:pt idx="9147">
                  <c:v>42777.188888888886</c:v>
                </c:pt>
                <c:pt idx="9148">
                  <c:v>42777.189583333333</c:v>
                </c:pt>
                <c:pt idx="9149">
                  <c:v>42777.19027777778</c:v>
                </c:pt>
                <c:pt idx="9150">
                  <c:v>42777.190972222219</c:v>
                </c:pt>
                <c:pt idx="9151">
                  <c:v>42777.191666666666</c:v>
                </c:pt>
                <c:pt idx="9152">
                  <c:v>42777.192361111112</c:v>
                </c:pt>
                <c:pt idx="9153">
                  <c:v>42777.193055555559</c:v>
                </c:pt>
                <c:pt idx="9154">
                  <c:v>42777.193749999999</c:v>
                </c:pt>
                <c:pt idx="9155">
                  <c:v>42777.194444444445</c:v>
                </c:pt>
                <c:pt idx="9156">
                  <c:v>42777.195138888892</c:v>
                </c:pt>
                <c:pt idx="9157">
                  <c:v>42777.195833333331</c:v>
                </c:pt>
                <c:pt idx="9158">
                  <c:v>42777.196527777778</c:v>
                </c:pt>
                <c:pt idx="9159">
                  <c:v>42777.197222222225</c:v>
                </c:pt>
                <c:pt idx="9160">
                  <c:v>42777.197916666664</c:v>
                </c:pt>
                <c:pt idx="9161">
                  <c:v>42777.198611111111</c:v>
                </c:pt>
                <c:pt idx="9162">
                  <c:v>42777.199305555558</c:v>
                </c:pt>
                <c:pt idx="9163">
                  <c:v>42777.2</c:v>
                </c:pt>
                <c:pt idx="9164">
                  <c:v>42777.200694444444</c:v>
                </c:pt>
                <c:pt idx="9165">
                  <c:v>42777.201388888891</c:v>
                </c:pt>
                <c:pt idx="9166">
                  <c:v>42777.20208333333</c:v>
                </c:pt>
                <c:pt idx="9167">
                  <c:v>42777.202777777777</c:v>
                </c:pt>
                <c:pt idx="9168">
                  <c:v>42777.203472222223</c:v>
                </c:pt>
                <c:pt idx="9169">
                  <c:v>42777.20416666667</c:v>
                </c:pt>
                <c:pt idx="9170">
                  <c:v>42777.204861111109</c:v>
                </c:pt>
                <c:pt idx="9171">
                  <c:v>42777.205555555556</c:v>
                </c:pt>
                <c:pt idx="9172">
                  <c:v>42777.206250000003</c:v>
                </c:pt>
                <c:pt idx="9173">
                  <c:v>42777.206944444442</c:v>
                </c:pt>
                <c:pt idx="9174">
                  <c:v>42777.207638888889</c:v>
                </c:pt>
                <c:pt idx="9175">
                  <c:v>42777.208333333336</c:v>
                </c:pt>
                <c:pt idx="9176">
                  <c:v>42777.209027777775</c:v>
                </c:pt>
                <c:pt idx="9177">
                  <c:v>42777.209722222222</c:v>
                </c:pt>
                <c:pt idx="9178">
                  <c:v>42777.210416666669</c:v>
                </c:pt>
                <c:pt idx="9179">
                  <c:v>42777.211111111108</c:v>
                </c:pt>
                <c:pt idx="9180">
                  <c:v>42777.211805555555</c:v>
                </c:pt>
                <c:pt idx="9181">
                  <c:v>42777.212500000001</c:v>
                </c:pt>
                <c:pt idx="9182">
                  <c:v>42777.213194444441</c:v>
                </c:pt>
                <c:pt idx="9183">
                  <c:v>42777.213888888888</c:v>
                </c:pt>
                <c:pt idx="9184">
                  <c:v>42777.214583333334</c:v>
                </c:pt>
                <c:pt idx="9185">
                  <c:v>42777.215277777781</c:v>
                </c:pt>
                <c:pt idx="9186">
                  <c:v>42777.21597222222</c:v>
                </c:pt>
                <c:pt idx="9187">
                  <c:v>42777.216666666667</c:v>
                </c:pt>
                <c:pt idx="9188">
                  <c:v>42777.217361111114</c:v>
                </c:pt>
                <c:pt idx="9189">
                  <c:v>42777.218055555553</c:v>
                </c:pt>
                <c:pt idx="9190">
                  <c:v>42777.21875</c:v>
                </c:pt>
                <c:pt idx="9191">
                  <c:v>42777.219444444447</c:v>
                </c:pt>
                <c:pt idx="9192">
                  <c:v>42777.220138888886</c:v>
                </c:pt>
                <c:pt idx="9193">
                  <c:v>42777.220833333333</c:v>
                </c:pt>
                <c:pt idx="9194">
                  <c:v>42777.22152777778</c:v>
                </c:pt>
                <c:pt idx="9195">
                  <c:v>42777.222222222219</c:v>
                </c:pt>
                <c:pt idx="9196">
                  <c:v>42777.222916666666</c:v>
                </c:pt>
                <c:pt idx="9197">
                  <c:v>42777.223611111112</c:v>
                </c:pt>
                <c:pt idx="9198">
                  <c:v>42777.224305555559</c:v>
                </c:pt>
                <c:pt idx="9199">
                  <c:v>42777.224999999999</c:v>
                </c:pt>
                <c:pt idx="9200">
                  <c:v>42777.225694444445</c:v>
                </c:pt>
                <c:pt idx="9201">
                  <c:v>42777.226388888892</c:v>
                </c:pt>
                <c:pt idx="9202">
                  <c:v>42777.227083333331</c:v>
                </c:pt>
                <c:pt idx="9203">
                  <c:v>42777.227777777778</c:v>
                </c:pt>
                <c:pt idx="9204">
                  <c:v>42777.228472222225</c:v>
                </c:pt>
                <c:pt idx="9205">
                  <c:v>42777.229166666664</c:v>
                </c:pt>
                <c:pt idx="9206">
                  <c:v>42777.229861111111</c:v>
                </c:pt>
                <c:pt idx="9207">
                  <c:v>42777.230555555558</c:v>
                </c:pt>
                <c:pt idx="9208">
                  <c:v>42777.231249999997</c:v>
                </c:pt>
                <c:pt idx="9209">
                  <c:v>42777.231944444444</c:v>
                </c:pt>
                <c:pt idx="9210">
                  <c:v>42777.232638888891</c:v>
                </c:pt>
                <c:pt idx="9211">
                  <c:v>42777.23333333333</c:v>
                </c:pt>
                <c:pt idx="9212">
                  <c:v>42777.234027777777</c:v>
                </c:pt>
                <c:pt idx="9213">
                  <c:v>42777.234722222223</c:v>
                </c:pt>
                <c:pt idx="9214">
                  <c:v>42777.23541666667</c:v>
                </c:pt>
                <c:pt idx="9215">
                  <c:v>42777.236111111109</c:v>
                </c:pt>
                <c:pt idx="9216">
                  <c:v>42777.236805555556</c:v>
                </c:pt>
                <c:pt idx="9217">
                  <c:v>42777.237500000003</c:v>
                </c:pt>
                <c:pt idx="9218">
                  <c:v>42777.238194444442</c:v>
                </c:pt>
                <c:pt idx="9219">
                  <c:v>42777.238888888889</c:v>
                </c:pt>
                <c:pt idx="9220">
                  <c:v>42777.239583333336</c:v>
                </c:pt>
                <c:pt idx="9221">
                  <c:v>42777.240277777775</c:v>
                </c:pt>
                <c:pt idx="9222">
                  <c:v>42777.240972222222</c:v>
                </c:pt>
                <c:pt idx="9223">
                  <c:v>42777.241666666669</c:v>
                </c:pt>
                <c:pt idx="9224">
                  <c:v>42777.242361111108</c:v>
                </c:pt>
                <c:pt idx="9225">
                  <c:v>42777.243055555555</c:v>
                </c:pt>
                <c:pt idx="9226">
                  <c:v>42777.243750000001</c:v>
                </c:pt>
                <c:pt idx="9227">
                  <c:v>42777.244444444441</c:v>
                </c:pt>
                <c:pt idx="9228">
                  <c:v>42777.245138888888</c:v>
                </c:pt>
                <c:pt idx="9229">
                  <c:v>42777.245833333334</c:v>
                </c:pt>
                <c:pt idx="9230">
                  <c:v>42777.246527777781</c:v>
                </c:pt>
                <c:pt idx="9231">
                  <c:v>42777.24722222222</c:v>
                </c:pt>
                <c:pt idx="9232">
                  <c:v>42777.247916666667</c:v>
                </c:pt>
                <c:pt idx="9233">
                  <c:v>42777.248611111114</c:v>
                </c:pt>
                <c:pt idx="9234">
                  <c:v>42777.249305555553</c:v>
                </c:pt>
                <c:pt idx="9235">
                  <c:v>42777.25</c:v>
                </c:pt>
                <c:pt idx="9236">
                  <c:v>42777.250694444447</c:v>
                </c:pt>
                <c:pt idx="9237">
                  <c:v>42777.251388888886</c:v>
                </c:pt>
                <c:pt idx="9238">
                  <c:v>42777.252083333333</c:v>
                </c:pt>
                <c:pt idx="9239">
                  <c:v>42777.25277777778</c:v>
                </c:pt>
                <c:pt idx="9240">
                  <c:v>42777.253472222219</c:v>
                </c:pt>
                <c:pt idx="9241">
                  <c:v>42777.254166666666</c:v>
                </c:pt>
                <c:pt idx="9242">
                  <c:v>42777.254861111112</c:v>
                </c:pt>
                <c:pt idx="9243">
                  <c:v>42777.255555555559</c:v>
                </c:pt>
                <c:pt idx="9244">
                  <c:v>42777.256249999999</c:v>
                </c:pt>
                <c:pt idx="9245">
                  <c:v>42777.256944444445</c:v>
                </c:pt>
                <c:pt idx="9246">
                  <c:v>42777.257638888892</c:v>
                </c:pt>
                <c:pt idx="9247">
                  <c:v>42777.258333333331</c:v>
                </c:pt>
                <c:pt idx="9248">
                  <c:v>42777.259027777778</c:v>
                </c:pt>
                <c:pt idx="9249">
                  <c:v>42777.259722222225</c:v>
                </c:pt>
                <c:pt idx="9250">
                  <c:v>42777.260416666664</c:v>
                </c:pt>
                <c:pt idx="9251">
                  <c:v>42777.261111111111</c:v>
                </c:pt>
                <c:pt idx="9252">
                  <c:v>42777.261805555558</c:v>
                </c:pt>
                <c:pt idx="9253">
                  <c:v>42777.262499999997</c:v>
                </c:pt>
                <c:pt idx="9254">
                  <c:v>42777.263194444444</c:v>
                </c:pt>
                <c:pt idx="9255">
                  <c:v>42777.263888888891</c:v>
                </c:pt>
                <c:pt idx="9256">
                  <c:v>42777.26458333333</c:v>
                </c:pt>
                <c:pt idx="9257">
                  <c:v>42777.265277777777</c:v>
                </c:pt>
                <c:pt idx="9258">
                  <c:v>42777.265972222223</c:v>
                </c:pt>
                <c:pt idx="9259">
                  <c:v>42777.26666666667</c:v>
                </c:pt>
                <c:pt idx="9260">
                  <c:v>42777.267361111109</c:v>
                </c:pt>
                <c:pt idx="9261">
                  <c:v>42777.268055555556</c:v>
                </c:pt>
                <c:pt idx="9262">
                  <c:v>42777.268750000003</c:v>
                </c:pt>
                <c:pt idx="9263">
                  <c:v>42777.269444444442</c:v>
                </c:pt>
                <c:pt idx="9264">
                  <c:v>42777.270138888889</c:v>
                </c:pt>
                <c:pt idx="9265">
                  <c:v>42777.270833333336</c:v>
                </c:pt>
                <c:pt idx="9266">
                  <c:v>42777.271527777775</c:v>
                </c:pt>
                <c:pt idx="9267">
                  <c:v>42777.272222222222</c:v>
                </c:pt>
                <c:pt idx="9268">
                  <c:v>42777.272916666669</c:v>
                </c:pt>
                <c:pt idx="9269">
                  <c:v>42777.273611111108</c:v>
                </c:pt>
                <c:pt idx="9270">
                  <c:v>42777.274305555555</c:v>
                </c:pt>
                <c:pt idx="9271">
                  <c:v>42777.275000000001</c:v>
                </c:pt>
                <c:pt idx="9272">
                  <c:v>42777.275694444441</c:v>
                </c:pt>
                <c:pt idx="9273">
                  <c:v>42777.276388888888</c:v>
                </c:pt>
                <c:pt idx="9274">
                  <c:v>42777.277083333334</c:v>
                </c:pt>
                <c:pt idx="9275">
                  <c:v>42777.277777777781</c:v>
                </c:pt>
                <c:pt idx="9276">
                  <c:v>42777.27847222222</c:v>
                </c:pt>
                <c:pt idx="9277">
                  <c:v>42777.279166666667</c:v>
                </c:pt>
                <c:pt idx="9278">
                  <c:v>42777.279861111114</c:v>
                </c:pt>
                <c:pt idx="9279">
                  <c:v>42777.280555555553</c:v>
                </c:pt>
                <c:pt idx="9280">
                  <c:v>42777.28125</c:v>
                </c:pt>
                <c:pt idx="9281">
                  <c:v>42777.281944444447</c:v>
                </c:pt>
                <c:pt idx="9282">
                  <c:v>42777.282638888886</c:v>
                </c:pt>
                <c:pt idx="9283">
                  <c:v>42777.283333333333</c:v>
                </c:pt>
                <c:pt idx="9284">
                  <c:v>42777.28402777778</c:v>
                </c:pt>
                <c:pt idx="9285">
                  <c:v>42777.284722222219</c:v>
                </c:pt>
                <c:pt idx="9286">
                  <c:v>42777.285416666666</c:v>
                </c:pt>
                <c:pt idx="9287">
                  <c:v>42777.286111111112</c:v>
                </c:pt>
                <c:pt idx="9288">
                  <c:v>42777.286805555559</c:v>
                </c:pt>
                <c:pt idx="9289">
                  <c:v>42777.287499999999</c:v>
                </c:pt>
                <c:pt idx="9290">
                  <c:v>42777.288194444445</c:v>
                </c:pt>
                <c:pt idx="9291">
                  <c:v>42777.288888888892</c:v>
                </c:pt>
                <c:pt idx="9292">
                  <c:v>42777.289583333331</c:v>
                </c:pt>
                <c:pt idx="9293">
                  <c:v>42777.290277777778</c:v>
                </c:pt>
                <c:pt idx="9294">
                  <c:v>42777.290972222225</c:v>
                </c:pt>
                <c:pt idx="9295">
                  <c:v>42777.291666666664</c:v>
                </c:pt>
                <c:pt idx="9296">
                  <c:v>42777.292361111111</c:v>
                </c:pt>
                <c:pt idx="9297">
                  <c:v>42777.293055555558</c:v>
                </c:pt>
                <c:pt idx="9298">
                  <c:v>42777.293749999997</c:v>
                </c:pt>
                <c:pt idx="9299">
                  <c:v>42777.294444444444</c:v>
                </c:pt>
                <c:pt idx="9300">
                  <c:v>42777.295138888891</c:v>
                </c:pt>
                <c:pt idx="9301">
                  <c:v>42777.29583333333</c:v>
                </c:pt>
                <c:pt idx="9302">
                  <c:v>42777.296527777777</c:v>
                </c:pt>
                <c:pt idx="9303">
                  <c:v>42777.297222222223</c:v>
                </c:pt>
                <c:pt idx="9304">
                  <c:v>42777.29791666667</c:v>
                </c:pt>
                <c:pt idx="9305">
                  <c:v>42777.298611111109</c:v>
                </c:pt>
                <c:pt idx="9306">
                  <c:v>42777.299305555556</c:v>
                </c:pt>
                <c:pt idx="9307">
                  <c:v>42777.3</c:v>
                </c:pt>
                <c:pt idx="9308">
                  <c:v>42777.300694444442</c:v>
                </c:pt>
                <c:pt idx="9309">
                  <c:v>42777.301388888889</c:v>
                </c:pt>
                <c:pt idx="9310">
                  <c:v>42777.302083333336</c:v>
                </c:pt>
                <c:pt idx="9311">
                  <c:v>42777.302777777775</c:v>
                </c:pt>
                <c:pt idx="9312">
                  <c:v>42777.303472222222</c:v>
                </c:pt>
                <c:pt idx="9313">
                  <c:v>42777.304166666669</c:v>
                </c:pt>
                <c:pt idx="9314">
                  <c:v>42777.304861111108</c:v>
                </c:pt>
                <c:pt idx="9315">
                  <c:v>42777.305555555555</c:v>
                </c:pt>
                <c:pt idx="9316">
                  <c:v>42777.306250000001</c:v>
                </c:pt>
                <c:pt idx="9317">
                  <c:v>42777.306944444441</c:v>
                </c:pt>
                <c:pt idx="9318">
                  <c:v>42777.307638888888</c:v>
                </c:pt>
                <c:pt idx="9319">
                  <c:v>42777.308333333334</c:v>
                </c:pt>
                <c:pt idx="9320">
                  <c:v>42777.309027777781</c:v>
                </c:pt>
                <c:pt idx="9321">
                  <c:v>42777.30972222222</c:v>
                </c:pt>
                <c:pt idx="9322">
                  <c:v>42777.310416666667</c:v>
                </c:pt>
                <c:pt idx="9323">
                  <c:v>42777.311111111114</c:v>
                </c:pt>
                <c:pt idx="9324">
                  <c:v>42777.311805555553</c:v>
                </c:pt>
                <c:pt idx="9325">
                  <c:v>42777.3125</c:v>
                </c:pt>
                <c:pt idx="9326">
                  <c:v>42777.313194444447</c:v>
                </c:pt>
                <c:pt idx="9327">
                  <c:v>42777.313888888886</c:v>
                </c:pt>
                <c:pt idx="9328">
                  <c:v>42777.314583333333</c:v>
                </c:pt>
                <c:pt idx="9329">
                  <c:v>42777.31527777778</c:v>
                </c:pt>
                <c:pt idx="9330">
                  <c:v>42777.315972222219</c:v>
                </c:pt>
                <c:pt idx="9331">
                  <c:v>42777.316666666666</c:v>
                </c:pt>
                <c:pt idx="9332">
                  <c:v>42777.317361111112</c:v>
                </c:pt>
                <c:pt idx="9333">
                  <c:v>42777.318055555559</c:v>
                </c:pt>
                <c:pt idx="9334">
                  <c:v>42777.318749999999</c:v>
                </c:pt>
                <c:pt idx="9335">
                  <c:v>42777.319444444445</c:v>
                </c:pt>
                <c:pt idx="9336">
                  <c:v>42777.320138888892</c:v>
                </c:pt>
                <c:pt idx="9337">
                  <c:v>42777.320833333331</c:v>
                </c:pt>
                <c:pt idx="9338">
                  <c:v>42777.321527777778</c:v>
                </c:pt>
                <c:pt idx="9339">
                  <c:v>42777.322222222225</c:v>
                </c:pt>
                <c:pt idx="9340">
                  <c:v>42777.322916666664</c:v>
                </c:pt>
                <c:pt idx="9341">
                  <c:v>42777.323611111111</c:v>
                </c:pt>
                <c:pt idx="9342">
                  <c:v>42777.324305555558</c:v>
                </c:pt>
                <c:pt idx="9343">
                  <c:v>42777.324999999997</c:v>
                </c:pt>
                <c:pt idx="9344">
                  <c:v>42777.325694444444</c:v>
                </c:pt>
                <c:pt idx="9345">
                  <c:v>42777.326388888891</c:v>
                </c:pt>
                <c:pt idx="9346">
                  <c:v>42777.32708333333</c:v>
                </c:pt>
                <c:pt idx="9347">
                  <c:v>42777.327777777777</c:v>
                </c:pt>
                <c:pt idx="9348">
                  <c:v>42777.328472222223</c:v>
                </c:pt>
                <c:pt idx="9349">
                  <c:v>42777.32916666667</c:v>
                </c:pt>
                <c:pt idx="9350">
                  <c:v>42777.329861111109</c:v>
                </c:pt>
                <c:pt idx="9351">
                  <c:v>42777.330555555556</c:v>
                </c:pt>
                <c:pt idx="9352">
                  <c:v>42777.331250000003</c:v>
                </c:pt>
                <c:pt idx="9353">
                  <c:v>42777.331944444442</c:v>
                </c:pt>
                <c:pt idx="9354">
                  <c:v>42777.332638888889</c:v>
                </c:pt>
                <c:pt idx="9355">
                  <c:v>42777.333333333336</c:v>
                </c:pt>
                <c:pt idx="9356">
                  <c:v>42777.334027777775</c:v>
                </c:pt>
                <c:pt idx="9357">
                  <c:v>42777.334722222222</c:v>
                </c:pt>
                <c:pt idx="9358">
                  <c:v>42777.335416666669</c:v>
                </c:pt>
                <c:pt idx="9359">
                  <c:v>42777.336111111108</c:v>
                </c:pt>
                <c:pt idx="9360">
                  <c:v>42777.336805555555</c:v>
                </c:pt>
                <c:pt idx="9361">
                  <c:v>42777.337500000001</c:v>
                </c:pt>
                <c:pt idx="9362">
                  <c:v>42777.338194444441</c:v>
                </c:pt>
                <c:pt idx="9363">
                  <c:v>42777.338888888888</c:v>
                </c:pt>
                <c:pt idx="9364">
                  <c:v>42777.339583333334</c:v>
                </c:pt>
                <c:pt idx="9365">
                  <c:v>42777.340277777781</c:v>
                </c:pt>
                <c:pt idx="9366">
                  <c:v>42777.34097222222</c:v>
                </c:pt>
                <c:pt idx="9367">
                  <c:v>42777.341666666667</c:v>
                </c:pt>
                <c:pt idx="9368">
                  <c:v>42777.342361111114</c:v>
                </c:pt>
                <c:pt idx="9369">
                  <c:v>42777.343055555553</c:v>
                </c:pt>
                <c:pt idx="9370">
                  <c:v>42777.34375</c:v>
                </c:pt>
                <c:pt idx="9371">
                  <c:v>42777.344444444447</c:v>
                </c:pt>
                <c:pt idx="9372">
                  <c:v>42777.345138888886</c:v>
                </c:pt>
                <c:pt idx="9373">
                  <c:v>42777.345833333333</c:v>
                </c:pt>
                <c:pt idx="9374">
                  <c:v>42777.34652777778</c:v>
                </c:pt>
                <c:pt idx="9375">
                  <c:v>42777.347222222219</c:v>
                </c:pt>
                <c:pt idx="9376">
                  <c:v>42777.347916666666</c:v>
                </c:pt>
                <c:pt idx="9377">
                  <c:v>42777.348611111112</c:v>
                </c:pt>
                <c:pt idx="9378">
                  <c:v>42777.349305555559</c:v>
                </c:pt>
                <c:pt idx="9379">
                  <c:v>42777.35</c:v>
                </c:pt>
                <c:pt idx="9380">
                  <c:v>42777.350694444445</c:v>
                </c:pt>
                <c:pt idx="9381">
                  <c:v>42777.351388888892</c:v>
                </c:pt>
                <c:pt idx="9382">
                  <c:v>42777.352083333331</c:v>
                </c:pt>
                <c:pt idx="9383">
                  <c:v>42777.352777777778</c:v>
                </c:pt>
                <c:pt idx="9384">
                  <c:v>42777.353472222225</c:v>
                </c:pt>
                <c:pt idx="9385">
                  <c:v>42777.354166666664</c:v>
                </c:pt>
                <c:pt idx="9386">
                  <c:v>42777.354861111111</c:v>
                </c:pt>
                <c:pt idx="9387">
                  <c:v>42777.355555555558</c:v>
                </c:pt>
                <c:pt idx="9388">
                  <c:v>42777.356249999997</c:v>
                </c:pt>
                <c:pt idx="9389">
                  <c:v>42777.356944444444</c:v>
                </c:pt>
                <c:pt idx="9390">
                  <c:v>42777.357638888891</c:v>
                </c:pt>
                <c:pt idx="9391">
                  <c:v>42777.35833333333</c:v>
                </c:pt>
                <c:pt idx="9392">
                  <c:v>42777.359027777777</c:v>
                </c:pt>
                <c:pt idx="9393">
                  <c:v>42777.359722222223</c:v>
                </c:pt>
                <c:pt idx="9394">
                  <c:v>42777.36041666667</c:v>
                </c:pt>
                <c:pt idx="9395">
                  <c:v>42777.361111111109</c:v>
                </c:pt>
                <c:pt idx="9396">
                  <c:v>42777.361805555556</c:v>
                </c:pt>
                <c:pt idx="9397">
                  <c:v>42777.362500000003</c:v>
                </c:pt>
                <c:pt idx="9398">
                  <c:v>42777.363194444442</c:v>
                </c:pt>
                <c:pt idx="9399">
                  <c:v>42777.363888888889</c:v>
                </c:pt>
                <c:pt idx="9400">
                  <c:v>42777.364583333336</c:v>
                </c:pt>
                <c:pt idx="9401">
                  <c:v>42777.365277777775</c:v>
                </c:pt>
                <c:pt idx="9402">
                  <c:v>42777.365972222222</c:v>
                </c:pt>
                <c:pt idx="9403">
                  <c:v>42777.366666666669</c:v>
                </c:pt>
                <c:pt idx="9404">
                  <c:v>42777.367361111108</c:v>
                </c:pt>
                <c:pt idx="9405">
                  <c:v>42777.368055555555</c:v>
                </c:pt>
                <c:pt idx="9406">
                  <c:v>42777.368750000001</c:v>
                </c:pt>
                <c:pt idx="9407">
                  <c:v>42777.369444444441</c:v>
                </c:pt>
                <c:pt idx="9408">
                  <c:v>42777.370138888888</c:v>
                </c:pt>
                <c:pt idx="9409">
                  <c:v>42777.370833333334</c:v>
                </c:pt>
                <c:pt idx="9410">
                  <c:v>42777.371527777781</c:v>
                </c:pt>
                <c:pt idx="9411">
                  <c:v>42777.37222222222</c:v>
                </c:pt>
                <c:pt idx="9412">
                  <c:v>42777.372916666667</c:v>
                </c:pt>
                <c:pt idx="9413">
                  <c:v>42777.373611111114</c:v>
                </c:pt>
                <c:pt idx="9414">
                  <c:v>42777.374305555553</c:v>
                </c:pt>
                <c:pt idx="9415">
                  <c:v>42777.375</c:v>
                </c:pt>
                <c:pt idx="9416">
                  <c:v>42777.375694444447</c:v>
                </c:pt>
                <c:pt idx="9417">
                  <c:v>42777.376388888886</c:v>
                </c:pt>
                <c:pt idx="9418">
                  <c:v>42777.377083333333</c:v>
                </c:pt>
                <c:pt idx="9419">
                  <c:v>42777.37777777778</c:v>
                </c:pt>
                <c:pt idx="9420">
                  <c:v>42777.378472222219</c:v>
                </c:pt>
                <c:pt idx="9421">
                  <c:v>42777.379166666666</c:v>
                </c:pt>
                <c:pt idx="9422">
                  <c:v>42777.379861111112</c:v>
                </c:pt>
                <c:pt idx="9423">
                  <c:v>42777.380555555559</c:v>
                </c:pt>
                <c:pt idx="9424">
                  <c:v>42777.381249999999</c:v>
                </c:pt>
                <c:pt idx="9425">
                  <c:v>42777.381944444445</c:v>
                </c:pt>
                <c:pt idx="9426">
                  <c:v>42777.382638888892</c:v>
                </c:pt>
                <c:pt idx="9427">
                  <c:v>42777.383333333331</c:v>
                </c:pt>
                <c:pt idx="9428">
                  <c:v>42777.384027777778</c:v>
                </c:pt>
                <c:pt idx="9429">
                  <c:v>42777.384722222225</c:v>
                </c:pt>
                <c:pt idx="9430">
                  <c:v>42777.385416666664</c:v>
                </c:pt>
                <c:pt idx="9431">
                  <c:v>42777.386111111111</c:v>
                </c:pt>
                <c:pt idx="9432">
                  <c:v>42777.386805555558</c:v>
                </c:pt>
                <c:pt idx="9433">
                  <c:v>42777.387499999997</c:v>
                </c:pt>
                <c:pt idx="9434">
                  <c:v>42777.388194444444</c:v>
                </c:pt>
                <c:pt idx="9435">
                  <c:v>42777.388888888891</c:v>
                </c:pt>
                <c:pt idx="9436">
                  <c:v>42777.38958333333</c:v>
                </c:pt>
                <c:pt idx="9437">
                  <c:v>42777.390277777777</c:v>
                </c:pt>
                <c:pt idx="9438">
                  <c:v>42777.390972222223</c:v>
                </c:pt>
                <c:pt idx="9439">
                  <c:v>42777.39166666667</c:v>
                </c:pt>
                <c:pt idx="9440">
                  <c:v>42777.392361111109</c:v>
                </c:pt>
                <c:pt idx="9441">
                  <c:v>42777.393055555556</c:v>
                </c:pt>
                <c:pt idx="9442">
                  <c:v>42777.393750000003</c:v>
                </c:pt>
                <c:pt idx="9443">
                  <c:v>42777.394444444442</c:v>
                </c:pt>
                <c:pt idx="9444">
                  <c:v>42777.395138888889</c:v>
                </c:pt>
                <c:pt idx="9445">
                  <c:v>42777.395833333336</c:v>
                </c:pt>
                <c:pt idx="9446">
                  <c:v>42777.396527777775</c:v>
                </c:pt>
                <c:pt idx="9447">
                  <c:v>42777.397222222222</c:v>
                </c:pt>
                <c:pt idx="9448">
                  <c:v>42777.397916666669</c:v>
                </c:pt>
                <c:pt idx="9449">
                  <c:v>42777.398611111108</c:v>
                </c:pt>
                <c:pt idx="9450">
                  <c:v>42777.399305555555</c:v>
                </c:pt>
                <c:pt idx="9451">
                  <c:v>42777.4</c:v>
                </c:pt>
                <c:pt idx="9452">
                  <c:v>42777.400694444441</c:v>
                </c:pt>
                <c:pt idx="9453">
                  <c:v>42777.401388888888</c:v>
                </c:pt>
                <c:pt idx="9454">
                  <c:v>42777.402083333334</c:v>
                </c:pt>
                <c:pt idx="9455">
                  <c:v>42777.402777777781</c:v>
                </c:pt>
                <c:pt idx="9456">
                  <c:v>42777.40347222222</c:v>
                </c:pt>
                <c:pt idx="9457">
                  <c:v>42777.404166666667</c:v>
                </c:pt>
                <c:pt idx="9458">
                  <c:v>42777.404861111114</c:v>
                </c:pt>
                <c:pt idx="9459">
                  <c:v>42777.405555555553</c:v>
                </c:pt>
                <c:pt idx="9460">
                  <c:v>42777.40625</c:v>
                </c:pt>
                <c:pt idx="9461">
                  <c:v>42777.406944444447</c:v>
                </c:pt>
                <c:pt idx="9462">
                  <c:v>42777.407638888886</c:v>
                </c:pt>
                <c:pt idx="9463">
                  <c:v>42777.408333333333</c:v>
                </c:pt>
                <c:pt idx="9464">
                  <c:v>42777.40902777778</c:v>
                </c:pt>
                <c:pt idx="9465">
                  <c:v>42777.409722222219</c:v>
                </c:pt>
                <c:pt idx="9466">
                  <c:v>42777.410416666666</c:v>
                </c:pt>
                <c:pt idx="9467">
                  <c:v>42777.411111111112</c:v>
                </c:pt>
                <c:pt idx="9468">
                  <c:v>42777.411805555559</c:v>
                </c:pt>
                <c:pt idx="9469">
                  <c:v>42777.412499999999</c:v>
                </c:pt>
                <c:pt idx="9470">
                  <c:v>42777.413194444445</c:v>
                </c:pt>
                <c:pt idx="9471">
                  <c:v>42777.413888888892</c:v>
                </c:pt>
                <c:pt idx="9472">
                  <c:v>42777.414583333331</c:v>
                </c:pt>
                <c:pt idx="9473">
                  <c:v>42777.415277777778</c:v>
                </c:pt>
                <c:pt idx="9474">
                  <c:v>42777.415972222225</c:v>
                </c:pt>
                <c:pt idx="9475">
                  <c:v>42777.416666666664</c:v>
                </c:pt>
                <c:pt idx="9476">
                  <c:v>42777.417361111111</c:v>
                </c:pt>
                <c:pt idx="9477">
                  <c:v>42777.418055555558</c:v>
                </c:pt>
                <c:pt idx="9478">
                  <c:v>42777.418749999997</c:v>
                </c:pt>
                <c:pt idx="9479">
                  <c:v>42777.419444444444</c:v>
                </c:pt>
                <c:pt idx="9480">
                  <c:v>42777.420138888891</c:v>
                </c:pt>
                <c:pt idx="9481">
                  <c:v>42777.42083333333</c:v>
                </c:pt>
                <c:pt idx="9482">
                  <c:v>42777.421527777777</c:v>
                </c:pt>
                <c:pt idx="9483">
                  <c:v>42777.422222222223</c:v>
                </c:pt>
                <c:pt idx="9484">
                  <c:v>42777.42291666667</c:v>
                </c:pt>
                <c:pt idx="9485">
                  <c:v>42777.423611111109</c:v>
                </c:pt>
                <c:pt idx="9486">
                  <c:v>42777.424305555556</c:v>
                </c:pt>
                <c:pt idx="9487">
                  <c:v>42777.425000000003</c:v>
                </c:pt>
                <c:pt idx="9488">
                  <c:v>42777.425694444442</c:v>
                </c:pt>
                <c:pt idx="9489">
                  <c:v>42777.426388888889</c:v>
                </c:pt>
                <c:pt idx="9490">
                  <c:v>42777.427083333336</c:v>
                </c:pt>
                <c:pt idx="9491">
                  <c:v>42777.427777777775</c:v>
                </c:pt>
                <c:pt idx="9492">
                  <c:v>42777.428472222222</c:v>
                </c:pt>
                <c:pt idx="9493">
                  <c:v>42777.429166666669</c:v>
                </c:pt>
                <c:pt idx="9494">
                  <c:v>42777.429861111108</c:v>
                </c:pt>
                <c:pt idx="9495">
                  <c:v>42777.430555555555</c:v>
                </c:pt>
                <c:pt idx="9496">
                  <c:v>42777.431250000001</c:v>
                </c:pt>
                <c:pt idx="9497">
                  <c:v>42777.431944444441</c:v>
                </c:pt>
                <c:pt idx="9498">
                  <c:v>42777.432638888888</c:v>
                </c:pt>
                <c:pt idx="9499">
                  <c:v>42777.433333333334</c:v>
                </c:pt>
                <c:pt idx="9500">
                  <c:v>42777.434027777781</c:v>
                </c:pt>
                <c:pt idx="9501">
                  <c:v>42777.43472222222</c:v>
                </c:pt>
                <c:pt idx="9502">
                  <c:v>42777.435416666667</c:v>
                </c:pt>
                <c:pt idx="9503">
                  <c:v>42777.436111111114</c:v>
                </c:pt>
                <c:pt idx="9504">
                  <c:v>42777.436805555553</c:v>
                </c:pt>
                <c:pt idx="9505">
                  <c:v>42777.4375</c:v>
                </c:pt>
                <c:pt idx="9506">
                  <c:v>42777.438194444447</c:v>
                </c:pt>
                <c:pt idx="9507">
                  <c:v>42777.438888888886</c:v>
                </c:pt>
                <c:pt idx="9508">
                  <c:v>42777.439583333333</c:v>
                </c:pt>
                <c:pt idx="9509">
                  <c:v>42777.44027777778</c:v>
                </c:pt>
                <c:pt idx="9510">
                  <c:v>42777.440972222219</c:v>
                </c:pt>
                <c:pt idx="9511">
                  <c:v>42777.441666666666</c:v>
                </c:pt>
                <c:pt idx="9512">
                  <c:v>42777.442361111112</c:v>
                </c:pt>
                <c:pt idx="9513">
                  <c:v>42777.443055555559</c:v>
                </c:pt>
                <c:pt idx="9514">
                  <c:v>42777.443749999999</c:v>
                </c:pt>
                <c:pt idx="9515">
                  <c:v>42777.444444444445</c:v>
                </c:pt>
                <c:pt idx="9516">
                  <c:v>42777.445138888892</c:v>
                </c:pt>
                <c:pt idx="9517">
                  <c:v>42777.445833333331</c:v>
                </c:pt>
                <c:pt idx="9518">
                  <c:v>42777.446527777778</c:v>
                </c:pt>
                <c:pt idx="9519">
                  <c:v>42777.447222222225</c:v>
                </c:pt>
                <c:pt idx="9520">
                  <c:v>42777.447916666664</c:v>
                </c:pt>
                <c:pt idx="9521">
                  <c:v>42777.448611111111</c:v>
                </c:pt>
                <c:pt idx="9522">
                  <c:v>42777.449305555558</c:v>
                </c:pt>
                <c:pt idx="9523">
                  <c:v>42777.45</c:v>
                </c:pt>
                <c:pt idx="9524">
                  <c:v>42777.450694444444</c:v>
                </c:pt>
                <c:pt idx="9525">
                  <c:v>42777.451388888891</c:v>
                </c:pt>
                <c:pt idx="9526">
                  <c:v>42777.45208333333</c:v>
                </c:pt>
                <c:pt idx="9527">
                  <c:v>42777.452777777777</c:v>
                </c:pt>
                <c:pt idx="9528">
                  <c:v>42777.453472222223</c:v>
                </c:pt>
                <c:pt idx="9529">
                  <c:v>42777.45416666667</c:v>
                </c:pt>
                <c:pt idx="9530">
                  <c:v>42777.454861111109</c:v>
                </c:pt>
                <c:pt idx="9531">
                  <c:v>42777.455555555556</c:v>
                </c:pt>
                <c:pt idx="9532">
                  <c:v>42777.456250000003</c:v>
                </c:pt>
                <c:pt idx="9533">
                  <c:v>42777.456944444442</c:v>
                </c:pt>
                <c:pt idx="9534">
                  <c:v>42777.457638888889</c:v>
                </c:pt>
                <c:pt idx="9535">
                  <c:v>42777.458333333336</c:v>
                </c:pt>
                <c:pt idx="9536">
                  <c:v>42777.459027777775</c:v>
                </c:pt>
                <c:pt idx="9537">
                  <c:v>42777.459722222222</c:v>
                </c:pt>
                <c:pt idx="9538">
                  <c:v>42777.460416666669</c:v>
                </c:pt>
                <c:pt idx="9539">
                  <c:v>42777.461111111108</c:v>
                </c:pt>
                <c:pt idx="9540">
                  <c:v>42777.461805555555</c:v>
                </c:pt>
                <c:pt idx="9541">
                  <c:v>42777.462500000001</c:v>
                </c:pt>
                <c:pt idx="9542">
                  <c:v>42777.463194444441</c:v>
                </c:pt>
                <c:pt idx="9543">
                  <c:v>42777.463888888888</c:v>
                </c:pt>
                <c:pt idx="9544">
                  <c:v>42777.464583333334</c:v>
                </c:pt>
                <c:pt idx="9545">
                  <c:v>42777.465277777781</c:v>
                </c:pt>
                <c:pt idx="9546">
                  <c:v>42777.46597222222</c:v>
                </c:pt>
                <c:pt idx="9547">
                  <c:v>42777.466666666667</c:v>
                </c:pt>
                <c:pt idx="9548">
                  <c:v>42777.467361111114</c:v>
                </c:pt>
                <c:pt idx="9549">
                  <c:v>42777.468055555553</c:v>
                </c:pt>
                <c:pt idx="9550">
                  <c:v>42777.46875</c:v>
                </c:pt>
                <c:pt idx="9551">
                  <c:v>42777.469444444447</c:v>
                </c:pt>
                <c:pt idx="9552">
                  <c:v>42777.470138888886</c:v>
                </c:pt>
                <c:pt idx="9553">
                  <c:v>42777.470833333333</c:v>
                </c:pt>
                <c:pt idx="9554">
                  <c:v>42777.47152777778</c:v>
                </c:pt>
                <c:pt idx="9555">
                  <c:v>42777.472222222219</c:v>
                </c:pt>
                <c:pt idx="9556">
                  <c:v>42777.472916666666</c:v>
                </c:pt>
                <c:pt idx="9557">
                  <c:v>42777.473611111112</c:v>
                </c:pt>
                <c:pt idx="9558">
                  <c:v>42777.474305555559</c:v>
                </c:pt>
                <c:pt idx="9559">
                  <c:v>42777.474999999999</c:v>
                </c:pt>
                <c:pt idx="9560">
                  <c:v>42777.475694444445</c:v>
                </c:pt>
                <c:pt idx="9561">
                  <c:v>42777.476388888892</c:v>
                </c:pt>
                <c:pt idx="9562">
                  <c:v>42777.477083333331</c:v>
                </c:pt>
                <c:pt idx="9563">
                  <c:v>42777.477777777778</c:v>
                </c:pt>
                <c:pt idx="9564">
                  <c:v>42777.478472222225</c:v>
                </c:pt>
                <c:pt idx="9565">
                  <c:v>42777.479166666664</c:v>
                </c:pt>
                <c:pt idx="9566">
                  <c:v>42777.479861111111</c:v>
                </c:pt>
                <c:pt idx="9567">
                  <c:v>42777.480555555558</c:v>
                </c:pt>
                <c:pt idx="9568">
                  <c:v>42777.481249999997</c:v>
                </c:pt>
                <c:pt idx="9569">
                  <c:v>42777.481944444444</c:v>
                </c:pt>
                <c:pt idx="9570">
                  <c:v>42777.482638888891</c:v>
                </c:pt>
                <c:pt idx="9571">
                  <c:v>42777.48333333333</c:v>
                </c:pt>
                <c:pt idx="9572">
                  <c:v>42777.484027777777</c:v>
                </c:pt>
                <c:pt idx="9573">
                  <c:v>42777.484722222223</c:v>
                </c:pt>
                <c:pt idx="9574">
                  <c:v>42777.48541666667</c:v>
                </c:pt>
                <c:pt idx="9575">
                  <c:v>42777.486111111109</c:v>
                </c:pt>
                <c:pt idx="9576">
                  <c:v>42777.486805555556</c:v>
                </c:pt>
                <c:pt idx="9577">
                  <c:v>42777.487500000003</c:v>
                </c:pt>
                <c:pt idx="9578">
                  <c:v>42777.488194444442</c:v>
                </c:pt>
                <c:pt idx="9579">
                  <c:v>42777.488888888889</c:v>
                </c:pt>
                <c:pt idx="9580">
                  <c:v>42777.489583333336</c:v>
                </c:pt>
                <c:pt idx="9581">
                  <c:v>42777.490277777775</c:v>
                </c:pt>
                <c:pt idx="9582">
                  <c:v>42777.490972222222</c:v>
                </c:pt>
                <c:pt idx="9583">
                  <c:v>42777.491666666669</c:v>
                </c:pt>
                <c:pt idx="9584">
                  <c:v>42777.492361111108</c:v>
                </c:pt>
                <c:pt idx="9585">
                  <c:v>42777.493055555555</c:v>
                </c:pt>
                <c:pt idx="9586">
                  <c:v>42777.493750000001</c:v>
                </c:pt>
                <c:pt idx="9587">
                  <c:v>42777.494444444441</c:v>
                </c:pt>
                <c:pt idx="9588">
                  <c:v>42777.495138888888</c:v>
                </c:pt>
                <c:pt idx="9589">
                  <c:v>42777.495833333334</c:v>
                </c:pt>
                <c:pt idx="9590">
                  <c:v>42777.496527777781</c:v>
                </c:pt>
                <c:pt idx="9591">
                  <c:v>42777.49722222222</c:v>
                </c:pt>
                <c:pt idx="9592">
                  <c:v>42777.497916666667</c:v>
                </c:pt>
                <c:pt idx="9593">
                  <c:v>42777.498611111114</c:v>
                </c:pt>
                <c:pt idx="9594">
                  <c:v>42777.499305555553</c:v>
                </c:pt>
                <c:pt idx="9595">
                  <c:v>42777.5</c:v>
                </c:pt>
                <c:pt idx="9596">
                  <c:v>42777.500694444447</c:v>
                </c:pt>
                <c:pt idx="9597">
                  <c:v>42777.501388888886</c:v>
                </c:pt>
                <c:pt idx="9598">
                  <c:v>42777.502083333333</c:v>
                </c:pt>
                <c:pt idx="9599">
                  <c:v>42777.50277777778</c:v>
                </c:pt>
                <c:pt idx="9600">
                  <c:v>42777.503472222219</c:v>
                </c:pt>
                <c:pt idx="9601">
                  <c:v>42777.504166666666</c:v>
                </c:pt>
                <c:pt idx="9602">
                  <c:v>42777.504861111112</c:v>
                </c:pt>
                <c:pt idx="9603">
                  <c:v>42777.505555555559</c:v>
                </c:pt>
                <c:pt idx="9604">
                  <c:v>42777.506249999999</c:v>
                </c:pt>
                <c:pt idx="9605">
                  <c:v>42777.506944444445</c:v>
                </c:pt>
                <c:pt idx="9606">
                  <c:v>42777.507638888892</c:v>
                </c:pt>
                <c:pt idx="9607">
                  <c:v>42777.508333333331</c:v>
                </c:pt>
                <c:pt idx="9608">
                  <c:v>42777.509027777778</c:v>
                </c:pt>
                <c:pt idx="9609">
                  <c:v>42777.509722222225</c:v>
                </c:pt>
                <c:pt idx="9610">
                  <c:v>42777.510416666664</c:v>
                </c:pt>
                <c:pt idx="9611">
                  <c:v>42777.511111111111</c:v>
                </c:pt>
                <c:pt idx="9612">
                  <c:v>42777.511805555558</c:v>
                </c:pt>
                <c:pt idx="9613">
                  <c:v>42777.512499999997</c:v>
                </c:pt>
                <c:pt idx="9614">
                  <c:v>42777.513194444444</c:v>
                </c:pt>
                <c:pt idx="9615">
                  <c:v>42777.513888888891</c:v>
                </c:pt>
                <c:pt idx="9616">
                  <c:v>42777.51458333333</c:v>
                </c:pt>
                <c:pt idx="9617">
                  <c:v>42777.515277777777</c:v>
                </c:pt>
                <c:pt idx="9618">
                  <c:v>42777.515972222223</c:v>
                </c:pt>
                <c:pt idx="9619">
                  <c:v>42777.51666666667</c:v>
                </c:pt>
                <c:pt idx="9620">
                  <c:v>42777.517361111109</c:v>
                </c:pt>
                <c:pt idx="9621">
                  <c:v>42777.518055555556</c:v>
                </c:pt>
                <c:pt idx="9622">
                  <c:v>42777.518750000003</c:v>
                </c:pt>
                <c:pt idx="9623">
                  <c:v>42777.519444444442</c:v>
                </c:pt>
                <c:pt idx="9624">
                  <c:v>42777.520138888889</c:v>
                </c:pt>
                <c:pt idx="9625">
                  <c:v>42777.520833333336</c:v>
                </c:pt>
                <c:pt idx="9626">
                  <c:v>42777.521527777775</c:v>
                </c:pt>
                <c:pt idx="9627">
                  <c:v>42777.522222222222</c:v>
                </c:pt>
                <c:pt idx="9628">
                  <c:v>42777.522916666669</c:v>
                </c:pt>
                <c:pt idx="9629">
                  <c:v>42777.523611111108</c:v>
                </c:pt>
                <c:pt idx="9630">
                  <c:v>42777.524305555555</c:v>
                </c:pt>
                <c:pt idx="9631">
                  <c:v>42777.525000000001</c:v>
                </c:pt>
                <c:pt idx="9632">
                  <c:v>42777.525694444441</c:v>
                </c:pt>
                <c:pt idx="9633">
                  <c:v>42777.526388888888</c:v>
                </c:pt>
                <c:pt idx="9634">
                  <c:v>42777.527083333334</c:v>
                </c:pt>
                <c:pt idx="9635">
                  <c:v>42777.527777777781</c:v>
                </c:pt>
                <c:pt idx="9636">
                  <c:v>42777.52847222222</c:v>
                </c:pt>
                <c:pt idx="9637">
                  <c:v>42777.529166666667</c:v>
                </c:pt>
                <c:pt idx="9638">
                  <c:v>42777.529861111114</c:v>
                </c:pt>
                <c:pt idx="9639">
                  <c:v>42777.530555555553</c:v>
                </c:pt>
                <c:pt idx="9640">
                  <c:v>42777.53125</c:v>
                </c:pt>
                <c:pt idx="9641">
                  <c:v>42777.531944444447</c:v>
                </c:pt>
                <c:pt idx="9642">
                  <c:v>42777.532638888886</c:v>
                </c:pt>
                <c:pt idx="9643">
                  <c:v>42777.533333333333</c:v>
                </c:pt>
                <c:pt idx="9644">
                  <c:v>42777.53402777778</c:v>
                </c:pt>
                <c:pt idx="9645">
                  <c:v>42777.534722222219</c:v>
                </c:pt>
                <c:pt idx="9646">
                  <c:v>42777.535416666666</c:v>
                </c:pt>
                <c:pt idx="9647">
                  <c:v>42777.536111111112</c:v>
                </c:pt>
                <c:pt idx="9648">
                  <c:v>42777.536805555559</c:v>
                </c:pt>
                <c:pt idx="9649">
                  <c:v>42777.537499999999</c:v>
                </c:pt>
                <c:pt idx="9650">
                  <c:v>42777.538194444445</c:v>
                </c:pt>
                <c:pt idx="9651">
                  <c:v>42777.538888888892</c:v>
                </c:pt>
                <c:pt idx="9652">
                  <c:v>42777.539583333331</c:v>
                </c:pt>
                <c:pt idx="9653">
                  <c:v>42777.540277777778</c:v>
                </c:pt>
                <c:pt idx="9654">
                  <c:v>42777.540972222225</c:v>
                </c:pt>
                <c:pt idx="9655">
                  <c:v>42777.541666666664</c:v>
                </c:pt>
                <c:pt idx="9656">
                  <c:v>42777.542361111111</c:v>
                </c:pt>
                <c:pt idx="9657">
                  <c:v>42777.543055555558</c:v>
                </c:pt>
                <c:pt idx="9658">
                  <c:v>42777.543749999997</c:v>
                </c:pt>
                <c:pt idx="9659">
                  <c:v>42777.544444444444</c:v>
                </c:pt>
                <c:pt idx="9660">
                  <c:v>42777.545138888891</c:v>
                </c:pt>
                <c:pt idx="9661">
                  <c:v>42777.54583333333</c:v>
                </c:pt>
                <c:pt idx="9662">
                  <c:v>42777.546527777777</c:v>
                </c:pt>
                <c:pt idx="9663">
                  <c:v>42777.547222222223</c:v>
                </c:pt>
                <c:pt idx="9664">
                  <c:v>42777.54791666667</c:v>
                </c:pt>
                <c:pt idx="9665">
                  <c:v>42777.548611111109</c:v>
                </c:pt>
                <c:pt idx="9666">
                  <c:v>42777.549305555556</c:v>
                </c:pt>
                <c:pt idx="9667">
                  <c:v>42777.55</c:v>
                </c:pt>
                <c:pt idx="9668">
                  <c:v>42777.550694444442</c:v>
                </c:pt>
                <c:pt idx="9669">
                  <c:v>42777.551388888889</c:v>
                </c:pt>
                <c:pt idx="9670">
                  <c:v>42777.552083333336</c:v>
                </c:pt>
                <c:pt idx="9671">
                  <c:v>42777.552777777775</c:v>
                </c:pt>
                <c:pt idx="9672">
                  <c:v>42777.553472222222</c:v>
                </c:pt>
                <c:pt idx="9673">
                  <c:v>42777.554166666669</c:v>
                </c:pt>
                <c:pt idx="9674">
                  <c:v>42777.554861111108</c:v>
                </c:pt>
                <c:pt idx="9675">
                  <c:v>42777.555555555555</c:v>
                </c:pt>
                <c:pt idx="9676">
                  <c:v>42777.556250000001</c:v>
                </c:pt>
                <c:pt idx="9677">
                  <c:v>42777.556944444441</c:v>
                </c:pt>
                <c:pt idx="9678">
                  <c:v>42777.557638888888</c:v>
                </c:pt>
                <c:pt idx="9679">
                  <c:v>42777.558333333334</c:v>
                </c:pt>
                <c:pt idx="9680">
                  <c:v>42777.559027777781</c:v>
                </c:pt>
                <c:pt idx="9681">
                  <c:v>42777.55972222222</c:v>
                </c:pt>
                <c:pt idx="9682">
                  <c:v>42777.560416666667</c:v>
                </c:pt>
                <c:pt idx="9683">
                  <c:v>42777.561111111114</c:v>
                </c:pt>
                <c:pt idx="9684">
                  <c:v>42777.561805555553</c:v>
                </c:pt>
                <c:pt idx="9685">
                  <c:v>42777.5625</c:v>
                </c:pt>
                <c:pt idx="9686">
                  <c:v>42777.563194444447</c:v>
                </c:pt>
                <c:pt idx="9687">
                  <c:v>42777.563888888886</c:v>
                </c:pt>
                <c:pt idx="9688">
                  <c:v>42777.564583333333</c:v>
                </c:pt>
                <c:pt idx="9689">
                  <c:v>42777.56527777778</c:v>
                </c:pt>
                <c:pt idx="9690">
                  <c:v>42777.565972222219</c:v>
                </c:pt>
                <c:pt idx="9691">
                  <c:v>42777.566666666666</c:v>
                </c:pt>
                <c:pt idx="9692">
                  <c:v>42777.567361111112</c:v>
                </c:pt>
                <c:pt idx="9693">
                  <c:v>42777.568055555559</c:v>
                </c:pt>
                <c:pt idx="9694">
                  <c:v>42777.568749999999</c:v>
                </c:pt>
                <c:pt idx="9695">
                  <c:v>42777.569444444445</c:v>
                </c:pt>
                <c:pt idx="9696">
                  <c:v>42777.570138888892</c:v>
                </c:pt>
                <c:pt idx="9697">
                  <c:v>42777.570833333331</c:v>
                </c:pt>
                <c:pt idx="9698">
                  <c:v>42777.571527777778</c:v>
                </c:pt>
                <c:pt idx="9699">
                  <c:v>42777.572222222225</c:v>
                </c:pt>
                <c:pt idx="9700">
                  <c:v>42777.572916666664</c:v>
                </c:pt>
                <c:pt idx="9701">
                  <c:v>42777.573611111111</c:v>
                </c:pt>
                <c:pt idx="9702">
                  <c:v>42777.574305555558</c:v>
                </c:pt>
                <c:pt idx="9703">
                  <c:v>42777.574999999997</c:v>
                </c:pt>
                <c:pt idx="9704">
                  <c:v>42777.575694444444</c:v>
                </c:pt>
                <c:pt idx="9705">
                  <c:v>42777.576388888891</c:v>
                </c:pt>
                <c:pt idx="9706">
                  <c:v>42777.57708333333</c:v>
                </c:pt>
                <c:pt idx="9707">
                  <c:v>42777.577777777777</c:v>
                </c:pt>
                <c:pt idx="9708">
                  <c:v>42777.578472222223</c:v>
                </c:pt>
                <c:pt idx="9709">
                  <c:v>42777.57916666667</c:v>
                </c:pt>
                <c:pt idx="9710">
                  <c:v>42777.579861111109</c:v>
                </c:pt>
                <c:pt idx="9711">
                  <c:v>42777.580555555556</c:v>
                </c:pt>
                <c:pt idx="9712">
                  <c:v>42777.581250000003</c:v>
                </c:pt>
                <c:pt idx="9713">
                  <c:v>42777.581944444442</c:v>
                </c:pt>
                <c:pt idx="9714">
                  <c:v>42777.582638888889</c:v>
                </c:pt>
                <c:pt idx="9715">
                  <c:v>42777.583333333336</c:v>
                </c:pt>
                <c:pt idx="9716">
                  <c:v>42777.584027777775</c:v>
                </c:pt>
                <c:pt idx="9717">
                  <c:v>42777.584722222222</c:v>
                </c:pt>
                <c:pt idx="9718">
                  <c:v>42777.585416666669</c:v>
                </c:pt>
                <c:pt idx="9719">
                  <c:v>42777.586111111108</c:v>
                </c:pt>
                <c:pt idx="9720">
                  <c:v>42777.586805555555</c:v>
                </c:pt>
                <c:pt idx="9721">
                  <c:v>42777.587500000001</c:v>
                </c:pt>
                <c:pt idx="9722">
                  <c:v>42777.588194444441</c:v>
                </c:pt>
                <c:pt idx="9723">
                  <c:v>42777.588888888888</c:v>
                </c:pt>
                <c:pt idx="9724">
                  <c:v>42777.589583333334</c:v>
                </c:pt>
                <c:pt idx="9725">
                  <c:v>42777.590277777781</c:v>
                </c:pt>
                <c:pt idx="9726">
                  <c:v>42777.59097222222</c:v>
                </c:pt>
                <c:pt idx="9727">
                  <c:v>42777.591666666667</c:v>
                </c:pt>
                <c:pt idx="9728">
                  <c:v>42777.592361111114</c:v>
                </c:pt>
                <c:pt idx="9729">
                  <c:v>42777.593055555553</c:v>
                </c:pt>
                <c:pt idx="9730">
                  <c:v>42777.59375</c:v>
                </c:pt>
                <c:pt idx="9731">
                  <c:v>42777.594444444447</c:v>
                </c:pt>
                <c:pt idx="9732">
                  <c:v>42777.595138888886</c:v>
                </c:pt>
                <c:pt idx="9733">
                  <c:v>42777.595833333333</c:v>
                </c:pt>
                <c:pt idx="9734">
                  <c:v>42777.59652777778</c:v>
                </c:pt>
                <c:pt idx="9735">
                  <c:v>42777.597222222219</c:v>
                </c:pt>
                <c:pt idx="9736">
                  <c:v>42777.597916666666</c:v>
                </c:pt>
                <c:pt idx="9737">
                  <c:v>42777.598611111112</c:v>
                </c:pt>
                <c:pt idx="9738">
                  <c:v>42777.599305555559</c:v>
                </c:pt>
                <c:pt idx="9739">
                  <c:v>42777.599999999999</c:v>
                </c:pt>
                <c:pt idx="9740">
                  <c:v>42777.600694444445</c:v>
                </c:pt>
                <c:pt idx="9741">
                  <c:v>42777.601388888892</c:v>
                </c:pt>
                <c:pt idx="9742">
                  <c:v>42777.602083333331</c:v>
                </c:pt>
                <c:pt idx="9743">
                  <c:v>42777.602777777778</c:v>
                </c:pt>
                <c:pt idx="9744">
                  <c:v>42777.603472222225</c:v>
                </c:pt>
                <c:pt idx="9745">
                  <c:v>42777.604166666664</c:v>
                </c:pt>
                <c:pt idx="9746">
                  <c:v>42777.604861111111</c:v>
                </c:pt>
                <c:pt idx="9747">
                  <c:v>42777.605555555558</c:v>
                </c:pt>
                <c:pt idx="9748">
                  <c:v>42777.606249999997</c:v>
                </c:pt>
                <c:pt idx="9749">
                  <c:v>42777.606944444444</c:v>
                </c:pt>
                <c:pt idx="9750">
                  <c:v>42777.607638888891</c:v>
                </c:pt>
                <c:pt idx="9751">
                  <c:v>42777.60833333333</c:v>
                </c:pt>
                <c:pt idx="9752">
                  <c:v>42777.609027777777</c:v>
                </c:pt>
                <c:pt idx="9753">
                  <c:v>42777.609722222223</c:v>
                </c:pt>
                <c:pt idx="9754">
                  <c:v>42777.61041666667</c:v>
                </c:pt>
                <c:pt idx="9755">
                  <c:v>42777.611111111109</c:v>
                </c:pt>
                <c:pt idx="9756">
                  <c:v>42777.611805555556</c:v>
                </c:pt>
                <c:pt idx="9757">
                  <c:v>42777.612500000003</c:v>
                </c:pt>
                <c:pt idx="9758">
                  <c:v>42777.613194444442</c:v>
                </c:pt>
                <c:pt idx="9759">
                  <c:v>42777.613888888889</c:v>
                </c:pt>
                <c:pt idx="9760">
                  <c:v>42777.614583333336</c:v>
                </c:pt>
                <c:pt idx="9761">
                  <c:v>42777.615277777775</c:v>
                </c:pt>
                <c:pt idx="9762">
                  <c:v>42777.615972222222</c:v>
                </c:pt>
                <c:pt idx="9763">
                  <c:v>42777.616666666669</c:v>
                </c:pt>
                <c:pt idx="9764">
                  <c:v>42777.617361111108</c:v>
                </c:pt>
                <c:pt idx="9765">
                  <c:v>42777.618055555555</c:v>
                </c:pt>
                <c:pt idx="9766">
                  <c:v>42777.618750000001</c:v>
                </c:pt>
                <c:pt idx="9767">
                  <c:v>42777.619444444441</c:v>
                </c:pt>
                <c:pt idx="9768">
                  <c:v>42777.620138888888</c:v>
                </c:pt>
                <c:pt idx="9769">
                  <c:v>42777.620833333334</c:v>
                </c:pt>
                <c:pt idx="9770">
                  <c:v>42777.621527777781</c:v>
                </c:pt>
                <c:pt idx="9771">
                  <c:v>42777.62222222222</c:v>
                </c:pt>
                <c:pt idx="9772">
                  <c:v>42777.622916666667</c:v>
                </c:pt>
                <c:pt idx="9773">
                  <c:v>42777.623611111114</c:v>
                </c:pt>
                <c:pt idx="9774">
                  <c:v>42777.624305555553</c:v>
                </c:pt>
                <c:pt idx="9775">
                  <c:v>42777.625</c:v>
                </c:pt>
                <c:pt idx="9776">
                  <c:v>42777.625694444447</c:v>
                </c:pt>
                <c:pt idx="9777">
                  <c:v>42777.626388888886</c:v>
                </c:pt>
                <c:pt idx="9778">
                  <c:v>42777.627083333333</c:v>
                </c:pt>
                <c:pt idx="9779">
                  <c:v>42777.62777777778</c:v>
                </c:pt>
                <c:pt idx="9780">
                  <c:v>42777.628472222219</c:v>
                </c:pt>
                <c:pt idx="9781">
                  <c:v>42777.629166666666</c:v>
                </c:pt>
                <c:pt idx="9782">
                  <c:v>42777.629861111112</c:v>
                </c:pt>
                <c:pt idx="9783">
                  <c:v>42777.630555555559</c:v>
                </c:pt>
                <c:pt idx="9784">
                  <c:v>42777.631249999999</c:v>
                </c:pt>
                <c:pt idx="9785">
                  <c:v>42777.631944444445</c:v>
                </c:pt>
                <c:pt idx="9786">
                  <c:v>42777.632638888892</c:v>
                </c:pt>
                <c:pt idx="9787">
                  <c:v>42777.633333333331</c:v>
                </c:pt>
                <c:pt idx="9788">
                  <c:v>42777.634027777778</c:v>
                </c:pt>
                <c:pt idx="9789">
                  <c:v>42777.634722222225</c:v>
                </c:pt>
                <c:pt idx="9790">
                  <c:v>42777.635416666664</c:v>
                </c:pt>
                <c:pt idx="9791">
                  <c:v>42777.636111111111</c:v>
                </c:pt>
                <c:pt idx="9792">
                  <c:v>42777.636805555558</c:v>
                </c:pt>
                <c:pt idx="9793">
                  <c:v>42777.637499999997</c:v>
                </c:pt>
                <c:pt idx="9794">
                  <c:v>42777.638194444444</c:v>
                </c:pt>
                <c:pt idx="9795">
                  <c:v>42777.638888888891</c:v>
                </c:pt>
                <c:pt idx="9796">
                  <c:v>42777.63958333333</c:v>
                </c:pt>
                <c:pt idx="9797">
                  <c:v>42777.640277777777</c:v>
                </c:pt>
                <c:pt idx="9798">
                  <c:v>42777.640972222223</c:v>
                </c:pt>
                <c:pt idx="9799">
                  <c:v>42777.64166666667</c:v>
                </c:pt>
                <c:pt idx="9800">
                  <c:v>42777.642361111109</c:v>
                </c:pt>
                <c:pt idx="9801">
                  <c:v>42777.643055555556</c:v>
                </c:pt>
                <c:pt idx="9802">
                  <c:v>42777.643750000003</c:v>
                </c:pt>
                <c:pt idx="9803">
                  <c:v>42777.644444444442</c:v>
                </c:pt>
                <c:pt idx="9804">
                  <c:v>42777.645138888889</c:v>
                </c:pt>
                <c:pt idx="9805">
                  <c:v>42777.645833333336</c:v>
                </c:pt>
                <c:pt idx="9806">
                  <c:v>42777.646527777775</c:v>
                </c:pt>
                <c:pt idx="9807">
                  <c:v>42777.647222222222</c:v>
                </c:pt>
                <c:pt idx="9808">
                  <c:v>42777.647916666669</c:v>
                </c:pt>
                <c:pt idx="9809">
                  <c:v>42777.648611111108</c:v>
                </c:pt>
                <c:pt idx="9810">
                  <c:v>42777.649305555555</c:v>
                </c:pt>
                <c:pt idx="9811">
                  <c:v>42777.65</c:v>
                </c:pt>
                <c:pt idx="9812">
                  <c:v>42777.650694444441</c:v>
                </c:pt>
                <c:pt idx="9813">
                  <c:v>42777.651388888888</c:v>
                </c:pt>
                <c:pt idx="9814">
                  <c:v>42777.652083333334</c:v>
                </c:pt>
                <c:pt idx="9815">
                  <c:v>42777.652777777781</c:v>
                </c:pt>
                <c:pt idx="9816">
                  <c:v>42777.65347222222</c:v>
                </c:pt>
                <c:pt idx="9817">
                  <c:v>42777.654166666667</c:v>
                </c:pt>
                <c:pt idx="9818">
                  <c:v>42777.654861111114</c:v>
                </c:pt>
                <c:pt idx="9819">
                  <c:v>42777.655555555553</c:v>
                </c:pt>
                <c:pt idx="9820">
                  <c:v>42777.65625</c:v>
                </c:pt>
                <c:pt idx="9821">
                  <c:v>42777.656944444447</c:v>
                </c:pt>
                <c:pt idx="9822">
                  <c:v>42777.657638888886</c:v>
                </c:pt>
                <c:pt idx="9823">
                  <c:v>42777.658333333333</c:v>
                </c:pt>
                <c:pt idx="9824">
                  <c:v>42777.65902777778</c:v>
                </c:pt>
                <c:pt idx="9825">
                  <c:v>42777.659722222219</c:v>
                </c:pt>
                <c:pt idx="9826">
                  <c:v>42777.660416666666</c:v>
                </c:pt>
                <c:pt idx="9827">
                  <c:v>42777.661111111112</c:v>
                </c:pt>
                <c:pt idx="9828">
                  <c:v>42777.661805555559</c:v>
                </c:pt>
                <c:pt idx="9829">
                  <c:v>42777.662499999999</c:v>
                </c:pt>
                <c:pt idx="9830">
                  <c:v>42777.663194444445</c:v>
                </c:pt>
                <c:pt idx="9831">
                  <c:v>42777.663888888892</c:v>
                </c:pt>
                <c:pt idx="9832">
                  <c:v>42777.664583333331</c:v>
                </c:pt>
                <c:pt idx="9833">
                  <c:v>42777.665277777778</c:v>
                </c:pt>
                <c:pt idx="9834">
                  <c:v>42777.665972222225</c:v>
                </c:pt>
                <c:pt idx="9835">
                  <c:v>42777.666666666664</c:v>
                </c:pt>
                <c:pt idx="9836">
                  <c:v>42777.667361111111</c:v>
                </c:pt>
                <c:pt idx="9837">
                  <c:v>42777.668055555558</c:v>
                </c:pt>
                <c:pt idx="9838">
                  <c:v>42777.668749999997</c:v>
                </c:pt>
                <c:pt idx="9839">
                  <c:v>42777.669444444444</c:v>
                </c:pt>
                <c:pt idx="9840">
                  <c:v>42777.670138888891</c:v>
                </c:pt>
                <c:pt idx="9841">
                  <c:v>42777.67083333333</c:v>
                </c:pt>
                <c:pt idx="9842">
                  <c:v>42777.671527777777</c:v>
                </c:pt>
                <c:pt idx="9843">
                  <c:v>42777.672222222223</c:v>
                </c:pt>
                <c:pt idx="9844">
                  <c:v>42777.67291666667</c:v>
                </c:pt>
                <c:pt idx="9845">
                  <c:v>42777.673611111109</c:v>
                </c:pt>
                <c:pt idx="9846">
                  <c:v>42777.674305555556</c:v>
                </c:pt>
                <c:pt idx="9847">
                  <c:v>42777.675000000003</c:v>
                </c:pt>
                <c:pt idx="9848">
                  <c:v>42777.675694444442</c:v>
                </c:pt>
                <c:pt idx="9849">
                  <c:v>42777.676388888889</c:v>
                </c:pt>
                <c:pt idx="9850">
                  <c:v>42777.677083333336</c:v>
                </c:pt>
                <c:pt idx="9851">
                  <c:v>42777.677777777775</c:v>
                </c:pt>
                <c:pt idx="9852">
                  <c:v>42777.678472222222</c:v>
                </c:pt>
                <c:pt idx="9853">
                  <c:v>42777.679166666669</c:v>
                </c:pt>
                <c:pt idx="9854">
                  <c:v>42777.679861111108</c:v>
                </c:pt>
                <c:pt idx="9855">
                  <c:v>42777.680555555555</c:v>
                </c:pt>
                <c:pt idx="9856">
                  <c:v>42777.681250000001</c:v>
                </c:pt>
                <c:pt idx="9857">
                  <c:v>42777.681944444441</c:v>
                </c:pt>
                <c:pt idx="9858">
                  <c:v>42777.682638888888</c:v>
                </c:pt>
                <c:pt idx="9859">
                  <c:v>42777.683333333334</c:v>
                </c:pt>
                <c:pt idx="9860">
                  <c:v>42777.684027777781</c:v>
                </c:pt>
                <c:pt idx="9861">
                  <c:v>42777.68472222222</c:v>
                </c:pt>
                <c:pt idx="9862">
                  <c:v>42777.685416666667</c:v>
                </c:pt>
                <c:pt idx="9863">
                  <c:v>42777.686111111114</c:v>
                </c:pt>
                <c:pt idx="9864">
                  <c:v>42777.686805555553</c:v>
                </c:pt>
                <c:pt idx="9865">
                  <c:v>42777.6875</c:v>
                </c:pt>
                <c:pt idx="9866">
                  <c:v>42777.688194444447</c:v>
                </c:pt>
                <c:pt idx="9867">
                  <c:v>42777.688888888886</c:v>
                </c:pt>
                <c:pt idx="9868">
                  <c:v>42777.689583333333</c:v>
                </c:pt>
                <c:pt idx="9869">
                  <c:v>42777.69027777778</c:v>
                </c:pt>
                <c:pt idx="9870">
                  <c:v>42777.690972222219</c:v>
                </c:pt>
                <c:pt idx="9871">
                  <c:v>42777.691666666666</c:v>
                </c:pt>
                <c:pt idx="9872">
                  <c:v>42777.692361111112</c:v>
                </c:pt>
                <c:pt idx="9873">
                  <c:v>42777.693055555559</c:v>
                </c:pt>
                <c:pt idx="9874">
                  <c:v>42777.693749999999</c:v>
                </c:pt>
                <c:pt idx="9875">
                  <c:v>42777.694444444445</c:v>
                </c:pt>
                <c:pt idx="9876">
                  <c:v>42777.695138888892</c:v>
                </c:pt>
                <c:pt idx="9877">
                  <c:v>42777.695833333331</c:v>
                </c:pt>
                <c:pt idx="9878">
                  <c:v>42777.696527777778</c:v>
                </c:pt>
                <c:pt idx="9879">
                  <c:v>42777.697222222225</c:v>
                </c:pt>
                <c:pt idx="9880">
                  <c:v>42777.697916666664</c:v>
                </c:pt>
                <c:pt idx="9881">
                  <c:v>42777.698611111111</c:v>
                </c:pt>
                <c:pt idx="9882">
                  <c:v>42777.699305555558</c:v>
                </c:pt>
                <c:pt idx="9883">
                  <c:v>42777.7</c:v>
                </c:pt>
                <c:pt idx="9884">
                  <c:v>42777.700694444444</c:v>
                </c:pt>
                <c:pt idx="9885">
                  <c:v>42777.701388888891</c:v>
                </c:pt>
                <c:pt idx="9886">
                  <c:v>42777.70208333333</c:v>
                </c:pt>
                <c:pt idx="9887">
                  <c:v>42777.702777777777</c:v>
                </c:pt>
                <c:pt idx="9888">
                  <c:v>42777.703472222223</c:v>
                </c:pt>
                <c:pt idx="9889">
                  <c:v>42777.70416666667</c:v>
                </c:pt>
                <c:pt idx="9890">
                  <c:v>42777.704861111109</c:v>
                </c:pt>
                <c:pt idx="9891">
                  <c:v>42777.705555555556</c:v>
                </c:pt>
                <c:pt idx="9892">
                  <c:v>42777.706250000003</c:v>
                </c:pt>
                <c:pt idx="9893">
                  <c:v>42777.706944444442</c:v>
                </c:pt>
                <c:pt idx="9894">
                  <c:v>42777.707638888889</c:v>
                </c:pt>
                <c:pt idx="9895">
                  <c:v>42777.708333333336</c:v>
                </c:pt>
                <c:pt idx="9896">
                  <c:v>42777.709027777775</c:v>
                </c:pt>
                <c:pt idx="9897">
                  <c:v>42777.709722222222</c:v>
                </c:pt>
                <c:pt idx="9898">
                  <c:v>42777.710416666669</c:v>
                </c:pt>
                <c:pt idx="9899">
                  <c:v>42777.711111111108</c:v>
                </c:pt>
                <c:pt idx="9900">
                  <c:v>42777.711805555555</c:v>
                </c:pt>
                <c:pt idx="9901">
                  <c:v>42777.712500000001</c:v>
                </c:pt>
                <c:pt idx="9902">
                  <c:v>42777.713194444441</c:v>
                </c:pt>
                <c:pt idx="9903">
                  <c:v>42777.713888888888</c:v>
                </c:pt>
                <c:pt idx="9904">
                  <c:v>42777.714583333334</c:v>
                </c:pt>
                <c:pt idx="9905">
                  <c:v>42777.715277777781</c:v>
                </c:pt>
                <c:pt idx="9906">
                  <c:v>42777.71597222222</c:v>
                </c:pt>
                <c:pt idx="9907">
                  <c:v>42777.716666666667</c:v>
                </c:pt>
                <c:pt idx="9908">
                  <c:v>42777.717361111114</c:v>
                </c:pt>
                <c:pt idx="9909">
                  <c:v>42777.718055555553</c:v>
                </c:pt>
                <c:pt idx="9910">
                  <c:v>42777.71875</c:v>
                </c:pt>
                <c:pt idx="9911">
                  <c:v>42777.719444444447</c:v>
                </c:pt>
                <c:pt idx="9912">
                  <c:v>42777.720138888886</c:v>
                </c:pt>
                <c:pt idx="9913">
                  <c:v>42777.720833333333</c:v>
                </c:pt>
                <c:pt idx="9914">
                  <c:v>42777.72152777778</c:v>
                </c:pt>
                <c:pt idx="9915">
                  <c:v>42777.722222222219</c:v>
                </c:pt>
                <c:pt idx="9916">
                  <c:v>42777.722916666666</c:v>
                </c:pt>
                <c:pt idx="9917">
                  <c:v>42777.723611111112</c:v>
                </c:pt>
                <c:pt idx="9918">
                  <c:v>42777.724305555559</c:v>
                </c:pt>
                <c:pt idx="9919">
                  <c:v>42777.724999999999</c:v>
                </c:pt>
                <c:pt idx="9920">
                  <c:v>42777.725694444445</c:v>
                </c:pt>
                <c:pt idx="9921">
                  <c:v>42777.726388888892</c:v>
                </c:pt>
                <c:pt idx="9922">
                  <c:v>42777.727083333331</c:v>
                </c:pt>
                <c:pt idx="9923">
                  <c:v>42777.727777777778</c:v>
                </c:pt>
                <c:pt idx="9924">
                  <c:v>42777.728472222225</c:v>
                </c:pt>
                <c:pt idx="9925">
                  <c:v>42777.729166666664</c:v>
                </c:pt>
                <c:pt idx="9926">
                  <c:v>42777.729861111111</c:v>
                </c:pt>
                <c:pt idx="9927">
                  <c:v>42777.730555555558</c:v>
                </c:pt>
                <c:pt idx="9928">
                  <c:v>42777.731249999997</c:v>
                </c:pt>
                <c:pt idx="9929">
                  <c:v>42777.731944444444</c:v>
                </c:pt>
                <c:pt idx="9930">
                  <c:v>42777.732638888891</c:v>
                </c:pt>
                <c:pt idx="9931">
                  <c:v>42777.73333333333</c:v>
                </c:pt>
                <c:pt idx="9932">
                  <c:v>42777.734027777777</c:v>
                </c:pt>
                <c:pt idx="9933">
                  <c:v>42777.734722222223</c:v>
                </c:pt>
                <c:pt idx="9934">
                  <c:v>42777.73541666667</c:v>
                </c:pt>
                <c:pt idx="9935">
                  <c:v>42777.736111111109</c:v>
                </c:pt>
                <c:pt idx="9936">
                  <c:v>42777.736805555556</c:v>
                </c:pt>
                <c:pt idx="9937">
                  <c:v>42777.737500000003</c:v>
                </c:pt>
                <c:pt idx="9938">
                  <c:v>42777.738194444442</c:v>
                </c:pt>
                <c:pt idx="9939">
                  <c:v>42777.738888888889</c:v>
                </c:pt>
                <c:pt idx="9940">
                  <c:v>42777.739583333336</c:v>
                </c:pt>
                <c:pt idx="9941">
                  <c:v>42777.740277777775</c:v>
                </c:pt>
                <c:pt idx="9942">
                  <c:v>42777.740972222222</c:v>
                </c:pt>
                <c:pt idx="9943">
                  <c:v>42777.741666666669</c:v>
                </c:pt>
                <c:pt idx="9944">
                  <c:v>42777.742361111108</c:v>
                </c:pt>
                <c:pt idx="9945">
                  <c:v>42777.743055555555</c:v>
                </c:pt>
                <c:pt idx="9946">
                  <c:v>42777.743750000001</c:v>
                </c:pt>
                <c:pt idx="9947">
                  <c:v>42777.744444444441</c:v>
                </c:pt>
                <c:pt idx="9948">
                  <c:v>42777.745138888888</c:v>
                </c:pt>
                <c:pt idx="9949">
                  <c:v>42777.745833333334</c:v>
                </c:pt>
                <c:pt idx="9950">
                  <c:v>42777.746527777781</c:v>
                </c:pt>
                <c:pt idx="9951">
                  <c:v>42777.74722222222</c:v>
                </c:pt>
                <c:pt idx="9952">
                  <c:v>42777.747916666667</c:v>
                </c:pt>
                <c:pt idx="9953">
                  <c:v>42777.748611111114</c:v>
                </c:pt>
                <c:pt idx="9954">
                  <c:v>42777.749305555553</c:v>
                </c:pt>
                <c:pt idx="9955">
                  <c:v>42777.75</c:v>
                </c:pt>
                <c:pt idx="9956">
                  <c:v>42777.750694444447</c:v>
                </c:pt>
                <c:pt idx="9957">
                  <c:v>42777.751388888886</c:v>
                </c:pt>
                <c:pt idx="9958">
                  <c:v>42777.752083333333</c:v>
                </c:pt>
                <c:pt idx="9959">
                  <c:v>42777.75277777778</c:v>
                </c:pt>
                <c:pt idx="9960">
                  <c:v>42777.753472222219</c:v>
                </c:pt>
                <c:pt idx="9961">
                  <c:v>42777.754166666666</c:v>
                </c:pt>
                <c:pt idx="9962">
                  <c:v>42777.754861111112</c:v>
                </c:pt>
                <c:pt idx="9963">
                  <c:v>42777.755555555559</c:v>
                </c:pt>
                <c:pt idx="9964">
                  <c:v>42777.756249999999</c:v>
                </c:pt>
                <c:pt idx="9965">
                  <c:v>42777.756944444445</c:v>
                </c:pt>
                <c:pt idx="9966">
                  <c:v>42777.757638888892</c:v>
                </c:pt>
                <c:pt idx="9967">
                  <c:v>42777.758333333331</c:v>
                </c:pt>
                <c:pt idx="9968">
                  <c:v>42777.759027777778</c:v>
                </c:pt>
                <c:pt idx="9969">
                  <c:v>42777.759722222225</c:v>
                </c:pt>
                <c:pt idx="9970">
                  <c:v>42777.760416666664</c:v>
                </c:pt>
                <c:pt idx="9971">
                  <c:v>42777.761111111111</c:v>
                </c:pt>
                <c:pt idx="9972">
                  <c:v>42777.761805555558</c:v>
                </c:pt>
                <c:pt idx="9973">
                  <c:v>42777.762499999997</c:v>
                </c:pt>
                <c:pt idx="9974">
                  <c:v>42777.763194444444</c:v>
                </c:pt>
                <c:pt idx="9975">
                  <c:v>42777.763888888891</c:v>
                </c:pt>
                <c:pt idx="9976">
                  <c:v>42777.76458333333</c:v>
                </c:pt>
                <c:pt idx="9977">
                  <c:v>42777.765277777777</c:v>
                </c:pt>
                <c:pt idx="9978">
                  <c:v>42777.765972222223</c:v>
                </c:pt>
                <c:pt idx="9979">
                  <c:v>42777.76666666667</c:v>
                </c:pt>
                <c:pt idx="9980">
                  <c:v>42777.767361111109</c:v>
                </c:pt>
                <c:pt idx="9981">
                  <c:v>42777.768055555556</c:v>
                </c:pt>
                <c:pt idx="9982">
                  <c:v>42777.768750000003</c:v>
                </c:pt>
                <c:pt idx="9983">
                  <c:v>42777.769444444442</c:v>
                </c:pt>
                <c:pt idx="9984">
                  <c:v>42777.770138888889</c:v>
                </c:pt>
                <c:pt idx="9985">
                  <c:v>42777.770833333336</c:v>
                </c:pt>
                <c:pt idx="9986">
                  <c:v>42777.771527777775</c:v>
                </c:pt>
                <c:pt idx="9987">
                  <c:v>42777.772222222222</c:v>
                </c:pt>
                <c:pt idx="9988">
                  <c:v>42777.772916666669</c:v>
                </c:pt>
                <c:pt idx="9989">
                  <c:v>42777.773611111108</c:v>
                </c:pt>
                <c:pt idx="9990">
                  <c:v>42777.774305555555</c:v>
                </c:pt>
                <c:pt idx="9991">
                  <c:v>42777.775000000001</c:v>
                </c:pt>
                <c:pt idx="9992">
                  <c:v>42777.775694444441</c:v>
                </c:pt>
                <c:pt idx="9993">
                  <c:v>42777.776388888888</c:v>
                </c:pt>
                <c:pt idx="9994">
                  <c:v>42777.777083333334</c:v>
                </c:pt>
                <c:pt idx="9995">
                  <c:v>42777.777777777781</c:v>
                </c:pt>
                <c:pt idx="9996">
                  <c:v>42777.77847222222</c:v>
                </c:pt>
                <c:pt idx="9997">
                  <c:v>42777.779166666667</c:v>
                </c:pt>
                <c:pt idx="9998">
                  <c:v>42777.779861111114</c:v>
                </c:pt>
                <c:pt idx="9999">
                  <c:v>42777.780555555553</c:v>
                </c:pt>
                <c:pt idx="10000">
                  <c:v>42777.78125</c:v>
                </c:pt>
                <c:pt idx="10001">
                  <c:v>42777.781944444447</c:v>
                </c:pt>
                <c:pt idx="10002">
                  <c:v>42777.782638888886</c:v>
                </c:pt>
                <c:pt idx="10003">
                  <c:v>42777.783333333333</c:v>
                </c:pt>
                <c:pt idx="10004">
                  <c:v>42777.78402777778</c:v>
                </c:pt>
                <c:pt idx="10005">
                  <c:v>42777.784722222219</c:v>
                </c:pt>
                <c:pt idx="10006">
                  <c:v>42777.785416666666</c:v>
                </c:pt>
                <c:pt idx="10007">
                  <c:v>42777.786111111112</c:v>
                </c:pt>
                <c:pt idx="10008">
                  <c:v>42777.786805555559</c:v>
                </c:pt>
                <c:pt idx="10009">
                  <c:v>42777.787499999999</c:v>
                </c:pt>
                <c:pt idx="10010">
                  <c:v>42777.788194444445</c:v>
                </c:pt>
                <c:pt idx="10011">
                  <c:v>42777.788888888892</c:v>
                </c:pt>
                <c:pt idx="10012">
                  <c:v>42777.789583333331</c:v>
                </c:pt>
                <c:pt idx="10013">
                  <c:v>42777.790277777778</c:v>
                </c:pt>
                <c:pt idx="10014">
                  <c:v>42777.790972222225</c:v>
                </c:pt>
                <c:pt idx="10015">
                  <c:v>42777.791666666664</c:v>
                </c:pt>
                <c:pt idx="10016">
                  <c:v>42777.792361111111</c:v>
                </c:pt>
                <c:pt idx="10017">
                  <c:v>42777.793055555558</c:v>
                </c:pt>
                <c:pt idx="10018">
                  <c:v>42777.793749999997</c:v>
                </c:pt>
                <c:pt idx="10019">
                  <c:v>42777.794444444444</c:v>
                </c:pt>
                <c:pt idx="10020">
                  <c:v>42777.795138888891</c:v>
                </c:pt>
                <c:pt idx="10021">
                  <c:v>42777.79583333333</c:v>
                </c:pt>
                <c:pt idx="10022">
                  <c:v>42777.796527777777</c:v>
                </c:pt>
                <c:pt idx="10023">
                  <c:v>42777.797222222223</c:v>
                </c:pt>
                <c:pt idx="10024">
                  <c:v>42777.79791666667</c:v>
                </c:pt>
                <c:pt idx="10025">
                  <c:v>42777.798611111109</c:v>
                </c:pt>
                <c:pt idx="10026">
                  <c:v>42777.799305555556</c:v>
                </c:pt>
                <c:pt idx="10027">
                  <c:v>42777.8</c:v>
                </c:pt>
                <c:pt idx="10028">
                  <c:v>42777.800694444442</c:v>
                </c:pt>
                <c:pt idx="10029">
                  <c:v>42777.801388888889</c:v>
                </c:pt>
                <c:pt idx="10030">
                  <c:v>42777.802083333336</c:v>
                </c:pt>
                <c:pt idx="10031">
                  <c:v>42777.802777777775</c:v>
                </c:pt>
                <c:pt idx="10032">
                  <c:v>42777.803472222222</c:v>
                </c:pt>
                <c:pt idx="10033">
                  <c:v>42777.804166666669</c:v>
                </c:pt>
                <c:pt idx="10034">
                  <c:v>42777.804861111108</c:v>
                </c:pt>
                <c:pt idx="10035">
                  <c:v>42777.805555555555</c:v>
                </c:pt>
                <c:pt idx="10036">
                  <c:v>42777.806250000001</c:v>
                </c:pt>
                <c:pt idx="10037">
                  <c:v>42777.806944444441</c:v>
                </c:pt>
                <c:pt idx="10038">
                  <c:v>42777.807638888888</c:v>
                </c:pt>
                <c:pt idx="10039">
                  <c:v>42777.808333333334</c:v>
                </c:pt>
                <c:pt idx="10040">
                  <c:v>42777.809027777781</c:v>
                </c:pt>
                <c:pt idx="10041">
                  <c:v>42777.80972222222</c:v>
                </c:pt>
                <c:pt idx="10042">
                  <c:v>42777.810416666667</c:v>
                </c:pt>
                <c:pt idx="10043">
                  <c:v>42777.811111111114</c:v>
                </c:pt>
                <c:pt idx="10044">
                  <c:v>42777.811805555553</c:v>
                </c:pt>
                <c:pt idx="10045">
                  <c:v>42777.8125</c:v>
                </c:pt>
                <c:pt idx="10046">
                  <c:v>42777.813194444447</c:v>
                </c:pt>
                <c:pt idx="10047">
                  <c:v>42777.813888888886</c:v>
                </c:pt>
                <c:pt idx="10048">
                  <c:v>42777.814583333333</c:v>
                </c:pt>
                <c:pt idx="10049">
                  <c:v>42777.81527777778</c:v>
                </c:pt>
                <c:pt idx="10050">
                  <c:v>42777.815972222219</c:v>
                </c:pt>
                <c:pt idx="10051">
                  <c:v>42777.816666666666</c:v>
                </c:pt>
                <c:pt idx="10052">
                  <c:v>42777.817361111112</c:v>
                </c:pt>
                <c:pt idx="10053">
                  <c:v>42777.818055555559</c:v>
                </c:pt>
                <c:pt idx="10054">
                  <c:v>42777.818749999999</c:v>
                </c:pt>
                <c:pt idx="10055">
                  <c:v>42777.819444444445</c:v>
                </c:pt>
                <c:pt idx="10056">
                  <c:v>42777.820138888892</c:v>
                </c:pt>
                <c:pt idx="10057">
                  <c:v>42777.820833333331</c:v>
                </c:pt>
                <c:pt idx="10058">
                  <c:v>42777.821527777778</c:v>
                </c:pt>
                <c:pt idx="10059">
                  <c:v>42777.822222222225</c:v>
                </c:pt>
                <c:pt idx="10060">
                  <c:v>42777.822916666664</c:v>
                </c:pt>
                <c:pt idx="10061">
                  <c:v>42777.823611111111</c:v>
                </c:pt>
                <c:pt idx="10062">
                  <c:v>42777.824305555558</c:v>
                </c:pt>
                <c:pt idx="10063">
                  <c:v>42777.824999999997</c:v>
                </c:pt>
                <c:pt idx="10064">
                  <c:v>42777.825694444444</c:v>
                </c:pt>
                <c:pt idx="10065">
                  <c:v>42777.826388888891</c:v>
                </c:pt>
                <c:pt idx="10066">
                  <c:v>42777.82708333333</c:v>
                </c:pt>
                <c:pt idx="10067">
                  <c:v>42777.827777777777</c:v>
                </c:pt>
                <c:pt idx="10068">
                  <c:v>42777.828472222223</c:v>
                </c:pt>
                <c:pt idx="10069">
                  <c:v>42777.82916666667</c:v>
                </c:pt>
                <c:pt idx="10070">
                  <c:v>42777.829861111109</c:v>
                </c:pt>
                <c:pt idx="10071">
                  <c:v>42777.830555555556</c:v>
                </c:pt>
                <c:pt idx="10072">
                  <c:v>42777.831250000003</c:v>
                </c:pt>
                <c:pt idx="10073">
                  <c:v>42777.831944444442</c:v>
                </c:pt>
                <c:pt idx="10074">
                  <c:v>42777.832638888889</c:v>
                </c:pt>
                <c:pt idx="10075">
                  <c:v>42777.833333333336</c:v>
                </c:pt>
                <c:pt idx="10076">
                  <c:v>42777.834027777775</c:v>
                </c:pt>
                <c:pt idx="10077">
                  <c:v>42777.834722222222</c:v>
                </c:pt>
                <c:pt idx="10078">
                  <c:v>42777.835416666669</c:v>
                </c:pt>
                <c:pt idx="10079">
                  <c:v>42777.836111111108</c:v>
                </c:pt>
                <c:pt idx="10080">
                  <c:v>42777.836805555555</c:v>
                </c:pt>
                <c:pt idx="10081">
                  <c:v>42777.837500000001</c:v>
                </c:pt>
                <c:pt idx="10082">
                  <c:v>42777.838194444441</c:v>
                </c:pt>
                <c:pt idx="10083">
                  <c:v>42777.838888888888</c:v>
                </c:pt>
                <c:pt idx="10084">
                  <c:v>42777.839583333334</c:v>
                </c:pt>
                <c:pt idx="10085">
                  <c:v>42777.840277777781</c:v>
                </c:pt>
                <c:pt idx="10086">
                  <c:v>42777.84097222222</c:v>
                </c:pt>
                <c:pt idx="10087">
                  <c:v>42777.841666666667</c:v>
                </c:pt>
                <c:pt idx="10088">
                  <c:v>42777.842361111114</c:v>
                </c:pt>
                <c:pt idx="10089">
                  <c:v>42777.843055555553</c:v>
                </c:pt>
                <c:pt idx="10090">
                  <c:v>42777.84375</c:v>
                </c:pt>
                <c:pt idx="10091">
                  <c:v>42777.844444444447</c:v>
                </c:pt>
                <c:pt idx="10092">
                  <c:v>42777.845138888886</c:v>
                </c:pt>
                <c:pt idx="10093">
                  <c:v>42777.845833333333</c:v>
                </c:pt>
                <c:pt idx="10094">
                  <c:v>42777.84652777778</c:v>
                </c:pt>
                <c:pt idx="10095">
                  <c:v>42777.847222222219</c:v>
                </c:pt>
                <c:pt idx="10096">
                  <c:v>42777.847916666666</c:v>
                </c:pt>
                <c:pt idx="10097">
                  <c:v>42777.848611111112</c:v>
                </c:pt>
                <c:pt idx="10098">
                  <c:v>42777.849305555559</c:v>
                </c:pt>
                <c:pt idx="10099">
                  <c:v>42777.85</c:v>
                </c:pt>
                <c:pt idx="10100">
                  <c:v>42777.850694444445</c:v>
                </c:pt>
                <c:pt idx="10101">
                  <c:v>42777.851388888892</c:v>
                </c:pt>
                <c:pt idx="10102">
                  <c:v>42777.852083333331</c:v>
                </c:pt>
                <c:pt idx="10103">
                  <c:v>42777.852777777778</c:v>
                </c:pt>
                <c:pt idx="10104">
                  <c:v>42777.853472222225</c:v>
                </c:pt>
                <c:pt idx="10105">
                  <c:v>42777.854166666664</c:v>
                </c:pt>
                <c:pt idx="10106">
                  <c:v>42777.854861111111</c:v>
                </c:pt>
                <c:pt idx="10107">
                  <c:v>42777.855555555558</c:v>
                </c:pt>
                <c:pt idx="10108">
                  <c:v>42777.856249999997</c:v>
                </c:pt>
                <c:pt idx="10109">
                  <c:v>42777.856944444444</c:v>
                </c:pt>
                <c:pt idx="10110">
                  <c:v>42777.857638888891</c:v>
                </c:pt>
                <c:pt idx="10111">
                  <c:v>42777.85833333333</c:v>
                </c:pt>
                <c:pt idx="10112">
                  <c:v>42777.859027777777</c:v>
                </c:pt>
                <c:pt idx="10113">
                  <c:v>42777.859722222223</c:v>
                </c:pt>
                <c:pt idx="10114">
                  <c:v>42777.86041666667</c:v>
                </c:pt>
                <c:pt idx="10115">
                  <c:v>42777.861111111109</c:v>
                </c:pt>
                <c:pt idx="10116">
                  <c:v>42777.861805555556</c:v>
                </c:pt>
                <c:pt idx="10117">
                  <c:v>42777.862500000003</c:v>
                </c:pt>
                <c:pt idx="10118">
                  <c:v>42777.863194444442</c:v>
                </c:pt>
                <c:pt idx="10119">
                  <c:v>42777.863888888889</c:v>
                </c:pt>
                <c:pt idx="10120">
                  <c:v>42777.864583333336</c:v>
                </c:pt>
                <c:pt idx="10121">
                  <c:v>42777.865277777775</c:v>
                </c:pt>
                <c:pt idx="10122">
                  <c:v>42777.865972222222</c:v>
                </c:pt>
                <c:pt idx="10123">
                  <c:v>42777.866666666669</c:v>
                </c:pt>
                <c:pt idx="10124">
                  <c:v>42777.867361111108</c:v>
                </c:pt>
                <c:pt idx="10125">
                  <c:v>42777.868055555555</c:v>
                </c:pt>
                <c:pt idx="10126">
                  <c:v>42777.868750000001</c:v>
                </c:pt>
                <c:pt idx="10127">
                  <c:v>42777.869444444441</c:v>
                </c:pt>
                <c:pt idx="10128">
                  <c:v>42777.870138888888</c:v>
                </c:pt>
                <c:pt idx="10129">
                  <c:v>42777.870833333334</c:v>
                </c:pt>
                <c:pt idx="10130">
                  <c:v>42777.871527777781</c:v>
                </c:pt>
                <c:pt idx="10131">
                  <c:v>42777.87222222222</c:v>
                </c:pt>
                <c:pt idx="10132">
                  <c:v>42777.872916666667</c:v>
                </c:pt>
                <c:pt idx="10133">
                  <c:v>42777.873611111114</c:v>
                </c:pt>
                <c:pt idx="10134">
                  <c:v>42777.874305555553</c:v>
                </c:pt>
                <c:pt idx="10135">
                  <c:v>42777.875</c:v>
                </c:pt>
                <c:pt idx="10136">
                  <c:v>42777.875694444447</c:v>
                </c:pt>
                <c:pt idx="10137">
                  <c:v>42777.876388888886</c:v>
                </c:pt>
                <c:pt idx="10138">
                  <c:v>42777.877083333333</c:v>
                </c:pt>
                <c:pt idx="10139">
                  <c:v>42777.87777777778</c:v>
                </c:pt>
                <c:pt idx="10140">
                  <c:v>42777.878472222219</c:v>
                </c:pt>
                <c:pt idx="10141">
                  <c:v>42777.879166666666</c:v>
                </c:pt>
                <c:pt idx="10142">
                  <c:v>42777.879861111112</c:v>
                </c:pt>
                <c:pt idx="10143">
                  <c:v>42777.880555555559</c:v>
                </c:pt>
                <c:pt idx="10144">
                  <c:v>42777.881249999999</c:v>
                </c:pt>
                <c:pt idx="10145">
                  <c:v>42777.881944444445</c:v>
                </c:pt>
                <c:pt idx="10146">
                  <c:v>42777.882638888892</c:v>
                </c:pt>
                <c:pt idx="10147">
                  <c:v>42777.883333333331</c:v>
                </c:pt>
                <c:pt idx="10148">
                  <c:v>42777.884027777778</c:v>
                </c:pt>
                <c:pt idx="10149">
                  <c:v>42777.884722222225</c:v>
                </c:pt>
                <c:pt idx="10150">
                  <c:v>42777.885416666664</c:v>
                </c:pt>
                <c:pt idx="10151">
                  <c:v>42777.886111111111</c:v>
                </c:pt>
                <c:pt idx="10152">
                  <c:v>42777.886805555558</c:v>
                </c:pt>
                <c:pt idx="10153">
                  <c:v>42777.887499999997</c:v>
                </c:pt>
                <c:pt idx="10154">
                  <c:v>42777.888194444444</c:v>
                </c:pt>
                <c:pt idx="10155">
                  <c:v>42777.888888888891</c:v>
                </c:pt>
                <c:pt idx="10156">
                  <c:v>42777.88958333333</c:v>
                </c:pt>
                <c:pt idx="10157">
                  <c:v>42777.890277777777</c:v>
                </c:pt>
                <c:pt idx="10158">
                  <c:v>42777.890972222223</c:v>
                </c:pt>
                <c:pt idx="10159">
                  <c:v>42777.89166666667</c:v>
                </c:pt>
                <c:pt idx="10160">
                  <c:v>42777.892361111109</c:v>
                </c:pt>
                <c:pt idx="10161">
                  <c:v>42777.893055555556</c:v>
                </c:pt>
                <c:pt idx="10162">
                  <c:v>42777.893750000003</c:v>
                </c:pt>
                <c:pt idx="10163">
                  <c:v>42777.894444444442</c:v>
                </c:pt>
                <c:pt idx="10164">
                  <c:v>42777.895138888889</c:v>
                </c:pt>
                <c:pt idx="10165">
                  <c:v>42777.895833333336</c:v>
                </c:pt>
                <c:pt idx="10166">
                  <c:v>42777.896527777775</c:v>
                </c:pt>
                <c:pt idx="10167">
                  <c:v>42777.897222222222</c:v>
                </c:pt>
                <c:pt idx="10168">
                  <c:v>42777.897916666669</c:v>
                </c:pt>
                <c:pt idx="10169">
                  <c:v>42777.898611111108</c:v>
                </c:pt>
                <c:pt idx="10170">
                  <c:v>42777.899305555555</c:v>
                </c:pt>
                <c:pt idx="10171">
                  <c:v>42777.9</c:v>
                </c:pt>
                <c:pt idx="10172">
                  <c:v>42777.900694444441</c:v>
                </c:pt>
                <c:pt idx="10173">
                  <c:v>42777.901388888888</c:v>
                </c:pt>
                <c:pt idx="10174">
                  <c:v>42777.902083333334</c:v>
                </c:pt>
                <c:pt idx="10175">
                  <c:v>42777.902777777781</c:v>
                </c:pt>
                <c:pt idx="10176">
                  <c:v>42777.90347222222</c:v>
                </c:pt>
                <c:pt idx="10177">
                  <c:v>42777.904166666667</c:v>
                </c:pt>
                <c:pt idx="10178">
                  <c:v>42777.904861111114</c:v>
                </c:pt>
                <c:pt idx="10179">
                  <c:v>42777.905555555553</c:v>
                </c:pt>
                <c:pt idx="10180">
                  <c:v>42777.90625</c:v>
                </c:pt>
                <c:pt idx="10181">
                  <c:v>42777.906944444447</c:v>
                </c:pt>
                <c:pt idx="10182">
                  <c:v>42777.907638888886</c:v>
                </c:pt>
                <c:pt idx="10183">
                  <c:v>42777.908333333333</c:v>
                </c:pt>
                <c:pt idx="10184">
                  <c:v>42777.90902777778</c:v>
                </c:pt>
                <c:pt idx="10185">
                  <c:v>42777.909722222219</c:v>
                </c:pt>
                <c:pt idx="10186">
                  <c:v>42777.910416666666</c:v>
                </c:pt>
                <c:pt idx="10187">
                  <c:v>42777.911111111112</c:v>
                </c:pt>
                <c:pt idx="10188">
                  <c:v>42777.911805555559</c:v>
                </c:pt>
                <c:pt idx="10189">
                  <c:v>42777.912499999999</c:v>
                </c:pt>
                <c:pt idx="10190">
                  <c:v>42777.913194444445</c:v>
                </c:pt>
                <c:pt idx="10191">
                  <c:v>42777.913888888892</c:v>
                </c:pt>
                <c:pt idx="10192">
                  <c:v>42777.914583333331</c:v>
                </c:pt>
                <c:pt idx="10193">
                  <c:v>42777.915277777778</c:v>
                </c:pt>
                <c:pt idx="10194">
                  <c:v>42777.915972222225</c:v>
                </c:pt>
                <c:pt idx="10195">
                  <c:v>42777.916666666664</c:v>
                </c:pt>
                <c:pt idx="10196">
                  <c:v>42777.917361111111</c:v>
                </c:pt>
                <c:pt idx="10197">
                  <c:v>42777.918055555558</c:v>
                </c:pt>
                <c:pt idx="10198">
                  <c:v>42777.918749999997</c:v>
                </c:pt>
                <c:pt idx="10199">
                  <c:v>42777.919444444444</c:v>
                </c:pt>
                <c:pt idx="10200">
                  <c:v>42777.920138888891</c:v>
                </c:pt>
                <c:pt idx="10201">
                  <c:v>42777.92083333333</c:v>
                </c:pt>
                <c:pt idx="10202">
                  <c:v>42777.921527777777</c:v>
                </c:pt>
                <c:pt idx="10203">
                  <c:v>42777.922222222223</c:v>
                </c:pt>
                <c:pt idx="10204">
                  <c:v>42777.92291666667</c:v>
                </c:pt>
                <c:pt idx="10205">
                  <c:v>42777.923611111109</c:v>
                </c:pt>
                <c:pt idx="10206">
                  <c:v>42777.924305555556</c:v>
                </c:pt>
                <c:pt idx="10207">
                  <c:v>42777.925000000003</c:v>
                </c:pt>
                <c:pt idx="10208">
                  <c:v>42777.925694444442</c:v>
                </c:pt>
                <c:pt idx="10209">
                  <c:v>42777.926388888889</c:v>
                </c:pt>
                <c:pt idx="10210">
                  <c:v>42777.927083333336</c:v>
                </c:pt>
                <c:pt idx="10211">
                  <c:v>42777.927777777775</c:v>
                </c:pt>
                <c:pt idx="10212">
                  <c:v>42777.928472222222</c:v>
                </c:pt>
                <c:pt idx="10213">
                  <c:v>42777.929166666669</c:v>
                </c:pt>
                <c:pt idx="10214">
                  <c:v>42777.929861111108</c:v>
                </c:pt>
                <c:pt idx="10215">
                  <c:v>42777.930555555555</c:v>
                </c:pt>
                <c:pt idx="10216">
                  <c:v>42777.931250000001</c:v>
                </c:pt>
                <c:pt idx="10217">
                  <c:v>42777.931944444441</c:v>
                </c:pt>
                <c:pt idx="10218">
                  <c:v>42777.932638888888</c:v>
                </c:pt>
                <c:pt idx="10219">
                  <c:v>42777.933333333334</c:v>
                </c:pt>
                <c:pt idx="10220">
                  <c:v>42777.934027777781</c:v>
                </c:pt>
                <c:pt idx="10221">
                  <c:v>42777.93472222222</c:v>
                </c:pt>
                <c:pt idx="10222">
                  <c:v>42777.935416666667</c:v>
                </c:pt>
                <c:pt idx="10223">
                  <c:v>42777.936111111114</c:v>
                </c:pt>
                <c:pt idx="10224">
                  <c:v>42777.936805555553</c:v>
                </c:pt>
                <c:pt idx="10225">
                  <c:v>42777.9375</c:v>
                </c:pt>
                <c:pt idx="10226">
                  <c:v>42777.938194444447</c:v>
                </c:pt>
                <c:pt idx="10227">
                  <c:v>42777.938888888886</c:v>
                </c:pt>
                <c:pt idx="10228">
                  <c:v>42777.939583333333</c:v>
                </c:pt>
                <c:pt idx="10229">
                  <c:v>42777.94027777778</c:v>
                </c:pt>
                <c:pt idx="10230">
                  <c:v>42777.940972222219</c:v>
                </c:pt>
                <c:pt idx="10231">
                  <c:v>42777.941666666666</c:v>
                </c:pt>
                <c:pt idx="10232">
                  <c:v>42777.942361111112</c:v>
                </c:pt>
                <c:pt idx="10233">
                  <c:v>42777.943055555559</c:v>
                </c:pt>
                <c:pt idx="10234">
                  <c:v>42777.943749999999</c:v>
                </c:pt>
                <c:pt idx="10235">
                  <c:v>42777.944444444445</c:v>
                </c:pt>
                <c:pt idx="10236">
                  <c:v>42777.945138888892</c:v>
                </c:pt>
                <c:pt idx="10237">
                  <c:v>42777.945833333331</c:v>
                </c:pt>
                <c:pt idx="10238">
                  <c:v>42777.946527777778</c:v>
                </c:pt>
                <c:pt idx="10239">
                  <c:v>42777.947222222225</c:v>
                </c:pt>
                <c:pt idx="10240">
                  <c:v>42777.947916666664</c:v>
                </c:pt>
                <c:pt idx="10241">
                  <c:v>42777.948611111111</c:v>
                </c:pt>
                <c:pt idx="10242">
                  <c:v>42777.949305555558</c:v>
                </c:pt>
                <c:pt idx="10243">
                  <c:v>42777.95</c:v>
                </c:pt>
                <c:pt idx="10244">
                  <c:v>42777.950694444444</c:v>
                </c:pt>
                <c:pt idx="10245">
                  <c:v>42777.951388888891</c:v>
                </c:pt>
                <c:pt idx="10246">
                  <c:v>42777.95208333333</c:v>
                </c:pt>
                <c:pt idx="10247">
                  <c:v>42777.952777777777</c:v>
                </c:pt>
                <c:pt idx="10248">
                  <c:v>42777.953472222223</c:v>
                </c:pt>
                <c:pt idx="10249">
                  <c:v>42777.95416666667</c:v>
                </c:pt>
                <c:pt idx="10250">
                  <c:v>42777.954861111109</c:v>
                </c:pt>
                <c:pt idx="10251">
                  <c:v>42777.955555555556</c:v>
                </c:pt>
                <c:pt idx="10252">
                  <c:v>42777.956250000003</c:v>
                </c:pt>
                <c:pt idx="10253">
                  <c:v>42777.956944444442</c:v>
                </c:pt>
                <c:pt idx="10254">
                  <c:v>42777.957638888889</c:v>
                </c:pt>
                <c:pt idx="10255">
                  <c:v>42777.958333333336</c:v>
                </c:pt>
                <c:pt idx="10256">
                  <c:v>42777.959027777775</c:v>
                </c:pt>
                <c:pt idx="10257">
                  <c:v>42777.959722222222</c:v>
                </c:pt>
                <c:pt idx="10258">
                  <c:v>42777.960416666669</c:v>
                </c:pt>
                <c:pt idx="10259">
                  <c:v>42777.961111111108</c:v>
                </c:pt>
                <c:pt idx="10260">
                  <c:v>42777.961805555555</c:v>
                </c:pt>
                <c:pt idx="10261">
                  <c:v>42777.962500000001</c:v>
                </c:pt>
                <c:pt idx="10262">
                  <c:v>42777.963194444441</c:v>
                </c:pt>
                <c:pt idx="10263">
                  <c:v>42777.963888888888</c:v>
                </c:pt>
                <c:pt idx="10264">
                  <c:v>42777.964583333334</c:v>
                </c:pt>
                <c:pt idx="10265">
                  <c:v>42777.965277777781</c:v>
                </c:pt>
                <c:pt idx="10266">
                  <c:v>42777.96597222222</c:v>
                </c:pt>
                <c:pt idx="10267">
                  <c:v>42777.966666666667</c:v>
                </c:pt>
                <c:pt idx="10268">
                  <c:v>42777.967361111114</c:v>
                </c:pt>
                <c:pt idx="10269">
                  <c:v>42777.968055555553</c:v>
                </c:pt>
                <c:pt idx="10270">
                  <c:v>42777.96875</c:v>
                </c:pt>
                <c:pt idx="10271">
                  <c:v>42777.969444444447</c:v>
                </c:pt>
                <c:pt idx="10272">
                  <c:v>42777.970138888886</c:v>
                </c:pt>
                <c:pt idx="10273">
                  <c:v>42777.970833333333</c:v>
                </c:pt>
                <c:pt idx="10274">
                  <c:v>42777.97152777778</c:v>
                </c:pt>
                <c:pt idx="10275">
                  <c:v>42777.972222222219</c:v>
                </c:pt>
                <c:pt idx="10276">
                  <c:v>42777.972916666666</c:v>
                </c:pt>
                <c:pt idx="10277">
                  <c:v>42777.973611111112</c:v>
                </c:pt>
                <c:pt idx="10278">
                  <c:v>42777.974305555559</c:v>
                </c:pt>
                <c:pt idx="10279">
                  <c:v>42777.974999999999</c:v>
                </c:pt>
                <c:pt idx="10280">
                  <c:v>42777.975694444445</c:v>
                </c:pt>
                <c:pt idx="10281">
                  <c:v>42777.976388888892</c:v>
                </c:pt>
                <c:pt idx="10282">
                  <c:v>42777.977083333331</c:v>
                </c:pt>
                <c:pt idx="10283">
                  <c:v>42777.977777777778</c:v>
                </c:pt>
                <c:pt idx="10284">
                  <c:v>42777.978472222225</c:v>
                </c:pt>
                <c:pt idx="10285">
                  <c:v>42777.979166666664</c:v>
                </c:pt>
                <c:pt idx="10286">
                  <c:v>42777.979861111111</c:v>
                </c:pt>
                <c:pt idx="10287">
                  <c:v>42777.980555555558</c:v>
                </c:pt>
                <c:pt idx="10288">
                  <c:v>42777.981249999997</c:v>
                </c:pt>
                <c:pt idx="10289">
                  <c:v>42777.981944444444</c:v>
                </c:pt>
                <c:pt idx="10290">
                  <c:v>42777.982638888891</c:v>
                </c:pt>
                <c:pt idx="10291">
                  <c:v>42777.98333333333</c:v>
                </c:pt>
                <c:pt idx="10292">
                  <c:v>42777.984027777777</c:v>
                </c:pt>
                <c:pt idx="10293">
                  <c:v>42777.984722222223</c:v>
                </c:pt>
                <c:pt idx="10294">
                  <c:v>42777.98541666667</c:v>
                </c:pt>
                <c:pt idx="10295">
                  <c:v>42777.986111111109</c:v>
                </c:pt>
                <c:pt idx="10296">
                  <c:v>42777.986805555556</c:v>
                </c:pt>
                <c:pt idx="10297">
                  <c:v>42777.987500000003</c:v>
                </c:pt>
                <c:pt idx="10298">
                  <c:v>42777.988194444442</c:v>
                </c:pt>
                <c:pt idx="10299">
                  <c:v>42777.988888888889</c:v>
                </c:pt>
                <c:pt idx="10300">
                  <c:v>42777.989583333336</c:v>
                </c:pt>
                <c:pt idx="10301">
                  <c:v>42777.990277777775</c:v>
                </c:pt>
                <c:pt idx="10302">
                  <c:v>42777.990972222222</c:v>
                </c:pt>
                <c:pt idx="10303">
                  <c:v>42777.991666666669</c:v>
                </c:pt>
                <c:pt idx="10304">
                  <c:v>42777.992361111108</c:v>
                </c:pt>
                <c:pt idx="10305">
                  <c:v>42777.993055555555</c:v>
                </c:pt>
                <c:pt idx="10306">
                  <c:v>42777.993750000001</c:v>
                </c:pt>
                <c:pt idx="10307">
                  <c:v>42777.994444444441</c:v>
                </c:pt>
                <c:pt idx="10308">
                  <c:v>42777.995138888888</c:v>
                </c:pt>
                <c:pt idx="10309">
                  <c:v>42777.995833333334</c:v>
                </c:pt>
                <c:pt idx="10310">
                  <c:v>42777.996527777781</c:v>
                </c:pt>
                <c:pt idx="10311">
                  <c:v>42777.99722222222</c:v>
                </c:pt>
                <c:pt idx="10312">
                  <c:v>42777.997916666667</c:v>
                </c:pt>
                <c:pt idx="10313">
                  <c:v>42777.998611111114</c:v>
                </c:pt>
                <c:pt idx="10314">
                  <c:v>42777.999305555553</c:v>
                </c:pt>
                <c:pt idx="10315">
                  <c:v>42778</c:v>
                </c:pt>
                <c:pt idx="10316">
                  <c:v>42778.000694444447</c:v>
                </c:pt>
                <c:pt idx="10317">
                  <c:v>42778.001388888886</c:v>
                </c:pt>
                <c:pt idx="10318">
                  <c:v>42778.002083333333</c:v>
                </c:pt>
                <c:pt idx="10319">
                  <c:v>42778.00277777778</c:v>
                </c:pt>
                <c:pt idx="10320">
                  <c:v>42778.003472222219</c:v>
                </c:pt>
                <c:pt idx="10321">
                  <c:v>42778.004166666666</c:v>
                </c:pt>
                <c:pt idx="10322">
                  <c:v>42778.004861111112</c:v>
                </c:pt>
                <c:pt idx="10323">
                  <c:v>42778.005555555559</c:v>
                </c:pt>
                <c:pt idx="10324">
                  <c:v>42778.006249999999</c:v>
                </c:pt>
                <c:pt idx="10325">
                  <c:v>42778.006944444445</c:v>
                </c:pt>
                <c:pt idx="10326">
                  <c:v>42778.007638888892</c:v>
                </c:pt>
                <c:pt idx="10327">
                  <c:v>42778.008333333331</c:v>
                </c:pt>
                <c:pt idx="10328">
                  <c:v>42778.009027777778</c:v>
                </c:pt>
                <c:pt idx="10329">
                  <c:v>42778.009722222225</c:v>
                </c:pt>
                <c:pt idx="10330">
                  <c:v>42778.010416666664</c:v>
                </c:pt>
                <c:pt idx="10331">
                  <c:v>42778.011111111111</c:v>
                </c:pt>
                <c:pt idx="10332">
                  <c:v>42778.011805555558</c:v>
                </c:pt>
                <c:pt idx="10333">
                  <c:v>42778.012499999997</c:v>
                </c:pt>
                <c:pt idx="10334">
                  <c:v>42778.013194444444</c:v>
                </c:pt>
                <c:pt idx="10335">
                  <c:v>42778.013888888891</c:v>
                </c:pt>
                <c:pt idx="10336">
                  <c:v>42778.01458333333</c:v>
                </c:pt>
                <c:pt idx="10337">
                  <c:v>42778.015277777777</c:v>
                </c:pt>
                <c:pt idx="10338">
                  <c:v>42778.015972222223</c:v>
                </c:pt>
                <c:pt idx="10339">
                  <c:v>42778.01666666667</c:v>
                </c:pt>
                <c:pt idx="10340">
                  <c:v>42778.017361111109</c:v>
                </c:pt>
                <c:pt idx="10341">
                  <c:v>42778.018055555556</c:v>
                </c:pt>
                <c:pt idx="10342">
                  <c:v>42778.018750000003</c:v>
                </c:pt>
                <c:pt idx="10343">
                  <c:v>42778.019444444442</c:v>
                </c:pt>
                <c:pt idx="10344">
                  <c:v>42778.020138888889</c:v>
                </c:pt>
                <c:pt idx="10345">
                  <c:v>42778.020833333336</c:v>
                </c:pt>
                <c:pt idx="10346">
                  <c:v>42778.021527777775</c:v>
                </c:pt>
                <c:pt idx="10347">
                  <c:v>42778.022222222222</c:v>
                </c:pt>
                <c:pt idx="10348">
                  <c:v>42778.022916666669</c:v>
                </c:pt>
                <c:pt idx="10349">
                  <c:v>42778.023611111108</c:v>
                </c:pt>
                <c:pt idx="10350">
                  <c:v>42778.024305555555</c:v>
                </c:pt>
                <c:pt idx="10351">
                  <c:v>42778.025000000001</c:v>
                </c:pt>
                <c:pt idx="10352">
                  <c:v>42778.025694444441</c:v>
                </c:pt>
                <c:pt idx="10353">
                  <c:v>42778.026388888888</c:v>
                </c:pt>
                <c:pt idx="10354">
                  <c:v>42778.027083333334</c:v>
                </c:pt>
                <c:pt idx="10355">
                  <c:v>42778.027777777781</c:v>
                </c:pt>
                <c:pt idx="10356">
                  <c:v>42778.02847222222</c:v>
                </c:pt>
                <c:pt idx="10357">
                  <c:v>42778.029166666667</c:v>
                </c:pt>
                <c:pt idx="10358">
                  <c:v>42778.029861111114</c:v>
                </c:pt>
                <c:pt idx="10359">
                  <c:v>42778.030555555553</c:v>
                </c:pt>
                <c:pt idx="10360">
                  <c:v>42778.03125</c:v>
                </c:pt>
                <c:pt idx="10361">
                  <c:v>42778.031944444447</c:v>
                </c:pt>
                <c:pt idx="10362">
                  <c:v>42778.032638888886</c:v>
                </c:pt>
                <c:pt idx="10363">
                  <c:v>42778.033333333333</c:v>
                </c:pt>
                <c:pt idx="10364">
                  <c:v>42778.03402777778</c:v>
                </c:pt>
                <c:pt idx="10365">
                  <c:v>42778.034722222219</c:v>
                </c:pt>
                <c:pt idx="10366">
                  <c:v>42778.035416666666</c:v>
                </c:pt>
                <c:pt idx="10367">
                  <c:v>42778.036111111112</c:v>
                </c:pt>
                <c:pt idx="10368">
                  <c:v>42778.036805555559</c:v>
                </c:pt>
                <c:pt idx="10369">
                  <c:v>42778.037499999999</c:v>
                </c:pt>
                <c:pt idx="10370">
                  <c:v>42778.038194444445</c:v>
                </c:pt>
                <c:pt idx="10371">
                  <c:v>42778.038888888892</c:v>
                </c:pt>
                <c:pt idx="10372">
                  <c:v>42778.039583333331</c:v>
                </c:pt>
                <c:pt idx="10373">
                  <c:v>42778.040277777778</c:v>
                </c:pt>
                <c:pt idx="10374">
                  <c:v>42778.040972222225</c:v>
                </c:pt>
                <c:pt idx="10375">
                  <c:v>42778.041666666664</c:v>
                </c:pt>
                <c:pt idx="10376">
                  <c:v>42778.042361111111</c:v>
                </c:pt>
                <c:pt idx="10377">
                  <c:v>42778.043055555558</c:v>
                </c:pt>
                <c:pt idx="10378">
                  <c:v>42778.043749999997</c:v>
                </c:pt>
                <c:pt idx="10379">
                  <c:v>42778.044444444444</c:v>
                </c:pt>
                <c:pt idx="10380">
                  <c:v>42778.045138888891</c:v>
                </c:pt>
                <c:pt idx="10381">
                  <c:v>42778.04583333333</c:v>
                </c:pt>
                <c:pt idx="10382">
                  <c:v>42778.046527777777</c:v>
                </c:pt>
                <c:pt idx="10383">
                  <c:v>42778.047222222223</c:v>
                </c:pt>
                <c:pt idx="10384">
                  <c:v>42778.04791666667</c:v>
                </c:pt>
                <c:pt idx="10385">
                  <c:v>42778.048611111109</c:v>
                </c:pt>
                <c:pt idx="10386">
                  <c:v>42778.049305555556</c:v>
                </c:pt>
                <c:pt idx="10387">
                  <c:v>42778.05</c:v>
                </c:pt>
                <c:pt idx="10388">
                  <c:v>42778.050694444442</c:v>
                </c:pt>
                <c:pt idx="10389">
                  <c:v>42778.051388888889</c:v>
                </c:pt>
                <c:pt idx="10390">
                  <c:v>42778.052083333336</c:v>
                </c:pt>
                <c:pt idx="10391">
                  <c:v>42778.052777777775</c:v>
                </c:pt>
                <c:pt idx="10392">
                  <c:v>42778.053472222222</c:v>
                </c:pt>
                <c:pt idx="10393">
                  <c:v>42778.054166666669</c:v>
                </c:pt>
                <c:pt idx="10394">
                  <c:v>42778.054861111108</c:v>
                </c:pt>
                <c:pt idx="10395">
                  <c:v>42778.055555555555</c:v>
                </c:pt>
                <c:pt idx="10396">
                  <c:v>42778.056250000001</c:v>
                </c:pt>
                <c:pt idx="10397">
                  <c:v>42778.056944444441</c:v>
                </c:pt>
                <c:pt idx="10398">
                  <c:v>42778.057638888888</c:v>
                </c:pt>
                <c:pt idx="10399">
                  <c:v>42778.058333333334</c:v>
                </c:pt>
                <c:pt idx="10400">
                  <c:v>42778.059027777781</c:v>
                </c:pt>
                <c:pt idx="10401">
                  <c:v>42778.05972222222</c:v>
                </c:pt>
                <c:pt idx="10402">
                  <c:v>42778.060416666667</c:v>
                </c:pt>
                <c:pt idx="10403">
                  <c:v>42778.061111111114</c:v>
                </c:pt>
                <c:pt idx="10404">
                  <c:v>42778.061805555553</c:v>
                </c:pt>
                <c:pt idx="10405">
                  <c:v>42778.0625</c:v>
                </c:pt>
                <c:pt idx="10406">
                  <c:v>42778.063194444447</c:v>
                </c:pt>
                <c:pt idx="10407">
                  <c:v>42778.063888888886</c:v>
                </c:pt>
                <c:pt idx="10408">
                  <c:v>42778.064583333333</c:v>
                </c:pt>
                <c:pt idx="10409">
                  <c:v>42778.06527777778</c:v>
                </c:pt>
                <c:pt idx="10410">
                  <c:v>42778.065972222219</c:v>
                </c:pt>
                <c:pt idx="10411">
                  <c:v>42778.066666666666</c:v>
                </c:pt>
                <c:pt idx="10412">
                  <c:v>42778.067361111112</c:v>
                </c:pt>
                <c:pt idx="10413">
                  <c:v>42778.068055555559</c:v>
                </c:pt>
                <c:pt idx="10414">
                  <c:v>42778.068749999999</c:v>
                </c:pt>
                <c:pt idx="10415">
                  <c:v>42778.069444444445</c:v>
                </c:pt>
                <c:pt idx="10416">
                  <c:v>42778.070138888892</c:v>
                </c:pt>
                <c:pt idx="10417">
                  <c:v>42778.070833333331</c:v>
                </c:pt>
                <c:pt idx="10418">
                  <c:v>42778.071527777778</c:v>
                </c:pt>
                <c:pt idx="10419">
                  <c:v>42778.072222222225</c:v>
                </c:pt>
                <c:pt idx="10420">
                  <c:v>42778.072916666664</c:v>
                </c:pt>
                <c:pt idx="10421">
                  <c:v>42778.073611111111</c:v>
                </c:pt>
                <c:pt idx="10422">
                  <c:v>42778.074305555558</c:v>
                </c:pt>
                <c:pt idx="10423">
                  <c:v>42778.074999999997</c:v>
                </c:pt>
                <c:pt idx="10424">
                  <c:v>42778.075694444444</c:v>
                </c:pt>
                <c:pt idx="10425">
                  <c:v>42778.076388888891</c:v>
                </c:pt>
                <c:pt idx="10426">
                  <c:v>42778.07708333333</c:v>
                </c:pt>
                <c:pt idx="10427">
                  <c:v>42778.077777777777</c:v>
                </c:pt>
                <c:pt idx="10428">
                  <c:v>42778.078472222223</c:v>
                </c:pt>
                <c:pt idx="10429">
                  <c:v>42778.07916666667</c:v>
                </c:pt>
                <c:pt idx="10430">
                  <c:v>42778.079861111109</c:v>
                </c:pt>
                <c:pt idx="10431">
                  <c:v>42778.080555555556</c:v>
                </c:pt>
                <c:pt idx="10432">
                  <c:v>42778.081250000003</c:v>
                </c:pt>
                <c:pt idx="10433">
                  <c:v>42778.081944444442</c:v>
                </c:pt>
                <c:pt idx="10434">
                  <c:v>42778.082638888889</c:v>
                </c:pt>
                <c:pt idx="10435">
                  <c:v>42778.083333333336</c:v>
                </c:pt>
                <c:pt idx="10436">
                  <c:v>42778.084027777775</c:v>
                </c:pt>
                <c:pt idx="10437">
                  <c:v>42778.084722222222</c:v>
                </c:pt>
                <c:pt idx="10438">
                  <c:v>42778.085416666669</c:v>
                </c:pt>
                <c:pt idx="10439">
                  <c:v>42778.086111111108</c:v>
                </c:pt>
                <c:pt idx="10440">
                  <c:v>42778.086805555555</c:v>
                </c:pt>
                <c:pt idx="10441">
                  <c:v>42778.087500000001</c:v>
                </c:pt>
                <c:pt idx="10442">
                  <c:v>42778.088194444441</c:v>
                </c:pt>
                <c:pt idx="10443">
                  <c:v>42778.088888888888</c:v>
                </c:pt>
                <c:pt idx="10444">
                  <c:v>42778.089583333334</c:v>
                </c:pt>
                <c:pt idx="10445">
                  <c:v>42778.090277777781</c:v>
                </c:pt>
                <c:pt idx="10446">
                  <c:v>42778.09097222222</c:v>
                </c:pt>
                <c:pt idx="10447">
                  <c:v>42778.091666666667</c:v>
                </c:pt>
                <c:pt idx="10448">
                  <c:v>42778.092361111114</c:v>
                </c:pt>
                <c:pt idx="10449">
                  <c:v>42778.093055555553</c:v>
                </c:pt>
                <c:pt idx="10450">
                  <c:v>42778.09375</c:v>
                </c:pt>
                <c:pt idx="10451">
                  <c:v>42778.094444444447</c:v>
                </c:pt>
                <c:pt idx="10452">
                  <c:v>42778.095138888886</c:v>
                </c:pt>
                <c:pt idx="10453">
                  <c:v>42778.095833333333</c:v>
                </c:pt>
                <c:pt idx="10454">
                  <c:v>42778.09652777778</c:v>
                </c:pt>
                <c:pt idx="10455">
                  <c:v>42778.097222222219</c:v>
                </c:pt>
                <c:pt idx="10456">
                  <c:v>42778.097916666666</c:v>
                </c:pt>
                <c:pt idx="10457">
                  <c:v>42778.098611111112</c:v>
                </c:pt>
                <c:pt idx="10458">
                  <c:v>42778.099305555559</c:v>
                </c:pt>
                <c:pt idx="10459">
                  <c:v>42778.1</c:v>
                </c:pt>
                <c:pt idx="10460">
                  <c:v>42778.100694444445</c:v>
                </c:pt>
                <c:pt idx="10461">
                  <c:v>42778.101388888892</c:v>
                </c:pt>
                <c:pt idx="10462">
                  <c:v>42778.102083333331</c:v>
                </c:pt>
                <c:pt idx="10463">
                  <c:v>42778.102777777778</c:v>
                </c:pt>
                <c:pt idx="10464">
                  <c:v>42778.103472222225</c:v>
                </c:pt>
                <c:pt idx="10465">
                  <c:v>42778.104166666664</c:v>
                </c:pt>
                <c:pt idx="10466">
                  <c:v>42778.104861111111</c:v>
                </c:pt>
                <c:pt idx="10467">
                  <c:v>42778.105555555558</c:v>
                </c:pt>
                <c:pt idx="10468">
                  <c:v>42778.106249999997</c:v>
                </c:pt>
                <c:pt idx="10469">
                  <c:v>42778.106944444444</c:v>
                </c:pt>
                <c:pt idx="10470">
                  <c:v>42778.107638888891</c:v>
                </c:pt>
                <c:pt idx="10471">
                  <c:v>42778.10833333333</c:v>
                </c:pt>
                <c:pt idx="10472">
                  <c:v>42778.109027777777</c:v>
                </c:pt>
                <c:pt idx="10473">
                  <c:v>42778.109722222223</c:v>
                </c:pt>
                <c:pt idx="10474">
                  <c:v>42778.11041666667</c:v>
                </c:pt>
                <c:pt idx="10475">
                  <c:v>42778.111111111109</c:v>
                </c:pt>
                <c:pt idx="10476">
                  <c:v>42778.111805555556</c:v>
                </c:pt>
                <c:pt idx="10477">
                  <c:v>42778.112500000003</c:v>
                </c:pt>
                <c:pt idx="10478">
                  <c:v>42778.113194444442</c:v>
                </c:pt>
                <c:pt idx="10479">
                  <c:v>42778.113888888889</c:v>
                </c:pt>
                <c:pt idx="10480">
                  <c:v>42778.114583333336</c:v>
                </c:pt>
                <c:pt idx="10481">
                  <c:v>42778.115277777775</c:v>
                </c:pt>
                <c:pt idx="10482">
                  <c:v>42778.115972222222</c:v>
                </c:pt>
                <c:pt idx="10483">
                  <c:v>42778.116666666669</c:v>
                </c:pt>
                <c:pt idx="10484">
                  <c:v>42778.117361111108</c:v>
                </c:pt>
                <c:pt idx="10485">
                  <c:v>42778.118055555555</c:v>
                </c:pt>
                <c:pt idx="10486">
                  <c:v>42778.118750000001</c:v>
                </c:pt>
                <c:pt idx="10487">
                  <c:v>42778.119444444441</c:v>
                </c:pt>
                <c:pt idx="10488">
                  <c:v>42778.120138888888</c:v>
                </c:pt>
                <c:pt idx="10489">
                  <c:v>42778.120833333334</c:v>
                </c:pt>
                <c:pt idx="10490">
                  <c:v>42778.121527777781</c:v>
                </c:pt>
                <c:pt idx="10491">
                  <c:v>42778.12222222222</c:v>
                </c:pt>
                <c:pt idx="10492">
                  <c:v>42778.122916666667</c:v>
                </c:pt>
                <c:pt idx="10493">
                  <c:v>42778.123611111114</c:v>
                </c:pt>
                <c:pt idx="10494">
                  <c:v>42778.124305555553</c:v>
                </c:pt>
                <c:pt idx="10495">
                  <c:v>42778.125</c:v>
                </c:pt>
                <c:pt idx="10496">
                  <c:v>42778.125694444447</c:v>
                </c:pt>
                <c:pt idx="10497">
                  <c:v>42778.126388888886</c:v>
                </c:pt>
                <c:pt idx="10498">
                  <c:v>42778.127083333333</c:v>
                </c:pt>
                <c:pt idx="10499">
                  <c:v>42778.12777777778</c:v>
                </c:pt>
                <c:pt idx="10500">
                  <c:v>42778.128472222219</c:v>
                </c:pt>
                <c:pt idx="10501">
                  <c:v>42778.129166666666</c:v>
                </c:pt>
                <c:pt idx="10502">
                  <c:v>42778.129861111112</c:v>
                </c:pt>
                <c:pt idx="10503">
                  <c:v>42778.130555555559</c:v>
                </c:pt>
                <c:pt idx="10504">
                  <c:v>42778.131249999999</c:v>
                </c:pt>
                <c:pt idx="10505">
                  <c:v>42778.131944444445</c:v>
                </c:pt>
                <c:pt idx="10506">
                  <c:v>42778.132638888892</c:v>
                </c:pt>
                <c:pt idx="10507">
                  <c:v>42778.133333333331</c:v>
                </c:pt>
                <c:pt idx="10508">
                  <c:v>42778.134027777778</c:v>
                </c:pt>
                <c:pt idx="10509">
                  <c:v>42778.134722222225</c:v>
                </c:pt>
                <c:pt idx="10510">
                  <c:v>42778.135416666664</c:v>
                </c:pt>
                <c:pt idx="10511">
                  <c:v>42778.136111111111</c:v>
                </c:pt>
                <c:pt idx="10512">
                  <c:v>42778.136805555558</c:v>
                </c:pt>
                <c:pt idx="10513">
                  <c:v>42778.137499999997</c:v>
                </c:pt>
                <c:pt idx="10514">
                  <c:v>42778.138194444444</c:v>
                </c:pt>
                <c:pt idx="10515">
                  <c:v>42778.138888888891</c:v>
                </c:pt>
                <c:pt idx="10516">
                  <c:v>42778.13958333333</c:v>
                </c:pt>
                <c:pt idx="10517">
                  <c:v>42778.140277777777</c:v>
                </c:pt>
                <c:pt idx="10518">
                  <c:v>42778.140972222223</c:v>
                </c:pt>
                <c:pt idx="10519">
                  <c:v>42778.14166666667</c:v>
                </c:pt>
                <c:pt idx="10520">
                  <c:v>42778.142361111109</c:v>
                </c:pt>
                <c:pt idx="10521">
                  <c:v>42778.143055555556</c:v>
                </c:pt>
                <c:pt idx="10522">
                  <c:v>42778.143750000003</c:v>
                </c:pt>
                <c:pt idx="10523">
                  <c:v>42778.144444444442</c:v>
                </c:pt>
                <c:pt idx="10524">
                  <c:v>42778.145138888889</c:v>
                </c:pt>
                <c:pt idx="10525">
                  <c:v>42778.145833333336</c:v>
                </c:pt>
                <c:pt idx="10526">
                  <c:v>42778.146527777775</c:v>
                </c:pt>
                <c:pt idx="10527">
                  <c:v>42778.147222222222</c:v>
                </c:pt>
                <c:pt idx="10528">
                  <c:v>42778.147916666669</c:v>
                </c:pt>
                <c:pt idx="10529">
                  <c:v>42778.148611111108</c:v>
                </c:pt>
                <c:pt idx="10530">
                  <c:v>42778.149305555555</c:v>
                </c:pt>
                <c:pt idx="10531">
                  <c:v>42778.15</c:v>
                </c:pt>
                <c:pt idx="10532">
                  <c:v>42778.150694444441</c:v>
                </c:pt>
                <c:pt idx="10533">
                  <c:v>42778.151388888888</c:v>
                </c:pt>
                <c:pt idx="10534">
                  <c:v>42778.152083333334</c:v>
                </c:pt>
                <c:pt idx="10535">
                  <c:v>42778.152777777781</c:v>
                </c:pt>
                <c:pt idx="10536">
                  <c:v>42778.15347222222</c:v>
                </c:pt>
                <c:pt idx="10537">
                  <c:v>42778.154166666667</c:v>
                </c:pt>
                <c:pt idx="10538">
                  <c:v>42778.154861111114</c:v>
                </c:pt>
                <c:pt idx="10539">
                  <c:v>42778.155555555553</c:v>
                </c:pt>
                <c:pt idx="10540">
                  <c:v>42778.15625</c:v>
                </c:pt>
                <c:pt idx="10541">
                  <c:v>42778.156944444447</c:v>
                </c:pt>
                <c:pt idx="10542">
                  <c:v>42778.157638888886</c:v>
                </c:pt>
                <c:pt idx="10543">
                  <c:v>42778.158333333333</c:v>
                </c:pt>
                <c:pt idx="10544">
                  <c:v>42778.15902777778</c:v>
                </c:pt>
                <c:pt idx="10545">
                  <c:v>42778.159722222219</c:v>
                </c:pt>
                <c:pt idx="10546">
                  <c:v>42778.160416666666</c:v>
                </c:pt>
                <c:pt idx="10547">
                  <c:v>42778.161111111112</c:v>
                </c:pt>
                <c:pt idx="10548">
                  <c:v>42778.161805555559</c:v>
                </c:pt>
                <c:pt idx="10549">
                  <c:v>42778.162499999999</c:v>
                </c:pt>
                <c:pt idx="10550">
                  <c:v>42778.163194444445</c:v>
                </c:pt>
                <c:pt idx="10551">
                  <c:v>42778.163888888892</c:v>
                </c:pt>
                <c:pt idx="10552">
                  <c:v>42778.164583333331</c:v>
                </c:pt>
                <c:pt idx="10553">
                  <c:v>42778.165277777778</c:v>
                </c:pt>
                <c:pt idx="10554">
                  <c:v>42778.165972222225</c:v>
                </c:pt>
                <c:pt idx="10555">
                  <c:v>42778.166666666664</c:v>
                </c:pt>
                <c:pt idx="10556">
                  <c:v>42778.167361111111</c:v>
                </c:pt>
                <c:pt idx="10557">
                  <c:v>42778.168055555558</c:v>
                </c:pt>
                <c:pt idx="10558">
                  <c:v>42778.168749999997</c:v>
                </c:pt>
                <c:pt idx="10559">
                  <c:v>42778.169444444444</c:v>
                </c:pt>
                <c:pt idx="10560">
                  <c:v>42778.170138888891</c:v>
                </c:pt>
                <c:pt idx="10561">
                  <c:v>42778.17083333333</c:v>
                </c:pt>
                <c:pt idx="10562">
                  <c:v>42778.171527777777</c:v>
                </c:pt>
                <c:pt idx="10563">
                  <c:v>42778.172222222223</c:v>
                </c:pt>
                <c:pt idx="10564">
                  <c:v>42778.17291666667</c:v>
                </c:pt>
                <c:pt idx="10565">
                  <c:v>42778.173611111109</c:v>
                </c:pt>
                <c:pt idx="10566">
                  <c:v>42778.174305555556</c:v>
                </c:pt>
                <c:pt idx="10567">
                  <c:v>42778.175000000003</c:v>
                </c:pt>
                <c:pt idx="10568">
                  <c:v>42778.175694444442</c:v>
                </c:pt>
                <c:pt idx="10569">
                  <c:v>42778.176388888889</c:v>
                </c:pt>
                <c:pt idx="10570">
                  <c:v>42778.177083333336</c:v>
                </c:pt>
                <c:pt idx="10571">
                  <c:v>42778.177777777775</c:v>
                </c:pt>
                <c:pt idx="10572">
                  <c:v>42778.178472222222</c:v>
                </c:pt>
                <c:pt idx="10573">
                  <c:v>42778.179166666669</c:v>
                </c:pt>
                <c:pt idx="10574">
                  <c:v>42778.179861111108</c:v>
                </c:pt>
                <c:pt idx="10575">
                  <c:v>42778.180555555555</c:v>
                </c:pt>
                <c:pt idx="10576">
                  <c:v>42778.181250000001</c:v>
                </c:pt>
                <c:pt idx="10577">
                  <c:v>42778.181944444441</c:v>
                </c:pt>
                <c:pt idx="10578">
                  <c:v>42778.182638888888</c:v>
                </c:pt>
                <c:pt idx="10579">
                  <c:v>42778.183333333334</c:v>
                </c:pt>
                <c:pt idx="10580">
                  <c:v>42778.184027777781</c:v>
                </c:pt>
                <c:pt idx="10581">
                  <c:v>42778.18472222222</c:v>
                </c:pt>
                <c:pt idx="10582">
                  <c:v>42778.185416666667</c:v>
                </c:pt>
                <c:pt idx="10583">
                  <c:v>42778.186111111114</c:v>
                </c:pt>
                <c:pt idx="10584">
                  <c:v>42778.186805555553</c:v>
                </c:pt>
                <c:pt idx="10585">
                  <c:v>42778.1875</c:v>
                </c:pt>
                <c:pt idx="10586">
                  <c:v>42778.188194444447</c:v>
                </c:pt>
                <c:pt idx="10587">
                  <c:v>42778.188888888886</c:v>
                </c:pt>
                <c:pt idx="10588">
                  <c:v>42778.189583333333</c:v>
                </c:pt>
                <c:pt idx="10589">
                  <c:v>42778.19027777778</c:v>
                </c:pt>
                <c:pt idx="10590">
                  <c:v>42778.190972222219</c:v>
                </c:pt>
                <c:pt idx="10591">
                  <c:v>42778.191666666666</c:v>
                </c:pt>
                <c:pt idx="10592">
                  <c:v>42778.192361111112</c:v>
                </c:pt>
                <c:pt idx="10593">
                  <c:v>42778.193055555559</c:v>
                </c:pt>
                <c:pt idx="10594">
                  <c:v>42778.193749999999</c:v>
                </c:pt>
                <c:pt idx="10595">
                  <c:v>42778.194444444445</c:v>
                </c:pt>
                <c:pt idx="10596">
                  <c:v>42778.195138888892</c:v>
                </c:pt>
                <c:pt idx="10597">
                  <c:v>42778.195833333331</c:v>
                </c:pt>
                <c:pt idx="10598">
                  <c:v>42778.196527777778</c:v>
                </c:pt>
                <c:pt idx="10599">
                  <c:v>42778.197222222225</c:v>
                </c:pt>
                <c:pt idx="10600">
                  <c:v>42778.197916666664</c:v>
                </c:pt>
                <c:pt idx="10601">
                  <c:v>42778.198611111111</c:v>
                </c:pt>
                <c:pt idx="10602">
                  <c:v>42778.199305555558</c:v>
                </c:pt>
                <c:pt idx="10603">
                  <c:v>42778.2</c:v>
                </c:pt>
                <c:pt idx="10604">
                  <c:v>42778.200694444444</c:v>
                </c:pt>
                <c:pt idx="10605">
                  <c:v>42778.201388888891</c:v>
                </c:pt>
                <c:pt idx="10606">
                  <c:v>42778.20208333333</c:v>
                </c:pt>
                <c:pt idx="10607">
                  <c:v>42778.202777777777</c:v>
                </c:pt>
                <c:pt idx="10608">
                  <c:v>42778.203472222223</c:v>
                </c:pt>
                <c:pt idx="10609">
                  <c:v>42778.20416666667</c:v>
                </c:pt>
                <c:pt idx="10610">
                  <c:v>42778.204861111109</c:v>
                </c:pt>
                <c:pt idx="10611">
                  <c:v>42778.205555555556</c:v>
                </c:pt>
                <c:pt idx="10612">
                  <c:v>42778.206250000003</c:v>
                </c:pt>
                <c:pt idx="10613">
                  <c:v>42778.206944444442</c:v>
                </c:pt>
                <c:pt idx="10614">
                  <c:v>42778.207638888889</c:v>
                </c:pt>
                <c:pt idx="10615">
                  <c:v>42778.208333333336</c:v>
                </c:pt>
                <c:pt idx="10616">
                  <c:v>42778.209027777775</c:v>
                </c:pt>
                <c:pt idx="10617">
                  <c:v>42778.209722222222</c:v>
                </c:pt>
                <c:pt idx="10618">
                  <c:v>42778.210416666669</c:v>
                </c:pt>
                <c:pt idx="10619">
                  <c:v>42778.211111111108</c:v>
                </c:pt>
                <c:pt idx="10620">
                  <c:v>42778.211805555555</c:v>
                </c:pt>
                <c:pt idx="10621">
                  <c:v>42778.212500000001</c:v>
                </c:pt>
                <c:pt idx="10622">
                  <c:v>42778.213194444441</c:v>
                </c:pt>
                <c:pt idx="10623">
                  <c:v>42778.213888888888</c:v>
                </c:pt>
                <c:pt idx="10624">
                  <c:v>42778.214583333334</c:v>
                </c:pt>
                <c:pt idx="10625">
                  <c:v>42778.215277777781</c:v>
                </c:pt>
                <c:pt idx="10626">
                  <c:v>42778.21597222222</c:v>
                </c:pt>
                <c:pt idx="10627">
                  <c:v>42778.216666666667</c:v>
                </c:pt>
                <c:pt idx="10628">
                  <c:v>42778.217361111114</c:v>
                </c:pt>
                <c:pt idx="10629">
                  <c:v>42778.218055555553</c:v>
                </c:pt>
                <c:pt idx="10630">
                  <c:v>42778.21875</c:v>
                </c:pt>
                <c:pt idx="10631">
                  <c:v>42778.219444444447</c:v>
                </c:pt>
                <c:pt idx="10632">
                  <c:v>42778.220138888886</c:v>
                </c:pt>
                <c:pt idx="10633">
                  <c:v>42778.220833333333</c:v>
                </c:pt>
                <c:pt idx="10634">
                  <c:v>42778.22152777778</c:v>
                </c:pt>
                <c:pt idx="10635">
                  <c:v>42778.222222222219</c:v>
                </c:pt>
                <c:pt idx="10636">
                  <c:v>42778.222916666666</c:v>
                </c:pt>
                <c:pt idx="10637">
                  <c:v>42778.223611111112</c:v>
                </c:pt>
                <c:pt idx="10638">
                  <c:v>42778.224305555559</c:v>
                </c:pt>
                <c:pt idx="10639">
                  <c:v>42778.224999999999</c:v>
                </c:pt>
                <c:pt idx="10640">
                  <c:v>42778.225694444445</c:v>
                </c:pt>
                <c:pt idx="10641">
                  <c:v>42778.226388888892</c:v>
                </c:pt>
                <c:pt idx="10642">
                  <c:v>42778.227083333331</c:v>
                </c:pt>
                <c:pt idx="10643">
                  <c:v>42778.227777777778</c:v>
                </c:pt>
                <c:pt idx="10644">
                  <c:v>42778.228472222225</c:v>
                </c:pt>
                <c:pt idx="10645">
                  <c:v>42778.229166666664</c:v>
                </c:pt>
                <c:pt idx="10646">
                  <c:v>42778.229861111111</c:v>
                </c:pt>
                <c:pt idx="10647">
                  <c:v>42778.230555555558</c:v>
                </c:pt>
                <c:pt idx="10648">
                  <c:v>42778.231249999997</c:v>
                </c:pt>
                <c:pt idx="10649">
                  <c:v>42778.231944444444</c:v>
                </c:pt>
                <c:pt idx="10650">
                  <c:v>42778.232638888891</c:v>
                </c:pt>
                <c:pt idx="10651">
                  <c:v>42778.23333333333</c:v>
                </c:pt>
                <c:pt idx="10652">
                  <c:v>42778.234027777777</c:v>
                </c:pt>
                <c:pt idx="10653">
                  <c:v>42778.234722222223</c:v>
                </c:pt>
                <c:pt idx="10654">
                  <c:v>42778.23541666667</c:v>
                </c:pt>
                <c:pt idx="10655">
                  <c:v>42778.236111111109</c:v>
                </c:pt>
                <c:pt idx="10656">
                  <c:v>42778.236805555556</c:v>
                </c:pt>
                <c:pt idx="10657">
                  <c:v>42778.237500000003</c:v>
                </c:pt>
                <c:pt idx="10658">
                  <c:v>42778.238194444442</c:v>
                </c:pt>
                <c:pt idx="10659">
                  <c:v>42778.238888888889</c:v>
                </c:pt>
                <c:pt idx="10660">
                  <c:v>42778.239583333336</c:v>
                </c:pt>
                <c:pt idx="10661">
                  <c:v>42778.240277777775</c:v>
                </c:pt>
                <c:pt idx="10662">
                  <c:v>42778.240972222222</c:v>
                </c:pt>
                <c:pt idx="10663">
                  <c:v>42778.241666666669</c:v>
                </c:pt>
                <c:pt idx="10664">
                  <c:v>42778.242361111108</c:v>
                </c:pt>
                <c:pt idx="10665">
                  <c:v>42778.243055555555</c:v>
                </c:pt>
                <c:pt idx="10666">
                  <c:v>42778.243750000001</c:v>
                </c:pt>
                <c:pt idx="10667">
                  <c:v>42778.244444444441</c:v>
                </c:pt>
                <c:pt idx="10668">
                  <c:v>42778.245138888888</c:v>
                </c:pt>
                <c:pt idx="10669">
                  <c:v>42778.245833333334</c:v>
                </c:pt>
                <c:pt idx="10670">
                  <c:v>42778.246527777781</c:v>
                </c:pt>
                <c:pt idx="10671">
                  <c:v>42778.24722222222</c:v>
                </c:pt>
                <c:pt idx="10672">
                  <c:v>42778.247916666667</c:v>
                </c:pt>
                <c:pt idx="10673">
                  <c:v>42778.248611111114</c:v>
                </c:pt>
                <c:pt idx="10674">
                  <c:v>42778.249305555553</c:v>
                </c:pt>
                <c:pt idx="10675">
                  <c:v>42778.25</c:v>
                </c:pt>
                <c:pt idx="10676">
                  <c:v>42778.250694444447</c:v>
                </c:pt>
                <c:pt idx="10677">
                  <c:v>42778.251388888886</c:v>
                </c:pt>
                <c:pt idx="10678">
                  <c:v>42778.252083333333</c:v>
                </c:pt>
                <c:pt idx="10679">
                  <c:v>42778.25277777778</c:v>
                </c:pt>
                <c:pt idx="10680">
                  <c:v>42778.253472222219</c:v>
                </c:pt>
                <c:pt idx="10681">
                  <c:v>42778.254166666666</c:v>
                </c:pt>
                <c:pt idx="10682">
                  <c:v>42778.254861111112</c:v>
                </c:pt>
                <c:pt idx="10683">
                  <c:v>42778.255555555559</c:v>
                </c:pt>
                <c:pt idx="10684">
                  <c:v>42778.256249999999</c:v>
                </c:pt>
                <c:pt idx="10685">
                  <c:v>42778.256944444445</c:v>
                </c:pt>
                <c:pt idx="10686">
                  <c:v>42778.257638888892</c:v>
                </c:pt>
                <c:pt idx="10687">
                  <c:v>42778.258333333331</c:v>
                </c:pt>
                <c:pt idx="10688">
                  <c:v>42778.259027777778</c:v>
                </c:pt>
                <c:pt idx="10689">
                  <c:v>42778.259722222225</c:v>
                </c:pt>
                <c:pt idx="10690">
                  <c:v>42778.260416666664</c:v>
                </c:pt>
                <c:pt idx="10691">
                  <c:v>42778.261111111111</c:v>
                </c:pt>
                <c:pt idx="10692">
                  <c:v>42778.261805555558</c:v>
                </c:pt>
                <c:pt idx="10693">
                  <c:v>42778.262499999997</c:v>
                </c:pt>
                <c:pt idx="10694">
                  <c:v>42778.263194444444</c:v>
                </c:pt>
                <c:pt idx="10695">
                  <c:v>42778.263888888891</c:v>
                </c:pt>
                <c:pt idx="10696">
                  <c:v>42778.26458333333</c:v>
                </c:pt>
                <c:pt idx="10697">
                  <c:v>42778.265277777777</c:v>
                </c:pt>
                <c:pt idx="10698">
                  <c:v>42778.265972222223</c:v>
                </c:pt>
                <c:pt idx="10699">
                  <c:v>42778.26666666667</c:v>
                </c:pt>
                <c:pt idx="10700">
                  <c:v>42778.267361111109</c:v>
                </c:pt>
                <c:pt idx="10701">
                  <c:v>42778.268055555556</c:v>
                </c:pt>
                <c:pt idx="10702">
                  <c:v>42778.268750000003</c:v>
                </c:pt>
                <c:pt idx="10703">
                  <c:v>42778.269444444442</c:v>
                </c:pt>
                <c:pt idx="10704">
                  <c:v>42778.270138888889</c:v>
                </c:pt>
                <c:pt idx="10705">
                  <c:v>42778.270833333336</c:v>
                </c:pt>
                <c:pt idx="10706">
                  <c:v>42778.271527777775</c:v>
                </c:pt>
                <c:pt idx="10707">
                  <c:v>42778.272222222222</c:v>
                </c:pt>
                <c:pt idx="10708">
                  <c:v>42778.272916666669</c:v>
                </c:pt>
                <c:pt idx="10709">
                  <c:v>42778.273611111108</c:v>
                </c:pt>
                <c:pt idx="10710">
                  <c:v>42778.274305555555</c:v>
                </c:pt>
                <c:pt idx="10711">
                  <c:v>42778.275000000001</c:v>
                </c:pt>
                <c:pt idx="10712">
                  <c:v>42778.275694444441</c:v>
                </c:pt>
                <c:pt idx="10713">
                  <c:v>42778.276388888888</c:v>
                </c:pt>
                <c:pt idx="10714">
                  <c:v>42778.277083333334</c:v>
                </c:pt>
                <c:pt idx="10715">
                  <c:v>42778.277777777781</c:v>
                </c:pt>
                <c:pt idx="10716">
                  <c:v>42778.27847222222</c:v>
                </c:pt>
                <c:pt idx="10717">
                  <c:v>42778.279166666667</c:v>
                </c:pt>
                <c:pt idx="10718">
                  <c:v>42778.279861111114</c:v>
                </c:pt>
                <c:pt idx="10719">
                  <c:v>42778.280555555553</c:v>
                </c:pt>
                <c:pt idx="10720">
                  <c:v>42778.28125</c:v>
                </c:pt>
                <c:pt idx="10721">
                  <c:v>42778.281944444447</c:v>
                </c:pt>
                <c:pt idx="10722">
                  <c:v>42778.282638888886</c:v>
                </c:pt>
                <c:pt idx="10723">
                  <c:v>42778.283333333333</c:v>
                </c:pt>
                <c:pt idx="10724">
                  <c:v>42778.28402777778</c:v>
                </c:pt>
                <c:pt idx="10725">
                  <c:v>42778.284722222219</c:v>
                </c:pt>
                <c:pt idx="10726">
                  <c:v>42778.285416666666</c:v>
                </c:pt>
                <c:pt idx="10727">
                  <c:v>42778.286111111112</c:v>
                </c:pt>
                <c:pt idx="10728">
                  <c:v>42778.286805555559</c:v>
                </c:pt>
                <c:pt idx="10729">
                  <c:v>42778.287499999999</c:v>
                </c:pt>
                <c:pt idx="10730">
                  <c:v>42778.288194444445</c:v>
                </c:pt>
                <c:pt idx="10731">
                  <c:v>42778.288888888892</c:v>
                </c:pt>
                <c:pt idx="10732">
                  <c:v>42778.289583333331</c:v>
                </c:pt>
                <c:pt idx="10733">
                  <c:v>42778.290277777778</c:v>
                </c:pt>
                <c:pt idx="10734">
                  <c:v>42778.290972222225</c:v>
                </c:pt>
                <c:pt idx="10735">
                  <c:v>42778.291666666664</c:v>
                </c:pt>
                <c:pt idx="10736">
                  <c:v>42778.292361111111</c:v>
                </c:pt>
                <c:pt idx="10737">
                  <c:v>42778.293055555558</c:v>
                </c:pt>
                <c:pt idx="10738">
                  <c:v>42778.293749999997</c:v>
                </c:pt>
                <c:pt idx="10739">
                  <c:v>42778.294444444444</c:v>
                </c:pt>
                <c:pt idx="10740">
                  <c:v>42778.295138888891</c:v>
                </c:pt>
                <c:pt idx="10741">
                  <c:v>42778.29583333333</c:v>
                </c:pt>
                <c:pt idx="10742">
                  <c:v>42778.296527777777</c:v>
                </c:pt>
                <c:pt idx="10743">
                  <c:v>42778.297222222223</c:v>
                </c:pt>
                <c:pt idx="10744">
                  <c:v>42778.29791666667</c:v>
                </c:pt>
                <c:pt idx="10745">
                  <c:v>42778.298611111109</c:v>
                </c:pt>
                <c:pt idx="10746">
                  <c:v>42778.299305555556</c:v>
                </c:pt>
                <c:pt idx="10747">
                  <c:v>42778.3</c:v>
                </c:pt>
                <c:pt idx="10748">
                  <c:v>42778.300694444442</c:v>
                </c:pt>
                <c:pt idx="10749">
                  <c:v>42778.301388888889</c:v>
                </c:pt>
                <c:pt idx="10750">
                  <c:v>42778.302083333336</c:v>
                </c:pt>
                <c:pt idx="10751">
                  <c:v>42778.302777777775</c:v>
                </c:pt>
                <c:pt idx="10752">
                  <c:v>42778.303472222222</c:v>
                </c:pt>
                <c:pt idx="10753">
                  <c:v>42778.304166666669</c:v>
                </c:pt>
                <c:pt idx="10754">
                  <c:v>42778.304861111108</c:v>
                </c:pt>
                <c:pt idx="10755">
                  <c:v>42778.305555555555</c:v>
                </c:pt>
                <c:pt idx="10756">
                  <c:v>42778.306250000001</c:v>
                </c:pt>
                <c:pt idx="10757">
                  <c:v>42778.306944444441</c:v>
                </c:pt>
                <c:pt idx="10758">
                  <c:v>42778.307638888888</c:v>
                </c:pt>
                <c:pt idx="10759">
                  <c:v>42778.308333333334</c:v>
                </c:pt>
                <c:pt idx="10760">
                  <c:v>42778.309027777781</c:v>
                </c:pt>
                <c:pt idx="10761">
                  <c:v>42778.30972222222</c:v>
                </c:pt>
                <c:pt idx="10762">
                  <c:v>42778.310416666667</c:v>
                </c:pt>
                <c:pt idx="10763">
                  <c:v>42778.311111111114</c:v>
                </c:pt>
                <c:pt idx="10764">
                  <c:v>42778.311805555553</c:v>
                </c:pt>
                <c:pt idx="10765">
                  <c:v>42778.3125</c:v>
                </c:pt>
                <c:pt idx="10766">
                  <c:v>42778.313194444447</c:v>
                </c:pt>
                <c:pt idx="10767">
                  <c:v>42778.313888888886</c:v>
                </c:pt>
                <c:pt idx="10768">
                  <c:v>42778.314583333333</c:v>
                </c:pt>
                <c:pt idx="10769">
                  <c:v>42778.31527777778</c:v>
                </c:pt>
                <c:pt idx="10770">
                  <c:v>42778.315972222219</c:v>
                </c:pt>
                <c:pt idx="10771">
                  <c:v>42778.316666666666</c:v>
                </c:pt>
                <c:pt idx="10772">
                  <c:v>42778.317361111112</c:v>
                </c:pt>
                <c:pt idx="10773">
                  <c:v>42778.318055555559</c:v>
                </c:pt>
                <c:pt idx="10774">
                  <c:v>42778.318749999999</c:v>
                </c:pt>
                <c:pt idx="10775">
                  <c:v>42778.319444444445</c:v>
                </c:pt>
                <c:pt idx="10776">
                  <c:v>42778.320138888892</c:v>
                </c:pt>
                <c:pt idx="10777">
                  <c:v>42778.320833333331</c:v>
                </c:pt>
                <c:pt idx="10778">
                  <c:v>42778.321527777778</c:v>
                </c:pt>
                <c:pt idx="10779">
                  <c:v>42778.322222222225</c:v>
                </c:pt>
                <c:pt idx="10780">
                  <c:v>42778.322916666664</c:v>
                </c:pt>
                <c:pt idx="10781">
                  <c:v>42778.323611111111</c:v>
                </c:pt>
                <c:pt idx="10782">
                  <c:v>42778.324305555558</c:v>
                </c:pt>
                <c:pt idx="10783">
                  <c:v>42778.324999999997</c:v>
                </c:pt>
                <c:pt idx="10784">
                  <c:v>42778.325694444444</c:v>
                </c:pt>
                <c:pt idx="10785">
                  <c:v>42778.326388888891</c:v>
                </c:pt>
                <c:pt idx="10786">
                  <c:v>42778.32708333333</c:v>
                </c:pt>
                <c:pt idx="10787">
                  <c:v>42778.327777777777</c:v>
                </c:pt>
                <c:pt idx="10788">
                  <c:v>42778.328472222223</c:v>
                </c:pt>
                <c:pt idx="10789">
                  <c:v>42778.32916666667</c:v>
                </c:pt>
                <c:pt idx="10790">
                  <c:v>42778.329861111109</c:v>
                </c:pt>
                <c:pt idx="10791">
                  <c:v>42778.330555555556</c:v>
                </c:pt>
                <c:pt idx="10792">
                  <c:v>42778.331250000003</c:v>
                </c:pt>
                <c:pt idx="10793">
                  <c:v>42778.331944444442</c:v>
                </c:pt>
                <c:pt idx="10794">
                  <c:v>42778.332638888889</c:v>
                </c:pt>
                <c:pt idx="10795">
                  <c:v>42778.333333333336</c:v>
                </c:pt>
                <c:pt idx="10796">
                  <c:v>42778.334027777775</c:v>
                </c:pt>
                <c:pt idx="10797">
                  <c:v>42778.334722222222</c:v>
                </c:pt>
                <c:pt idx="10798">
                  <c:v>42778.335416666669</c:v>
                </c:pt>
                <c:pt idx="10799">
                  <c:v>42778.336111111108</c:v>
                </c:pt>
                <c:pt idx="10800">
                  <c:v>42778.336805555555</c:v>
                </c:pt>
                <c:pt idx="10801">
                  <c:v>42778.337500000001</c:v>
                </c:pt>
                <c:pt idx="10802">
                  <c:v>42778.338194444441</c:v>
                </c:pt>
                <c:pt idx="10803">
                  <c:v>42778.338888888888</c:v>
                </c:pt>
                <c:pt idx="10804">
                  <c:v>42778.339583333334</c:v>
                </c:pt>
                <c:pt idx="10805">
                  <c:v>42778.340277777781</c:v>
                </c:pt>
                <c:pt idx="10806">
                  <c:v>42778.34097222222</c:v>
                </c:pt>
                <c:pt idx="10807">
                  <c:v>42778.341666666667</c:v>
                </c:pt>
                <c:pt idx="10808">
                  <c:v>42778.342361111114</c:v>
                </c:pt>
                <c:pt idx="10809">
                  <c:v>42778.343055555553</c:v>
                </c:pt>
                <c:pt idx="10810">
                  <c:v>42778.34375</c:v>
                </c:pt>
                <c:pt idx="10811">
                  <c:v>42778.344444444447</c:v>
                </c:pt>
                <c:pt idx="10812">
                  <c:v>42778.345138888886</c:v>
                </c:pt>
                <c:pt idx="10813">
                  <c:v>42778.345833333333</c:v>
                </c:pt>
                <c:pt idx="10814">
                  <c:v>42778.34652777778</c:v>
                </c:pt>
                <c:pt idx="10815">
                  <c:v>42778.347222222219</c:v>
                </c:pt>
                <c:pt idx="10816">
                  <c:v>42778.347916666666</c:v>
                </c:pt>
                <c:pt idx="10817">
                  <c:v>42778.348611111112</c:v>
                </c:pt>
                <c:pt idx="10818">
                  <c:v>42778.349305555559</c:v>
                </c:pt>
                <c:pt idx="10819">
                  <c:v>42778.35</c:v>
                </c:pt>
                <c:pt idx="10820">
                  <c:v>42778.350694444445</c:v>
                </c:pt>
                <c:pt idx="10821">
                  <c:v>42778.351388888892</c:v>
                </c:pt>
                <c:pt idx="10822">
                  <c:v>42778.352083333331</c:v>
                </c:pt>
                <c:pt idx="10823">
                  <c:v>42778.352777777778</c:v>
                </c:pt>
                <c:pt idx="10824">
                  <c:v>42778.353472222225</c:v>
                </c:pt>
                <c:pt idx="10825">
                  <c:v>42778.354166666664</c:v>
                </c:pt>
                <c:pt idx="10826">
                  <c:v>42778.354861111111</c:v>
                </c:pt>
                <c:pt idx="10827">
                  <c:v>42778.355555555558</c:v>
                </c:pt>
                <c:pt idx="10828">
                  <c:v>42778.356249999997</c:v>
                </c:pt>
                <c:pt idx="10829">
                  <c:v>42778.356944444444</c:v>
                </c:pt>
                <c:pt idx="10830">
                  <c:v>42778.357638888891</c:v>
                </c:pt>
                <c:pt idx="10831">
                  <c:v>42778.35833333333</c:v>
                </c:pt>
                <c:pt idx="10832">
                  <c:v>42778.359027777777</c:v>
                </c:pt>
                <c:pt idx="10833">
                  <c:v>42778.359722222223</c:v>
                </c:pt>
                <c:pt idx="10834">
                  <c:v>42778.36041666667</c:v>
                </c:pt>
                <c:pt idx="10835">
                  <c:v>42778.361111111109</c:v>
                </c:pt>
                <c:pt idx="10836">
                  <c:v>42778.361805555556</c:v>
                </c:pt>
                <c:pt idx="10837">
                  <c:v>42778.362500000003</c:v>
                </c:pt>
                <c:pt idx="10838">
                  <c:v>42778.363194444442</c:v>
                </c:pt>
                <c:pt idx="10839">
                  <c:v>42778.363888888889</c:v>
                </c:pt>
                <c:pt idx="10840">
                  <c:v>42778.364583333336</c:v>
                </c:pt>
                <c:pt idx="10841">
                  <c:v>42778.365277777775</c:v>
                </c:pt>
                <c:pt idx="10842">
                  <c:v>42778.365972222222</c:v>
                </c:pt>
                <c:pt idx="10843">
                  <c:v>42778.366666666669</c:v>
                </c:pt>
                <c:pt idx="10844">
                  <c:v>42778.367361111108</c:v>
                </c:pt>
                <c:pt idx="10845">
                  <c:v>42778.368055555555</c:v>
                </c:pt>
                <c:pt idx="10846">
                  <c:v>42778.368750000001</c:v>
                </c:pt>
                <c:pt idx="10847">
                  <c:v>42778.369444444441</c:v>
                </c:pt>
                <c:pt idx="10848">
                  <c:v>42778.370138888888</c:v>
                </c:pt>
                <c:pt idx="10849">
                  <c:v>42778.370833333334</c:v>
                </c:pt>
                <c:pt idx="10850">
                  <c:v>42778.371527777781</c:v>
                </c:pt>
                <c:pt idx="10851">
                  <c:v>42778.37222222222</c:v>
                </c:pt>
                <c:pt idx="10852">
                  <c:v>42778.372916666667</c:v>
                </c:pt>
                <c:pt idx="10853">
                  <c:v>42778.373611111114</c:v>
                </c:pt>
                <c:pt idx="10854">
                  <c:v>42778.374305555553</c:v>
                </c:pt>
                <c:pt idx="10855">
                  <c:v>42778.375</c:v>
                </c:pt>
                <c:pt idx="10856">
                  <c:v>42778.375694444447</c:v>
                </c:pt>
                <c:pt idx="10857">
                  <c:v>42778.376388888886</c:v>
                </c:pt>
                <c:pt idx="10858">
                  <c:v>42778.377083333333</c:v>
                </c:pt>
                <c:pt idx="10859">
                  <c:v>42778.37777777778</c:v>
                </c:pt>
                <c:pt idx="10860">
                  <c:v>42778.378472222219</c:v>
                </c:pt>
                <c:pt idx="10861">
                  <c:v>42778.379166666666</c:v>
                </c:pt>
                <c:pt idx="10862">
                  <c:v>42778.379861111112</c:v>
                </c:pt>
                <c:pt idx="10863">
                  <c:v>42778.380555555559</c:v>
                </c:pt>
                <c:pt idx="10864">
                  <c:v>42778.381249999999</c:v>
                </c:pt>
                <c:pt idx="10865">
                  <c:v>42778.381944444445</c:v>
                </c:pt>
                <c:pt idx="10866">
                  <c:v>42778.382638888892</c:v>
                </c:pt>
                <c:pt idx="10867">
                  <c:v>42778.383333333331</c:v>
                </c:pt>
                <c:pt idx="10868">
                  <c:v>42778.384027777778</c:v>
                </c:pt>
                <c:pt idx="10869">
                  <c:v>42778.384722222225</c:v>
                </c:pt>
                <c:pt idx="10870">
                  <c:v>42778.385416666664</c:v>
                </c:pt>
                <c:pt idx="10871">
                  <c:v>42778.386111111111</c:v>
                </c:pt>
                <c:pt idx="10872">
                  <c:v>42778.386805555558</c:v>
                </c:pt>
                <c:pt idx="10873">
                  <c:v>42778.387499999997</c:v>
                </c:pt>
                <c:pt idx="10874">
                  <c:v>42778.388194444444</c:v>
                </c:pt>
                <c:pt idx="10875">
                  <c:v>42778.388888888891</c:v>
                </c:pt>
                <c:pt idx="10876">
                  <c:v>42778.38958333333</c:v>
                </c:pt>
                <c:pt idx="10877">
                  <c:v>42778.390277777777</c:v>
                </c:pt>
                <c:pt idx="10878">
                  <c:v>42778.390972222223</c:v>
                </c:pt>
                <c:pt idx="10879">
                  <c:v>42778.39166666667</c:v>
                </c:pt>
                <c:pt idx="10880">
                  <c:v>42778.392361111109</c:v>
                </c:pt>
                <c:pt idx="10881">
                  <c:v>42778.393055555556</c:v>
                </c:pt>
                <c:pt idx="10882">
                  <c:v>42778.393750000003</c:v>
                </c:pt>
                <c:pt idx="10883">
                  <c:v>42778.394444444442</c:v>
                </c:pt>
                <c:pt idx="10884">
                  <c:v>42778.395138888889</c:v>
                </c:pt>
                <c:pt idx="10885">
                  <c:v>42778.395833333336</c:v>
                </c:pt>
                <c:pt idx="10886">
                  <c:v>42778.396527777775</c:v>
                </c:pt>
                <c:pt idx="10887">
                  <c:v>42778.397222222222</c:v>
                </c:pt>
                <c:pt idx="10888">
                  <c:v>42778.397916666669</c:v>
                </c:pt>
                <c:pt idx="10889">
                  <c:v>42778.398611111108</c:v>
                </c:pt>
                <c:pt idx="10890">
                  <c:v>42778.399305555555</c:v>
                </c:pt>
                <c:pt idx="10891">
                  <c:v>42778.400000000001</c:v>
                </c:pt>
                <c:pt idx="10892">
                  <c:v>42778.400694444441</c:v>
                </c:pt>
                <c:pt idx="10893">
                  <c:v>42778.401388888888</c:v>
                </c:pt>
                <c:pt idx="10894">
                  <c:v>42778.402083333334</c:v>
                </c:pt>
                <c:pt idx="10895">
                  <c:v>42778.402777777781</c:v>
                </c:pt>
                <c:pt idx="10896">
                  <c:v>42778.40347222222</c:v>
                </c:pt>
                <c:pt idx="10897">
                  <c:v>42778.404166666667</c:v>
                </c:pt>
                <c:pt idx="10898">
                  <c:v>42778.404861111114</c:v>
                </c:pt>
                <c:pt idx="10899">
                  <c:v>42778.405555555553</c:v>
                </c:pt>
                <c:pt idx="10900">
                  <c:v>42778.40625</c:v>
                </c:pt>
                <c:pt idx="10901">
                  <c:v>42778.406944444447</c:v>
                </c:pt>
                <c:pt idx="10902">
                  <c:v>42778.407638888886</c:v>
                </c:pt>
                <c:pt idx="10903">
                  <c:v>42778.408333333333</c:v>
                </c:pt>
                <c:pt idx="10904">
                  <c:v>42778.40902777778</c:v>
                </c:pt>
                <c:pt idx="10905">
                  <c:v>42778.409722222219</c:v>
                </c:pt>
                <c:pt idx="10906">
                  <c:v>42778.410416666666</c:v>
                </c:pt>
                <c:pt idx="10907">
                  <c:v>42778.411111111112</c:v>
                </c:pt>
                <c:pt idx="10908">
                  <c:v>42778.411805555559</c:v>
                </c:pt>
                <c:pt idx="10909">
                  <c:v>42778.412499999999</c:v>
                </c:pt>
                <c:pt idx="10910">
                  <c:v>42778.413194444445</c:v>
                </c:pt>
                <c:pt idx="10911">
                  <c:v>42778.413888888892</c:v>
                </c:pt>
                <c:pt idx="10912">
                  <c:v>42778.414583333331</c:v>
                </c:pt>
                <c:pt idx="10913">
                  <c:v>42778.415277777778</c:v>
                </c:pt>
                <c:pt idx="10914">
                  <c:v>42778.415972222225</c:v>
                </c:pt>
                <c:pt idx="10915">
                  <c:v>42778.416666666664</c:v>
                </c:pt>
                <c:pt idx="10916">
                  <c:v>42778.417361111111</c:v>
                </c:pt>
                <c:pt idx="10917">
                  <c:v>42778.418055555558</c:v>
                </c:pt>
                <c:pt idx="10918">
                  <c:v>42778.418749999997</c:v>
                </c:pt>
                <c:pt idx="10919">
                  <c:v>42778.419444444444</c:v>
                </c:pt>
                <c:pt idx="10920">
                  <c:v>42778.420138888891</c:v>
                </c:pt>
                <c:pt idx="10921">
                  <c:v>42778.42083333333</c:v>
                </c:pt>
                <c:pt idx="10922">
                  <c:v>42778.421527777777</c:v>
                </c:pt>
                <c:pt idx="10923">
                  <c:v>42778.422222222223</c:v>
                </c:pt>
                <c:pt idx="10924">
                  <c:v>42778.42291666667</c:v>
                </c:pt>
                <c:pt idx="10925">
                  <c:v>42778.423611111109</c:v>
                </c:pt>
                <c:pt idx="10926">
                  <c:v>42778.424305555556</c:v>
                </c:pt>
                <c:pt idx="10927">
                  <c:v>42778.425000000003</c:v>
                </c:pt>
                <c:pt idx="10928">
                  <c:v>42778.425694444442</c:v>
                </c:pt>
                <c:pt idx="10929">
                  <c:v>42778.426388888889</c:v>
                </c:pt>
                <c:pt idx="10930">
                  <c:v>42778.427083333336</c:v>
                </c:pt>
                <c:pt idx="10931">
                  <c:v>42778.427777777775</c:v>
                </c:pt>
                <c:pt idx="10932">
                  <c:v>42778.428472222222</c:v>
                </c:pt>
                <c:pt idx="10933">
                  <c:v>42778.429166666669</c:v>
                </c:pt>
                <c:pt idx="10934">
                  <c:v>42778.429861111108</c:v>
                </c:pt>
                <c:pt idx="10935">
                  <c:v>42778.430555555555</c:v>
                </c:pt>
                <c:pt idx="10936">
                  <c:v>42778.431250000001</c:v>
                </c:pt>
                <c:pt idx="10937">
                  <c:v>42778.431944444441</c:v>
                </c:pt>
                <c:pt idx="10938">
                  <c:v>42778.432638888888</c:v>
                </c:pt>
                <c:pt idx="10939">
                  <c:v>42778.433333333334</c:v>
                </c:pt>
                <c:pt idx="10940">
                  <c:v>42778.434027777781</c:v>
                </c:pt>
                <c:pt idx="10941">
                  <c:v>42778.43472222222</c:v>
                </c:pt>
                <c:pt idx="10942">
                  <c:v>42778.435416666667</c:v>
                </c:pt>
                <c:pt idx="10943">
                  <c:v>42778.436111111114</c:v>
                </c:pt>
                <c:pt idx="10944">
                  <c:v>42778.436805555553</c:v>
                </c:pt>
                <c:pt idx="10945">
                  <c:v>42778.4375</c:v>
                </c:pt>
                <c:pt idx="10946">
                  <c:v>42778.438194444447</c:v>
                </c:pt>
                <c:pt idx="10947">
                  <c:v>42778.438888888886</c:v>
                </c:pt>
                <c:pt idx="10948">
                  <c:v>42778.439583333333</c:v>
                </c:pt>
                <c:pt idx="10949">
                  <c:v>42778.44027777778</c:v>
                </c:pt>
                <c:pt idx="10950">
                  <c:v>42778.440972222219</c:v>
                </c:pt>
                <c:pt idx="10951">
                  <c:v>42778.441666666666</c:v>
                </c:pt>
                <c:pt idx="10952">
                  <c:v>42778.442361111112</c:v>
                </c:pt>
                <c:pt idx="10953">
                  <c:v>42778.443055555559</c:v>
                </c:pt>
                <c:pt idx="10954">
                  <c:v>42778.443749999999</c:v>
                </c:pt>
                <c:pt idx="10955">
                  <c:v>42778.444444444445</c:v>
                </c:pt>
                <c:pt idx="10956">
                  <c:v>42778.445138888892</c:v>
                </c:pt>
                <c:pt idx="10957">
                  <c:v>42778.445833333331</c:v>
                </c:pt>
                <c:pt idx="10958">
                  <c:v>42778.446527777778</c:v>
                </c:pt>
                <c:pt idx="10959">
                  <c:v>42778.447222222225</c:v>
                </c:pt>
                <c:pt idx="10960">
                  <c:v>42778.447916666664</c:v>
                </c:pt>
                <c:pt idx="10961">
                  <c:v>42778.448611111111</c:v>
                </c:pt>
                <c:pt idx="10962">
                  <c:v>42778.449305555558</c:v>
                </c:pt>
                <c:pt idx="10963">
                  <c:v>42778.45</c:v>
                </c:pt>
                <c:pt idx="10964">
                  <c:v>42778.450694444444</c:v>
                </c:pt>
                <c:pt idx="10965">
                  <c:v>42778.451388888891</c:v>
                </c:pt>
                <c:pt idx="10966">
                  <c:v>42778.45208333333</c:v>
                </c:pt>
                <c:pt idx="10967">
                  <c:v>42778.452777777777</c:v>
                </c:pt>
                <c:pt idx="10968">
                  <c:v>42778.453472222223</c:v>
                </c:pt>
                <c:pt idx="10969">
                  <c:v>42778.45416666667</c:v>
                </c:pt>
                <c:pt idx="10970">
                  <c:v>42778.454861111109</c:v>
                </c:pt>
                <c:pt idx="10971">
                  <c:v>42778.455555555556</c:v>
                </c:pt>
                <c:pt idx="10972">
                  <c:v>42778.456250000003</c:v>
                </c:pt>
                <c:pt idx="10973">
                  <c:v>42778.456944444442</c:v>
                </c:pt>
                <c:pt idx="10974">
                  <c:v>42778.457638888889</c:v>
                </c:pt>
                <c:pt idx="10975">
                  <c:v>42778.458333333336</c:v>
                </c:pt>
                <c:pt idx="10976">
                  <c:v>42778.459027777775</c:v>
                </c:pt>
                <c:pt idx="10977">
                  <c:v>42778.459722222222</c:v>
                </c:pt>
                <c:pt idx="10978">
                  <c:v>42778.460416666669</c:v>
                </c:pt>
                <c:pt idx="10979">
                  <c:v>42778.461111111108</c:v>
                </c:pt>
                <c:pt idx="10980">
                  <c:v>42778.461805555555</c:v>
                </c:pt>
                <c:pt idx="10981">
                  <c:v>42778.462500000001</c:v>
                </c:pt>
                <c:pt idx="10982">
                  <c:v>42778.463194444441</c:v>
                </c:pt>
                <c:pt idx="10983">
                  <c:v>42778.463888888888</c:v>
                </c:pt>
                <c:pt idx="10984">
                  <c:v>42778.464583333334</c:v>
                </c:pt>
                <c:pt idx="10985">
                  <c:v>42778.465277777781</c:v>
                </c:pt>
                <c:pt idx="10986">
                  <c:v>42778.46597222222</c:v>
                </c:pt>
                <c:pt idx="10987">
                  <c:v>42778.466666666667</c:v>
                </c:pt>
                <c:pt idx="10988">
                  <c:v>42778.467361111114</c:v>
                </c:pt>
                <c:pt idx="10989">
                  <c:v>42778.468055555553</c:v>
                </c:pt>
                <c:pt idx="10990">
                  <c:v>42778.46875</c:v>
                </c:pt>
                <c:pt idx="10991">
                  <c:v>42778.469444444447</c:v>
                </c:pt>
                <c:pt idx="10992">
                  <c:v>42778.470138888886</c:v>
                </c:pt>
                <c:pt idx="10993">
                  <c:v>42778.470833333333</c:v>
                </c:pt>
                <c:pt idx="10994">
                  <c:v>42778.47152777778</c:v>
                </c:pt>
                <c:pt idx="10995">
                  <c:v>42778.472222222219</c:v>
                </c:pt>
                <c:pt idx="10996">
                  <c:v>42778.472916666666</c:v>
                </c:pt>
                <c:pt idx="10997">
                  <c:v>42778.473611111112</c:v>
                </c:pt>
                <c:pt idx="10998">
                  <c:v>42778.474305555559</c:v>
                </c:pt>
                <c:pt idx="10999">
                  <c:v>42778.474999999999</c:v>
                </c:pt>
                <c:pt idx="11000">
                  <c:v>42778.475694444445</c:v>
                </c:pt>
                <c:pt idx="11001">
                  <c:v>42778.476388888892</c:v>
                </c:pt>
                <c:pt idx="11002">
                  <c:v>42778.477083333331</c:v>
                </c:pt>
                <c:pt idx="11003">
                  <c:v>42778.477777777778</c:v>
                </c:pt>
                <c:pt idx="11004">
                  <c:v>42778.478472222225</c:v>
                </c:pt>
                <c:pt idx="11005">
                  <c:v>42778.479166666664</c:v>
                </c:pt>
                <c:pt idx="11006">
                  <c:v>42778.479861111111</c:v>
                </c:pt>
                <c:pt idx="11007">
                  <c:v>42778.480555555558</c:v>
                </c:pt>
                <c:pt idx="11008">
                  <c:v>42778.481249999997</c:v>
                </c:pt>
                <c:pt idx="11009">
                  <c:v>42778.481944444444</c:v>
                </c:pt>
                <c:pt idx="11010">
                  <c:v>42778.482638888891</c:v>
                </c:pt>
                <c:pt idx="11011">
                  <c:v>42778.48333333333</c:v>
                </c:pt>
                <c:pt idx="11012">
                  <c:v>42778.484027777777</c:v>
                </c:pt>
                <c:pt idx="11013">
                  <c:v>42778.484722222223</c:v>
                </c:pt>
                <c:pt idx="11014">
                  <c:v>42778.48541666667</c:v>
                </c:pt>
                <c:pt idx="11015">
                  <c:v>42778.486111111109</c:v>
                </c:pt>
                <c:pt idx="11016">
                  <c:v>42778.486805555556</c:v>
                </c:pt>
                <c:pt idx="11017">
                  <c:v>42778.487500000003</c:v>
                </c:pt>
                <c:pt idx="11018">
                  <c:v>42778.488194444442</c:v>
                </c:pt>
                <c:pt idx="11019">
                  <c:v>42778.488888888889</c:v>
                </c:pt>
                <c:pt idx="11020">
                  <c:v>42778.489583333336</c:v>
                </c:pt>
                <c:pt idx="11021">
                  <c:v>42778.490277777775</c:v>
                </c:pt>
                <c:pt idx="11022">
                  <c:v>42778.490972222222</c:v>
                </c:pt>
                <c:pt idx="11023">
                  <c:v>42778.491666666669</c:v>
                </c:pt>
                <c:pt idx="11024">
                  <c:v>42778.492361111108</c:v>
                </c:pt>
                <c:pt idx="11025">
                  <c:v>42778.493055555555</c:v>
                </c:pt>
                <c:pt idx="11026">
                  <c:v>42778.493750000001</c:v>
                </c:pt>
                <c:pt idx="11027">
                  <c:v>42778.494444444441</c:v>
                </c:pt>
                <c:pt idx="11028">
                  <c:v>42778.495138888888</c:v>
                </c:pt>
                <c:pt idx="11029">
                  <c:v>42778.495833333334</c:v>
                </c:pt>
                <c:pt idx="11030">
                  <c:v>42778.496527777781</c:v>
                </c:pt>
                <c:pt idx="11031">
                  <c:v>42778.49722222222</c:v>
                </c:pt>
                <c:pt idx="11032">
                  <c:v>42778.497916666667</c:v>
                </c:pt>
                <c:pt idx="11033">
                  <c:v>42778.498611111114</c:v>
                </c:pt>
                <c:pt idx="11034">
                  <c:v>42778.499305555553</c:v>
                </c:pt>
                <c:pt idx="11035">
                  <c:v>42778.5</c:v>
                </c:pt>
                <c:pt idx="11036">
                  <c:v>42778.500694444447</c:v>
                </c:pt>
                <c:pt idx="11037">
                  <c:v>42778.501388888886</c:v>
                </c:pt>
                <c:pt idx="11038">
                  <c:v>42778.502083333333</c:v>
                </c:pt>
                <c:pt idx="11039">
                  <c:v>42778.50277777778</c:v>
                </c:pt>
                <c:pt idx="11040">
                  <c:v>42778.503472222219</c:v>
                </c:pt>
                <c:pt idx="11041">
                  <c:v>42778.504166666666</c:v>
                </c:pt>
                <c:pt idx="11042">
                  <c:v>42778.504861111112</c:v>
                </c:pt>
                <c:pt idx="11043">
                  <c:v>42778.505555555559</c:v>
                </c:pt>
                <c:pt idx="11044">
                  <c:v>42778.506249999999</c:v>
                </c:pt>
                <c:pt idx="11045">
                  <c:v>42778.506944444445</c:v>
                </c:pt>
                <c:pt idx="11046">
                  <c:v>42778.507638888892</c:v>
                </c:pt>
                <c:pt idx="11047">
                  <c:v>42778.508333333331</c:v>
                </c:pt>
                <c:pt idx="11048">
                  <c:v>42778.509027777778</c:v>
                </c:pt>
                <c:pt idx="11049">
                  <c:v>42778.509722222225</c:v>
                </c:pt>
                <c:pt idx="11050">
                  <c:v>42778.510416666664</c:v>
                </c:pt>
                <c:pt idx="11051">
                  <c:v>42778.511111111111</c:v>
                </c:pt>
                <c:pt idx="11052">
                  <c:v>42778.511805555558</c:v>
                </c:pt>
                <c:pt idx="11053">
                  <c:v>42778.512499999997</c:v>
                </c:pt>
                <c:pt idx="11054">
                  <c:v>42778.513194444444</c:v>
                </c:pt>
                <c:pt idx="11055">
                  <c:v>42778.513888888891</c:v>
                </c:pt>
                <c:pt idx="11056">
                  <c:v>42778.51458333333</c:v>
                </c:pt>
                <c:pt idx="11057">
                  <c:v>42778.515277777777</c:v>
                </c:pt>
                <c:pt idx="11058">
                  <c:v>42778.515972222223</c:v>
                </c:pt>
                <c:pt idx="11059">
                  <c:v>42778.51666666667</c:v>
                </c:pt>
                <c:pt idx="11060">
                  <c:v>42778.517361111109</c:v>
                </c:pt>
                <c:pt idx="11061">
                  <c:v>42778.518055555556</c:v>
                </c:pt>
                <c:pt idx="11062">
                  <c:v>42778.518750000003</c:v>
                </c:pt>
                <c:pt idx="11063">
                  <c:v>42778.519444444442</c:v>
                </c:pt>
                <c:pt idx="11064">
                  <c:v>42778.520138888889</c:v>
                </c:pt>
                <c:pt idx="11065">
                  <c:v>42778.520833333336</c:v>
                </c:pt>
                <c:pt idx="11066">
                  <c:v>42778.521527777775</c:v>
                </c:pt>
                <c:pt idx="11067">
                  <c:v>42778.522222222222</c:v>
                </c:pt>
                <c:pt idx="11068">
                  <c:v>42778.522916666669</c:v>
                </c:pt>
                <c:pt idx="11069">
                  <c:v>42778.523611111108</c:v>
                </c:pt>
                <c:pt idx="11070">
                  <c:v>42778.524305555555</c:v>
                </c:pt>
                <c:pt idx="11071">
                  <c:v>42778.525000000001</c:v>
                </c:pt>
                <c:pt idx="11072">
                  <c:v>42778.525694444441</c:v>
                </c:pt>
                <c:pt idx="11073">
                  <c:v>42778.526388888888</c:v>
                </c:pt>
                <c:pt idx="11074">
                  <c:v>42778.527083333334</c:v>
                </c:pt>
                <c:pt idx="11075">
                  <c:v>42778.527777777781</c:v>
                </c:pt>
                <c:pt idx="11076">
                  <c:v>42778.52847222222</c:v>
                </c:pt>
                <c:pt idx="11077">
                  <c:v>42778.529166666667</c:v>
                </c:pt>
                <c:pt idx="11078">
                  <c:v>42778.529861111114</c:v>
                </c:pt>
                <c:pt idx="11079">
                  <c:v>42778.530555555553</c:v>
                </c:pt>
                <c:pt idx="11080">
                  <c:v>42778.53125</c:v>
                </c:pt>
                <c:pt idx="11081">
                  <c:v>42778.531944444447</c:v>
                </c:pt>
                <c:pt idx="11082">
                  <c:v>42778.532638888886</c:v>
                </c:pt>
                <c:pt idx="11083">
                  <c:v>42778.533333333333</c:v>
                </c:pt>
                <c:pt idx="11084">
                  <c:v>42778.53402777778</c:v>
                </c:pt>
                <c:pt idx="11085">
                  <c:v>42778.534722222219</c:v>
                </c:pt>
                <c:pt idx="11086">
                  <c:v>42778.535416666666</c:v>
                </c:pt>
                <c:pt idx="11087">
                  <c:v>42778.536111111112</c:v>
                </c:pt>
                <c:pt idx="11088">
                  <c:v>42778.536805555559</c:v>
                </c:pt>
                <c:pt idx="11089">
                  <c:v>42778.537499999999</c:v>
                </c:pt>
                <c:pt idx="11090">
                  <c:v>42778.538194444445</c:v>
                </c:pt>
                <c:pt idx="11091">
                  <c:v>42778.538888888892</c:v>
                </c:pt>
                <c:pt idx="11092">
                  <c:v>42778.539583333331</c:v>
                </c:pt>
                <c:pt idx="11093">
                  <c:v>42778.540277777778</c:v>
                </c:pt>
                <c:pt idx="11094">
                  <c:v>42778.540972222225</c:v>
                </c:pt>
                <c:pt idx="11095">
                  <c:v>42778.541666666664</c:v>
                </c:pt>
                <c:pt idx="11096">
                  <c:v>42778.542361111111</c:v>
                </c:pt>
                <c:pt idx="11097">
                  <c:v>42778.543055555558</c:v>
                </c:pt>
                <c:pt idx="11098">
                  <c:v>42778.543749999997</c:v>
                </c:pt>
                <c:pt idx="11099">
                  <c:v>42778.544444444444</c:v>
                </c:pt>
                <c:pt idx="11100">
                  <c:v>42778.545138888891</c:v>
                </c:pt>
                <c:pt idx="11101">
                  <c:v>42778.54583333333</c:v>
                </c:pt>
                <c:pt idx="11102">
                  <c:v>42778.546527777777</c:v>
                </c:pt>
                <c:pt idx="11103">
                  <c:v>42778.547222222223</c:v>
                </c:pt>
                <c:pt idx="11104">
                  <c:v>42778.54791666667</c:v>
                </c:pt>
                <c:pt idx="11105">
                  <c:v>42778.548611111109</c:v>
                </c:pt>
                <c:pt idx="11106">
                  <c:v>42778.549305555556</c:v>
                </c:pt>
                <c:pt idx="11107">
                  <c:v>42778.55</c:v>
                </c:pt>
                <c:pt idx="11108">
                  <c:v>42778.550694444442</c:v>
                </c:pt>
                <c:pt idx="11109">
                  <c:v>42778.551388888889</c:v>
                </c:pt>
                <c:pt idx="11110">
                  <c:v>42778.552083333336</c:v>
                </c:pt>
                <c:pt idx="11111">
                  <c:v>42778.552777777775</c:v>
                </c:pt>
                <c:pt idx="11112">
                  <c:v>42778.553472222222</c:v>
                </c:pt>
                <c:pt idx="11113">
                  <c:v>42778.554166666669</c:v>
                </c:pt>
                <c:pt idx="11114">
                  <c:v>42778.554861111108</c:v>
                </c:pt>
                <c:pt idx="11115">
                  <c:v>42778.555555555555</c:v>
                </c:pt>
                <c:pt idx="11116">
                  <c:v>42778.556250000001</c:v>
                </c:pt>
                <c:pt idx="11117">
                  <c:v>42778.556944444441</c:v>
                </c:pt>
                <c:pt idx="11118">
                  <c:v>42778.557638888888</c:v>
                </c:pt>
                <c:pt idx="11119">
                  <c:v>42778.558333333334</c:v>
                </c:pt>
                <c:pt idx="11120">
                  <c:v>42778.559027777781</c:v>
                </c:pt>
                <c:pt idx="11121">
                  <c:v>42778.55972222222</c:v>
                </c:pt>
                <c:pt idx="11122">
                  <c:v>42778.560416666667</c:v>
                </c:pt>
                <c:pt idx="11123">
                  <c:v>42778.561111111114</c:v>
                </c:pt>
                <c:pt idx="11124">
                  <c:v>42778.561805555553</c:v>
                </c:pt>
                <c:pt idx="11125">
                  <c:v>42778.5625</c:v>
                </c:pt>
                <c:pt idx="11126">
                  <c:v>42778.563194444447</c:v>
                </c:pt>
                <c:pt idx="11127">
                  <c:v>42778.563888888886</c:v>
                </c:pt>
                <c:pt idx="11128">
                  <c:v>42778.564583333333</c:v>
                </c:pt>
                <c:pt idx="11129">
                  <c:v>42778.56527777778</c:v>
                </c:pt>
                <c:pt idx="11130">
                  <c:v>42778.565972222219</c:v>
                </c:pt>
                <c:pt idx="11131">
                  <c:v>42778.566666666666</c:v>
                </c:pt>
                <c:pt idx="11132">
                  <c:v>42778.567361111112</c:v>
                </c:pt>
                <c:pt idx="11133">
                  <c:v>42778.568055555559</c:v>
                </c:pt>
                <c:pt idx="11134">
                  <c:v>42778.568749999999</c:v>
                </c:pt>
                <c:pt idx="11135">
                  <c:v>42778.569444444445</c:v>
                </c:pt>
                <c:pt idx="11136">
                  <c:v>42778.570138888892</c:v>
                </c:pt>
                <c:pt idx="11137">
                  <c:v>42778.570833333331</c:v>
                </c:pt>
                <c:pt idx="11138">
                  <c:v>42778.571527777778</c:v>
                </c:pt>
                <c:pt idx="11139">
                  <c:v>42778.572222222225</c:v>
                </c:pt>
                <c:pt idx="11140">
                  <c:v>42778.572916666664</c:v>
                </c:pt>
                <c:pt idx="11141">
                  <c:v>42778.573611111111</c:v>
                </c:pt>
                <c:pt idx="11142">
                  <c:v>42778.574305555558</c:v>
                </c:pt>
                <c:pt idx="11143">
                  <c:v>42778.574999999997</c:v>
                </c:pt>
                <c:pt idx="11144">
                  <c:v>42778.575694444444</c:v>
                </c:pt>
                <c:pt idx="11145">
                  <c:v>42778.576388888891</c:v>
                </c:pt>
                <c:pt idx="11146">
                  <c:v>42778.57708333333</c:v>
                </c:pt>
                <c:pt idx="11147">
                  <c:v>42778.577777777777</c:v>
                </c:pt>
                <c:pt idx="11148">
                  <c:v>42778.578472222223</c:v>
                </c:pt>
                <c:pt idx="11149">
                  <c:v>42778.57916666667</c:v>
                </c:pt>
                <c:pt idx="11150">
                  <c:v>42778.579861111109</c:v>
                </c:pt>
                <c:pt idx="11151">
                  <c:v>42778.580555555556</c:v>
                </c:pt>
                <c:pt idx="11152">
                  <c:v>42778.581250000003</c:v>
                </c:pt>
                <c:pt idx="11153">
                  <c:v>42778.581944444442</c:v>
                </c:pt>
                <c:pt idx="11154">
                  <c:v>42778.582638888889</c:v>
                </c:pt>
                <c:pt idx="11155">
                  <c:v>42778.583333333336</c:v>
                </c:pt>
                <c:pt idx="11156">
                  <c:v>42778.584027777775</c:v>
                </c:pt>
                <c:pt idx="11157">
                  <c:v>42778.584722222222</c:v>
                </c:pt>
                <c:pt idx="11158">
                  <c:v>42778.585416666669</c:v>
                </c:pt>
                <c:pt idx="11159">
                  <c:v>42778.586111111108</c:v>
                </c:pt>
                <c:pt idx="11160">
                  <c:v>42778.586805555555</c:v>
                </c:pt>
                <c:pt idx="11161">
                  <c:v>42778.587500000001</c:v>
                </c:pt>
                <c:pt idx="11162">
                  <c:v>42778.588194444441</c:v>
                </c:pt>
                <c:pt idx="11163">
                  <c:v>42778.588888888888</c:v>
                </c:pt>
                <c:pt idx="11164">
                  <c:v>42778.589583333334</c:v>
                </c:pt>
                <c:pt idx="11165">
                  <c:v>42778.590277777781</c:v>
                </c:pt>
                <c:pt idx="11166">
                  <c:v>42778.59097222222</c:v>
                </c:pt>
                <c:pt idx="11167">
                  <c:v>42778.591666666667</c:v>
                </c:pt>
                <c:pt idx="11168">
                  <c:v>42778.592361111114</c:v>
                </c:pt>
                <c:pt idx="11169">
                  <c:v>42778.593055555553</c:v>
                </c:pt>
                <c:pt idx="11170">
                  <c:v>42778.59375</c:v>
                </c:pt>
                <c:pt idx="11171">
                  <c:v>42778.594444444447</c:v>
                </c:pt>
                <c:pt idx="11172">
                  <c:v>42778.595138888886</c:v>
                </c:pt>
                <c:pt idx="11173">
                  <c:v>42778.595833333333</c:v>
                </c:pt>
                <c:pt idx="11174">
                  <c:v>42778.59652777778</c:v>
                </c:pt>
                <c:pt idx="11175">
                  <c:v>42778.597222222219</c:v>
                </c:pt>
                <c:pt idx="11176">
                  <c:v>42778.597916666666</c:v>
                </c:pt>
                <c:pt idx="11177">
                  <c:v>42778.598611111112</c:v>
                </c:pt>
                <c:pt idx="11178">
                  <c:v>42778.599305555559</c:v>
                </c:pt>
                <c:pt idx="11179">
                  <c:v>42778.6</c:v>
                </c:pt>
                <c:pt idx="11180">
                  <c:v>42778.600694444445</c:v>
                </c:pt>
                <c:pt idx="11181">
                  <c:v>42778.601388888892</c:v>
                </c:pt>
                <c:pt idx="11182">
                  <c:v>42778.602083333331</c:v>
                </c:pt>
                <c:pt idx="11183">
                  <c:v>42778.602777777778</c:v>
                </c:pt>
                <c:pt idx="11184">
                  <c:v>42778.603472222225</c:v>
                </c:pt>
                <c:pt idx="11185">
                  <c:v>42778.604166666664</c:v>
                </c:pt>
                <c:pt idx="11186">
                  <c:v>42778.604861111111</c:v>
                </c:pt>
                <c:pt idx="11187">
                  <c:v>42778.605555555558</c:v>
                </c:pt>
                <c:pt idx="11188">
                  <c:v>42778.606249999997</c:v>
                </c:pt>
                <c:pt idx="11189">
                  <c:v>42778.606944444444</c:v>
                </c:pt>
                <c:pt idx="11190">
                  <c:v>42778.607638888891</c:v>
                </c:pt>
                <c:pt idx="11191">
                  <c:v>42778.60833333333</c:v>
                </c:pt>
                <c:pt idx="11192">
                  <c:v>42778.609027777777</c:v>
                </c:pt>
                <c:pt idx="11193">
                  <c:v>42778.609722222223</c:v>
                </c:pt>
                <c:pt idx="11194">
                  <c:v>42778.61041666667</c:v>
                </c:pt>
                <c:pt idx="11195">
                  <c:v>42778.611111111109</c:v>
                </c:pt>
                <c:pt idx="11196">
                  <c:v>42778.611805555556</c:v>
                </c:pt>
                <c:pt idx="11197">
                  <c:v>42778.612500000003</c:v>
                </c:pt>
                <c:pt idx="11198">
                  <c:v>42778.613194444442</c:v>
                </c:pt>
                <c:pt idx="11199">
                  <c:v>42778.613888888889</c:v>
                </c:pt>
                <c:pt idx="11200">
                  <c:v>42778.614583333336</c:v>
                </c:pt>
                <c:pt idx="11201">
                  <c:v>42778.615277777775</c:v>
                </c:pt>
                <c:pt idx="11202">
                  <c:v>42778.615972222222</c:v>
                </c:pt>
                <c:pt idx="11203">
                  <c:v>42778.616666666669</c:v>
                </c:pt>
                <c:pt idx="11204">
                  <c:v>42778.617361111108</c:v>
                </c:pt>
                <c:pt idx="11205">
                  <c:v>42778.618055555555</c:v>
                </c:pt>
                <c:pt idx="11206">
                  <c:v>42778.618750000001</c:v>
                </c:pt>
                <c:pt idx="11207">
                  <c:v>42778.619444444441</c:v>
                </c:pt>
                <c:pt idx="11208">
                  <c:v>42778.620138888888</c:v>
                </c:pt>
                <c:pt idx="11209">
                  <c:v>42778.620833333334</c:v>
                </c:pt>
                <c:pt idx="11210">
                  <c:v>42778.621527777781</c:v>
                </c:pt>
                <c:pt idx="11211">
                  <c:v>42778.62222222222</c:v>
                </c:pt>
                <c:pt idx="11212">
                  <c:v>42778.622916666667</c:v>
                </c:pt>
                <c:pt idx="11213">
                  <c:v>42778.623611111114</c:v>
                </c:pt>
                <c:pt idx="11214">
                  <c:v>42778.624305555553</c:v>
                </c:pt>
                <c:pt idx="11215">
                  <c:v>42778.625</c:v>
                </c:pt>
                <c:pt idx="11216">
                  <c:v>42778.625694444447</c:v>
                </c:pt>
                <c:pt idx="11217">
                  <c:v>42778.626388888886</c:v>
                </c:pt>
                <c:pt idx="11218">
                  <c:v>42778.627083333333</c:v>
                </c:pt>
                <c:pt idx="11219">
                  <c:v>42778.62777777778</c:v>
                </c:pt>
                <c:pt idx="11220">
                  <c:v>42778.628472222219</c:v>
                </c:pt>
                <c:pt idx="11221">
                  <c:v>42778.629166666666</c:v>
                </c:pt>
                <c:pt idx="11222">
                  <c:v>42778.629861111112</c:v>
                </c:pt>
                <c:pt idx="11223">
                  <c:v>42778.630555555559</c:v>
                </c:pt>
                <c:pt idx="11224">
                  <c:v>42778.631249999999</c:v>
                </c:pt>
                <c:pt idx="11225">
                  <c:v>42778.631944444445</c:v>
                </c:pt>
                <c:pt idx="11226">
                  <c:v>42778.632638888892</c:v>
                </c:pt>
                <c:pt idx="11227">
                  <c:v>42778.633333333331</c:v>
                </c:pt>
                <c:pt idx="11228">
                  <c:v>42778.634027777778</c:v>
                </c:pt>
                <c:pt idx="11229">
                  <c:v>42778.634722222225</c:v>
                </c:pt>
                <c:pt idx="11230">
                  <c:v>42778.635416666664</c:v>
                </c:pt>
                <c:pt idx="11231">
                  <c:v>42778.636111111111</c:v>
                </c:pt>
                <c:pt idx="11232">
                  <c:v>42778.636805555558</c:v>
                </c:pt>
                <c:pt idx="11233">
                  <c:v>42778.637499999997</c:v>
                </c:pt>
                <c:pt idx="11234">
                  <c:v>42778.638194444444</c:v>
                </c:pt>
                <c:pt idx="11235">
                  <c:v>42778.638888888891</c:v>
                </c:pt>
                <c:pt idx="11236">
                  <c:v>42778.63958333333</c:v>
                </c:pt>
                <c:pt idx="11237">
                  <c:v>42778.640277777777</c:v>
                </c:pt>
                <c:pt idx="11238">
                  <c:v>42778.640972222223</c:v>
                </c:pt>
                <c:pt idx="11239">
                  <c:v>42778.64166666667</c:v>
                </c:pt>
                <c:pt idx="11240">
                  <c:v>42778.642361111109</c:v>
                </c:pt>
                <c:pt idx="11241">
                  <c:v>42778.643055555556</c:v>
                </c:pt>
                <c:pt idx="11242">
                  <c:v>42778.643750000003</c:v>
                </c:pt>
                <c:pt idx="11243">
                  <c:v>42778.644444444442</c:v>
                </c:pt>
                <c:pt idx="11244">
                  <c:v>42778.645138888889</c:v>
                </c:pt>
                <c:pt idx="11245">
                  <c:v>42778.645833333336</c:v>
                </c:pt>
                <c:pt idx="11246">
                  <c:v>42778.646527777775</c:v>
                </c:pt>
                <c:pt idx="11247">
                  <c:v>42778.647222222222</c:v>
                </c:pt>
                <c:pt idx="11248">
                  <c:v>42778.647916666669</c:v>
                </c:pt>
                <c:pt idx="11249">
                  <c:v>42778.648611111108</c:v>
                </c:pt>
                <c:pt idx="11250">
                  <c:v>42778.649305555555</c:v>
                </c:pt>
                <c:pt idx="11251">
                  <c:v>42778.65</c:v>
                </c:pt>
                <c:pt idx="11252">
                  <c:v>42778.650694444441</c:v>
                </c:pt>
                <c:pt idx="11253">
                  <c:v>42778.651388888888</c:v>
                </c:pt>
                <c:pt idx="11254">
                  <c:v>42778.652083333334</c:v>
                </c:pt>
                <c:pt idx="11255">
                  <c:v>42778.652777777781</c:v>
                </c:pt>
                <c:pt idx="11256">
                  <c:v>42778.65347222222</c:v>
                </c:pt>
                <c:pt idx="11257">
                  <c:v>42778.654166666667</c:v>
                </c:pt>
                <c:pt idx="11258">
                  <c:v>42778.654861111114</c:v>
                </c:pt>
                <c:pt idx="11259">
                  <c:v>42778.655555555553</c:v>
                </c:pt>
                <c:pt idx="11260">
                  <c:v>42778.65625</c:v>
                </c:pt>
                <c:pt idx="11261">
                  <c:v>42778.656944444447</c:v>
                </c:pt>
                <c:pt idx="11262">
                  <c:v>42778.657638888886</c:v>
                </c:pt>
                <c:pt idx="11263">
                  <c:v>42778.658333333333</c:v>
                </c:pt>
                <c:pt idx="11264">
                  <c:v>42778.65902777778</c:v>
                </c:pt>
                <c:pt idx="11265">
                  <c:v>42778.659722222219</c:v>
                </c:pt>
                <c:pt idx="11266">
                  <c:v>42778.660416666666</c:v>
                </c:pt>
                <c:pt idx="11267">
                  <c:v>42778.661111111112</c:v>
                </c:pt>
                <c:pt idx="11268">
                  <c:v>42778.661805555559</c:v>
                </c:pt>
                <c:pt idx="11269">
                  <c:v>42778.662499999999</c:v>
                </c:pt>
                <c:pt idx="11270">
                  <c:v>42778.663194444445</c:v>
                </c:pt>
                <c:pt idx="11271">
                  <c:v>42778.663888888892</c:v>
                </c:pt>
                <c:pt idx="11272">
                  <c:v>42778.664583333331</c:v>
                </c:pt>
                <c:pt idx="11273">
                  <c:v>42778.665277777778</c:v>
                </c:pt>
                <c:pt idx="11274">
                  <c:v>42778.665972222225</c:v>
                </c:pt>
                <c:pt idx="11275">
                  <c:v>42778.666666666664</c:v>
                </c:pt>
                <c:pt idx="11276">
                  <c:v>42778.667361111111</c:v>
                </c:pt>
                <c:pt idx="11277">
                  <c:v>42778.668055555558</c:v>
                </c:pt>
                <c:pt idx="11278">
                  <c:v>42778.668749999997</c:v>
                </c:pt>
                <c:pt idx="11279">
                  <c:v>42778.669444444444</c:v>
                </c:pt>
                <c:pt idx="11280">
                  <c:v>42778.670138888891</c:v>
                </c:pt>
                <c:pt idx="11281">
                  <c:v>42778.67083333333</c:v>
                </c:pt>
                <c:pt idx="11282">
                  <c:v>42778.671527777777</c:v>
                </c:pt>
                <c:pt idx="11283">
                  <c:v>42778.672222222223</c:v>
                </c:pt>
                <c:pt idx="11284">
                  <c:v>42778.67291666667</c:v>
                </c:pt>
                <c:pt idx="11285">
                  <c:v>42778.673611111109</c:v>
                </c:pt>
                <c:pt idx="11286">
                  <c:v>42778.674305555556</c:v>
                </c:pt>
                <c:pt idx="11287">
                  <c:v>42778.675000000003</c:v>
                </c:pt>
                <c:pt idx="11288">
                  <c:v>42778.675694444442</c:v>
                </c:pt>
                <c:pt idx="11289">
                  <c:v>42778.676388888889</c:v>
                </c:pt>
                <c:pt idx="11290">
                  <c:v>42778.677083333336</c:v>
                </c:pt>
                <c:pt idx="11291">
                  <c:v>42778.677777777775</c:v>
                </c:pt>
                <c:pt idx="11292">
                  <c:v>42778.678472222222</c:v>
                </c:pt>
                <c:pt idx="11293">
                  <c:v>42778.679166666669</c:v>
                </c:pt>
                <c:pt idx="11294">
                  <c:v>42778.679861111108</c:v>
                </c:pt>
                <c:pt idx="11295">
                  <c:v>42778.680555555555</c:v>
                </c:pt>
                <c:pt idx="11296">
                  <c:v>42778.681250000001</c:v>
                </c:pt>
                <c:pt idx="11297">
                  <c:v>42778.681944444441</c:v>
                </c:pt>
                <c:pt idx="11298">
                  <c:v>42778.682638888888</c:v>
                </c:pt>
                <c:pt idx="11299">
                  <c:v>42778.683333333334</c:v>
                </c:pt>
                <c:pt idx="11300">
                  <c:v>42778.684027777781</c:v>
                </c:pt>
                <c:pt idx="11301">
                  <c:v>42778.68472222222</c:v>
                </c:pt>
                <c:pt idx="11302">
                  <c:v>42778.685416666667</c:v>
                </c:pt>
                <c:pt idx="11303">
                  <c:v>42778.686111111114</c:v>
                </c:pt>
                <c:pt idx="11304">
                  <c:v>42778.686805555553</c:v>
                </c:pt>
                <c:pt idx="11305">
                  <c:v>42778.6875</c:v>
                </c:pt>
                <c:pt idx="11306">
                  <c:v>42778.688194444447</c:v>
                </c:pt>
                <c:pt idx="11307">
                  <c:v>42778.688888888886</c:v>
                </c:pt>
                <c:pt idx="11308">
                  <c:v>42778.689583333333</c:v>
                </c:pt>
                <c:pt idx="11309">
                  <c:v>42778.69027777778</c:v>
                </c:pt>
                <c:pt idx="11310">
                  <c:v>42778.690972222219</c:v>
                </c:pt>
                <c:pt idx="11311">
                  <c:v>42778.691666666666</c:v>
                </c:pt>
                <c:pt idx="11312">
                  <c:v>42778.692361111112</c:v>
                </c:pt>
                <c:pt idx="11313">
                  <c:v>42778.693055555559</c:v>
                </c:pt>
                <c:pt idx="11314">
                  <c:v>42778.693749999999</c:v>
                </c:pt>
                <c:pt idx="11315">
                  <c:v>42778.694444444445</c:v>
                </c:pt>
                <c:pt idx="11316">
                  <c:v>42778.695138888892</c:v>
                </c:pt>
                <c:pt idx="11317">
                  <c:v>42778.695833333331</c:v>
                </c:pt>
                <c:pt idx="11318">
                  <c:v>42778.696527777778</c:v>
                </c:pt>
                <c:pt idx="11319">
                  <c:v>42778.697222222225</c:v>
                </c:pt>
                <c:pt idx="11320">
                  <c:v>42778.697916666664</c:v>
                </c:pt>
                <c:pt idx="11321">
                  <c:v>42778.698611111111</c:v>
                </c:pt>
                <c:pt idx="11322">
                  <c:v>42778.699305555558</c:v>
                </c:pt>
                <c:pt idx="11323">
                  <c:v>42778.7</c:v>
                </c:pt>
                <c:pt idx="11324">
                  <c:v>42778.700694444444</c:v>
                </c:pt>
                <c:pt idx="11325">
                  <c:v>42778.701388888891</c:v>
                </c:pt>
                <c:pt idx="11326">
                  <c:v>42778.70208333333</c:v>
                </c:pt>
                <c:pt idx="11327">
                  <c:v>42778.702777777777</c:v>
                </c:pt>
                <c:pt idx="11328">
                  <c:v>42778.703472222223</c:v>
                </c:pt>
                <c:pt idx="11329">
                  <c:v>42778.70416666667</c:v>
                </c:pt>
                <c:pt idx="11330">
                  <c:v>42778.704861111109</c:v>
                </c:pt>
                <c:pt idx="11331">
                  <c:v>42778.705555555556</c:v>
                </c:pt>
                <c:pt idx="11332">
                  <c:v>42778.706250000003</c:v>
                </c:pt>
                <c:pt idx="11333">
                  <c:v>42778.706944444442</c:v>
                </c:pt>
                <c:pt idx="11334">
                  <c:v>42778.707638888889</c:v>
                </c:pt>
                <c:pt idx="11335">
                  <c:v>42778.708333333336</c:v>
                </c:pt>
                <c:pt idx="11336">
                  <c:v>42778.709027777775</c:v>
                </c:pt>
                <c:pt idx="11337">
                  <c:v>42778.709722222222</c:v>
                </c:pt>
                <c:pt idx="11338">
                  <c:v>42778.710416666669</c:v>
                </c:pt>
                <c:pt idx="11339">
                  <c:v>42778.711111111108</c:v>
                </c:pt>
                <c:pt idx="11340">
                  <c:v>42778.711805555555</c:v>
                </c:pt>
                <c:pt idx="11341">
                  <c:v>42778.712500000001</c:v>
                </c:pt>
                <c:pt idx="11342">
                  <c:v>42778.713194444441</c:v>
                </c:pt>
                <c:pt idx="11343">
                  <c:v>42778.713888888888</c:v>
                </c:pt>
                <c:pt idx="11344">
                  <c:v>42778.714583333334</c:v>
                </c:pt>
                <c:pt idx="11345">
                  <c:v>42778.715277777781</c:v>
                </c:pt>
                <c:pt idx="11346">
                  <c:v>42778.71597222222</c:v>
                </c:pt>
                <c:pt idx="11347">
                  <c:v>42778.716666666667</c:v>
                </c:pt>
                <c:pt idx="11348">
                  <c:v>42778.717361111114</c:v>
                </c:pt>
                <c:pt idx="11349">
                  <c:v>42778.718055555553</c:v>
                </c:pt>
                <c:pt idx="11350">
                  <c:v>42778.71875</c:v>
                </c:pt>
                <c:pt idx="11351">
                  <c:v>42778.719444444447</c:v>
                </c:pt>
                <c:pt idx="11352">
                  <c:v>42778.720138888886</c:v>
                </c:pt>
                <c:pt idx="11353">
                  <c:v>42778.720833333333</c:v>
                </c:pt>
                <c:pt idx="11354">
                  <c:v>42778.72152777778</c:v>
                </c:pt>
                <c:pt idx="11355">
                  <c:v>42778.722222222219</c:v>
                </c:pt>
                <c:pt idx="11356">
                  <c:v>42778.722916666666</c:v>
                </c:pt>
                <c:pt idx="11357">
                  <c:v>42778.723611111112</c:v>
                </c:pt>
                <c:pt idx="11358">
                  <c:v>42778.724305555559</c:v>
                </c:pt>
                <c:pt idx="11359">
                  <c:v>42778.724999999999</c:v>
                </c:pt>
                <c:pt idx="11360">
                  <c:v>42778.725694444445</c:v>
                </c:pt>
                <c:pt idx="11361">
                  <c:v>42778.726388888892</c:v>
                </c:pt>
                <c:pt idx="11362">
                  <c:v>42778.727083333331</c:v>
                </c:pt>
                <c:pt idx="11363">
                  <c:v>42778.727777777778</c:v>
                </c:pt>
                <c:pt idx="11364">
                  <c:v>42778.728472222225</c:v>
                </c:pt>
                <c:pt idx="11365">
                  <c:v>42778.729166666664</c:v>
                </c:pt>
                <c:pt idx="11366">
                  <c:v>42778.729861111111</c:v>
                </c:pt>
                <c:pt idx="11367">
                  <c:v>42778.730555555558</c:v>
                </c:pt>
                <c:pt idx="11368">
                  <c:v>42778.731249999997</c:v>
                </c:pt>
                <c:pt idx="11369">
                  <c:v>42778.731944444444</c:v>
                </c:pt>
                <c:pt idx="11370">
                  <c:v>42778.732638888891</c:v>
                </c:pt>
                <c:pt idx="11371">
                  <c:v>42778.73333333333</c:v>
                </c:pt>
                <c:pt idx="11372">
                  <c:v>42778.734027777777</c:v>
                </c:pt>
                <c:pt idx="11373">
                  <c:v>42778.734722222223</c:v>
                </c:pt>
                <c:pt idx="11374">
                  <c:v>42778.73541666667</c:v>
                </c:pt>
                <c:pt idx="11375">
                  <c:v>42778.736111111109</c:v>
                </c:pt>
                <c:pt idx="11376">
                  <c:v>42778.736805555556</c:v>
                </c:pt>
                <c:pt idx="11377">
                  <c:v>42778.737500000003</c:v>
                </c:pt>
                <c:pt idx="11378">
                  <c:v>42778.738194444442</c:v>
                </c:pt>
                <c:pt idx="11379">
                  <c:v>42778.738888888889</c:v>
                </c:pt>
                <c:pt idx="11380">
                  <c:v>42778.739583333336</c:v>
                </c:pt>
                <c:pt idx="11381">
                  <c:v>42778.740277777775</c:v>
                </c:pt>
                <c:pt idx="11382">
                  <c:v>42778.740972222222</c:v>
                </c:pt>
                <c:pt idx="11383">
                  <c:v>42778.741666666669</c:v>
                </c:pt>
                <c:pt idx="11384">
                  <c:v>42778.742361111108</c:v>
                </c:pt>
                <c:pt idx="11385">
                  <c:v>42778.743055555555</c:v>
                </c:pt>
                <c:pt idx="11386">
                  <c:v>42778.743750000001</c:v>
                </c:pt>
                <c:pt idx="11387">
                  <c:v>42778.744444444441</c:v>
                </c:pt>
                <c:pt idx="11388">
                  <c:v>42778.745138888888</c:v>
                </c:pt>
                <c:pt idx="11389">
                  <c:v>42778.745833333334</c:v>
                </c:pt>
                <c:pt idx="11390">
                  <c:v>42778.746527777781</c:v>
                </c:pt>
                <c:pt idx="11391">
                  <c:v>42778.74722222222</c:v>
                </c:pt>
                <c:pt idx="11392">
                  <c:v>42778.747916666667</c:v>
                </c:pt>
                <c:pt idx="11393">
                  <c:v>42778.748611111114</c:v>
                </c:pt>
                <c:pt idx="11394">
                  <c:v>42778.749305555553</c:v>
                </c:pt>
                <c:pt idx="11395">
                  <c:v>42778.75</c:v>
                </c:pt>
                <c:pt idx="11396">
                  <c:v>42778.750694444447</c:v>
                </c:pt>
                <c:pt idx="11397">
                  <c:v>42778.751388888886</c:v>
                </c:pt>
                <c:pt idx="11398">
                  <c:v>42778.752083333333</c:v>
                </c:pt>
                <c:pt idx="11399">
                  <c:v>42778.75277777778</c:v>
                </c:pt>
                <c:pt idx="11400">
                  <c:v>42778.753472222219</c:v>
                </c:pt>
                <c:pt idx="11401">
                  <c:v>42778.754166666666</c:v>
                </c:pt>
                <c:pt idx="11402">
                  <c:v>42778.754861111112</c:v>
                </c:pt>
                <c:pt idx="11403">
                  <c:v>42778.755555555559</c:v>
                </c:pt>
                <c:pt idx="11404">
                  <c:v>42778.756249999999</c:v>
                </c:pt>
                <c:pt idx="11405">
                  <c:v>42778.756944444445</c:v>
                </c:pt>
                <c:pt idx="11406">
                  <c:v>42778.757638888892</c:v>
                </c:pt>
                <c:pt idx="11407">
                  <c:v>42778.758333333331</c:v>
                </c:pt>
                <c:pt idx="11408">
                  <c:v>42778.759027777778</c:v>
                </c:pt>
                <c:pt idx="11409">
                  <c:v>42778.759722222225</c:v>
                </c:pt>
                <c:pt idx="11410">
                  <c:v>42778.760416666664</c:v>
                </c:pt>
                <c:pt idx="11411">
                  <c:v>42778.761111111111</c:v>
                </c:pt>
                <c:pt idx="11412">
                  <c:v>42778.761805555558</c:v>
                </c:pt>
                <c:pt idx="11413">
                  <c:v>42778.762499999997</c:v>
                </c:pt>
                <c:pt idx="11414">
                  <c:v>42778.763194444444</c:v>
                </c:pt>
                <c:pt idx="11415">
                  <c:v>42778.763888888891</c:v>
                </c:pt>
                <c:pt idx="11416">
                  <c:v>42778.76458333333</c:v>
                </c:pt>
                <c:pt idx="11417">
                  <c:v>42778.765277777777</c:v>
                </c:pt>
                <c:pt idx="11418">
                  <c:v>42778.765972222223</c:v>
                </c:pt>
                <c:pt idx="11419">
                  <c:v>42778.76666666667</c:v>
                </c:pt>
                <c:pt idx="11420">
                  <c:v>42778.767361111109</c:v>
                </c:pt>
                <c:pt idx="11421">
                  <c:v>42778.768055555556</c:v>
                </c:pt>
                <c:pt idx="11422">
                  <c:v>42778.768750000003</c:v>
                </c:pt>
                <c:pt idx="11423">
                  <c:v>42778.769444444442</c:v>
                </c:pt>
                <c:pt idx="11424">
                  <c:v>42778.770138888889</c:v>
                </c:pt>
                <c:pt idx="11425">
                  <c:v>42778.770833333336</c:v>
                </c:pt>
                <c:pt idx="11426">
                  <c:v>42778.771527777775</c:v>
                </c:pt>
                <c:pt idx="11427">
                  <c:v>42778.772222222222</c:v>
                </c:pt>
                <c:pt idx="11428">
                  <c:v>42778.772916666669</c:v>
                </c:pt>
                <c:pt idx="11429">
                  <c:v>42778.773611111108</c:v>
                </c:pt>
                <c:pt idx="11430">
                  <c:v>42778.774305555555</c:v>
                </c:pt>
                <c:pt idx="11431">
                  <c:v>42778.775000000001</c:v>
                </c:pt>
                <c:pt idx="11432">
                  <c:v>42778.775694444441</c:v>
                </c:pt>
                <c:pt idx="11433">
                  <c:v>42778.776388888888</c:v>
                </c:pt>
                <c:pt idx="11434">
                  <c:v>42778.777083333334</c:v>
                </c:pt>
                <c:pt idx="11435">
                  <c:v>42778.777777777781</c:v>
                </c:pt>
                <c:pt idx="11436">
                  <c:v>42778.77847222222</c:v>
                </c:pt>
                <c:pt idx="11437">
                  <c:v>42778.779166666667</c:v>
                </c:pt>
                <c:pt idx="11438">
                  <c:v>42778.779861111114</c:v>
                </c:pt>
                <c:pt idx="11439">
                  <c:v>42778.780555555553</c:v>
                </c:pt>
                <c:pt idx="11440">
                  <c:v>42778.78125</c:v>
                </c:pt>
                <c:pt idx="11441">
                  <c:v>42778.781944444447</c:v>
                </c:pt>
                <c:pt idx="11442">
                  <c:v>42778.782638888886</c:v>
                </c:pt>
                <c:pt idx="11443">
                  <c:v>42778.783333333333</c:v>
                </c:pt>
                <c:pt idx="11444">
                  <c:v>42778.78402777778</c:v>
                </c:pt>
                <c:pt idx="11445">
                  <c:v>42778.784722222219</c:v>
                </c:pt>
                <c:pt idx="11446">
                  <c:v>42778.785416666666</c:v>
                </c:pt>
                <c:pt idx="11447">
                  <c:v>42778.786111111112</c:v>
                </c:pt>
                <c:pt idx="11448">
                  <c:v>42778.786805555559</c:v>
                </c:pt>
                <c:pt idx="11449">
                  <c:v>42778.787499999999</c:v>
                </c:pt>
                <c:pt idx="11450">
                  <c:v>42778.788194444445</c:v>
                </c:pt>
                <c:pt idx="11451">
                  <c:v>42778.788888888892</c:v>
                </c:pt>
                <c:pt idx="11452">
                  <c:v>42778.789583333331</c:v>
                </c:pt>
                <c:pt idx="11453">
                  <c:v>42778.790277777778</c:v>
                </c:pt>
                <c:pt idx="11454">
                  <c:v>42778.790972222225</c:v>
                </c:pt>
                <c:pt idx="11455">
                  <c:v>42778.791666666664</c:v>
                </c:pt>
                <c:pt idx="11456">
                  <c:v>42778.792361111111</c:v>
                </c:pt>
                <c:pt idx="11457">
                  <c:v>42778.793055555558</c:v>
                </c:pt>
                <c:pt idx="11458">
                  <c:v>42778.793749999997</c:v>
                </c:pt>
                <c:pt idx="11459">
                  <c:v>42778.794444444444</c:v>
                </c:pt>
                <c:pt idx="11460">
                  <c:v>42778.795138888891</c:v>
                </c:pt>
                <c:pt idx="11461">
                  <c:v>42778.79583333333</c:v>
                </c:pt>
                <c:pt idx="11462">
                  <c:v>42778.796527777777</c:v>
                </c:pt>
                <c:pt idx="11463">
                  <c:v>42778.797222222223</c:v>
                </c:pt>
                <c:pt idx="11464">
                  <c:v>42778.79791666667</c:v>
                </c:pt>
                <c:pt idx="11465">
                  <c:v>42778.798611111109</c:v>
                </c:pt>
                <c:pt idx="11466">
                  <c:v>42778.799305555556</c:v>
                </c:pt>
                <c:pt idx="11467">
                  <c:v>42778.8</c:v>
                </c:pt>
                <c:pt idx="11468">
                  <c:v>42778.800694444442</c:v>
                </c:pt>
                <c:pt idx="11469">
                  <c:v>42778.801388888889</c:v>
                </c:pt>
                <c:pt idx="11470">
                  <c:v>42778.802083333336</c:v>
                </c:pt>
                <c:pt idx="11471">
                  <c:v>42778.802777777775</c:v>
                </c:pt>
                <c:pt idx="11472">
                  <c:v>42778.803472222222</c:v>
                </c:pt>
                <c:pt idx="11473">
                  <c:v>42778.804166666669</c:v>
                </c:pt>
                <c:pt idx="11474">
                  <c:v>42778.804861111108</c:v>
                </c:pt>
                <c:pt idx="11475">
                  <c:v>42778.805555555555</c:v>
                </c:pt>
                <c:pt idx="11476">
                  <c:v>42778.806250000001</c:v>
                </c:pt>
                <c:pt idx="11477">
                  <c:v>42778.806944444441</c:v>
                </c:pt>
                <c:pt idx="11478">
                  <c:v>42778.807638888888</c:v>
                </c:pt>
                <c:pt idx="11479">
                  <c:v>42778.808333333334</c:v>
                </c:pt>
                <c:pt idx="11480">
                  <c:v>42778.809027777781</c:v>
                </c:pt>
                <c:pt idx="11481">
                  <c:v>42778.80972222222</c:v>
                </c:pt>
                <c:pt idx="11482">
                  <c:v>42778.810416666667</c:v>
                </c:pt>
                <c:pt idx="11483">
                  <c:v>42778.811111111114</c:v>
                </c:pt>
                <c:pt idx="11484">
                  <c:v>42778.811805555553</c:v>
                </c:pt>
                <c:pt idx="11485">
                  <c:v>42778.8125</c:v>
                </c:pt>
                <c:pt idx="11486">
                  <c:v>42778.813194444447</c:v>
                </c:pt>
                <c:pt idx="11487">
                  <c:v>42778.813888888886</c:v>
                </c:pt>
                <c:pt idx="11488">
                  <c:v>42778.814583333333</c:v>
                </c:pt>
                <c:pt idx="11489">
                  <c:v>42778.81527777778</c:v>
                </c:pt>
                <c:pt idx="11490">
                  <c:v>42778.815972222219</c:v>
                </c:pt>
                <c:pt idx="11491">
                  <c:v>42778.816666666666</c:v>
                </c:pt>
                <c:pt idx="11492">
                  <c:v>42778.817361111112</c:v>
                </c:pt>
                <c:pt idx="11493">
                  <c:v>42778.818055555559</c:v>
                </c:pt>
                <c:pt idx="11494">
                  <c:v>42778.818749999999</c:v>
                </c:pt>
                <c:pt idx="11495">
                  <c:v>42778.819444444445</c:v>
                </c:pt>
                <c:pt idx="11496">
                  <c:v>42778.820138888892</c:v>
                </c:pt>
                <c:pt idx="11497">
                  <c:v>42778.820833333331</c:v>
                </c:pt>
                <c:pt idx="11498">
                  <c:v>42778.821527777778</c:v>
                </c:pt>
                <c:pt idx="11499">
                  <c:v>42778.822222222225</c:v>
                </c:pt>
                <c:pt idx="11500">
                  <c:v>42778.822916666664</c:v>
                </c:pt>
                <c:pt idx="11501">
                  <c:v>42778.823611111111</c:v>
                </c:pt>
                <c:pt idx="11502">
                  <c:v>42778.824305555558</c:v>
                </c:pt>
                <c:pt idx="11503">
                  <c:v>42778.824999999997</c:v>
                </c:pt>
                <c:pt idx="11504">
                  <c:v>42778.825694444444</c:v>
                </c:pt>
                <c:pt idx="11505">
                  <c:v>42778.826388888891</c:v>
                </c:pt>
                <c:pt idx="11506">
                  <c:v>42778.82708333333</c:v>
                </c:pt>
                <c:pt idx="11507">
                  <c:v>42778.827777777777</c:v>
                </c:pt>
                <c:pt idx="11508">
                  <c:v>42778.828472222223</c:v>
                </c:pt>
                <c:pt idx="11509">
                  <c:v>42778.82916666667</c:v>
                </c:pt>
                <c:pt idx="11510">
                  <c:v>42778.829861111109</c:v>
                </c:pt>
                <c:pt idx="11511">
                  <c:v>42778.830555555556</c:v>
                </c:pt>
                <c:pt idx="11512">
                  <c:v>42778.831250000003</c:v>
                </c:pt>
                <c:pt idx="11513">
                  <c:v>42778.831944444442</c:v>
                </c:pt>
                <c:pt idx="11514">
                  <c:v>42778.832638888889</c:v>
                </c:pt>
                <c:pt idx="11515">
                  <c:v>42778.833333333336</c:v>
                </c:pt>
                <c:pt idx="11516">
                  <c:v>42778.834027777775</c:v>
                </c:pt>
                <c:pt idx="11517">
                  <c:v>42778.834722222222</c:v>
                </c:pt>
                <c:pt idx="11518">
                  <c:v>42778.835416666669</c:v>
                </c:pt>
                <c:pt idx="11519">
                  <c:v>42778.836111111108</c:v>
                </c:pt>
                <c:pt idx="11520">
                  <c:v>42778.836805555555</c:v>
                </c:pt>
                <c:pt idx="11521">
                  <c:v>42778.837500000001</c:v>
                </c:pt>
                <c:pt idx="11522">
                  <c:v>42778.838194444441</c:v>
                </c:pt>
                <c:pt idx="11523">
                  <c:v>42778.838888888888</c:v>
                </c:pt>
                <c:pt idx="11524">
                  <c:v>42778.839583333334</c:v>
                </c:pt>
                <c:pt idx="11525">
                  <c:v>42778.840277777781</c:v>
                </c:pt>
                <c:pt idx="11526">
                  <c:v>42778.84097222222</c:v>
                </c:pt>
                <c:pt idx="11527">
                  <c:v>42778.841666666667</c:v>
                </c:pt>
                <c:pt idx="11528">
                  <c:v>42778.842361111114</c:v>
                </c:pt>
                <c:pt idx="11529">
                  <c:v>42778.843055555553</c:v>
                </c:pt>
                <c:pt idx="11530">
                  <c:v>42778.84375</c:v>
                </c:pt>
                <c:pt idx="11531">
                  <c:v>42778.844444444447</c:v>
                </c:pt>
                <c:pt idx="11532">
                  <c:v>42778.845138888886</c:v>
                </c:pt>
                <c:pt idx="11533">
                  <c:v>42778.845833333333</c:v>
                </c:pt>
                <c:pt idx="11534">
                  <c:v>42778.84652777778</c:v>
                </c:pt>
                <c:pt idx="11535">
                  <c:v>42778.847222222219</c:v>
                </c:pt>
                <c:pt idx="11536">
                  <c:v>42778.847916666666</c:v>
                </c:pt>
                <c:pt idx="11537">
                  <c:v>42778.848611111112</c:v>
                </c:pt>
                <c:pt idx="11538">
                  <c:v>42778.849305555559</c:v>
                </c:pt>
                <c:pt idx="11539">
                  <c:v>42778.85</c:v>
                </c:pt>
                <c:pt idx="11540">
                  <c:v>42778.850694444445</c:v>
                </c:pt>
                <c:pt idx="11541">
                  <c:v>42778.851388888892</c:v>
                </c:pt>
                <c:pt idx="11542">
                  <c:v>42778.852083333331</c:v>
                </c:pt>
                <c:pt idx="11543">
                  <c:v>42778.852777777778</c:v>
                </c:pt>
                <c:pt idx="11544">
                  <c:v>42778.853472222225</c:v>
                </c:pt>
                <c:pt idx="11545">
                  <c:v>42778.854166666664</c:v>
                </c:pt>
                <c:pt idx="11546">
                  <c:v>42778.854861111111</c:v>
                </c:pt>
                <c:pt idx="11547">
                  <c:v>42778.855555555558</c:v>
                </c:pt>
                <c:pt idx="11548">
                  <c:v>42778.856249999997</c:v>
                </c:pt>
                <c:pt idx="11549">
                  <c:v>42778.856944444444</c:v>
                </c:pt>
                <c:pt idx="11550">
                  <c:v>42778.857638888891</c:v>
                </c:pt>
                <c:pt idx="11551">
                  <c:v>42778.85833333333</c:v>
                </c:pt>
                <c:pt idx="11552">
                  <c:v>42778.859027777777</c:v>
                </c:pt>
                <c:pt idx="11553">
                  <c:v>42778.859722222223</c:v>
                </c:pt>
                <c:pt idx="11554">
                  <c:v>42778.86041666667</c:v>
                </c:pt>
                <c:pt idx="11555">
                  <c:v>42778.861111111109</c:v>
                </c:pt>
                <c:pt idx="11556">
                  <c:v>42778.861805555556</c:v>
                </c:pt>
                <c:pt idx="11557">
                  <c:v>42778.862500000003</c:v>
                </c:pt>
                <c:pt idx="11558">
                  <c:v>42778.863194444442</c:v>
                </c:pt>
                <c:pt idx="11559">
                  <c:v>42778.863888888889</c:v>
                </c:pt>
                <c:pt idx="11560">
                  <c:v>42778.864583333336</c:v>
                </c:pt>
                <c:pt idx="11561">
                  <c:v>42778.865277777775</c:v>
                </c:pt>
                <c:pt idx="11562">
                  <c:v>42778.865972222222</c:v>
                </c:pt>
                <c:pt idx="11563">
                  <c:v>42778.866666666669</c:v>
                </c:pt>
                <c:pt idx="11564">
                  <c:v>42778.867361111108</c:v>
                </c:pt>
                <c:pt idx="11565">
                  <c:v>42778.868055555555</c:v>
                </c:pt>
                <c:pt idx="11566">
                  <c:v>42778.868750000001</c:v>
                </c:pt>
                <c:pt idx="11567">
                  <c:v>42778.869444444441</c:v>
                </c:pt>
                <c:pt idx="11568">
                  <c:v>42778.870138888888</c:v>
                </c:pt>
                <c:pt idx="11569">
                  <c:v>42778.870833333334</c:v>
                </c:pt>
                <c:pt idx="11570">
                  <c:v>42778.871527777781</c:v>
                </c:pt>
                <c:pt idx="11571">
                  <c:v>42778.87222222222</c:v>
                </c:pt>
                <c:pt idx="11572">
                  <c:v>42778.872916666667</c:v>
                </c:pt>
                <c:pt idx="11573">
                  <c:v>42778.873611111114</c:v>
                </c:pt>
                <c:pt idx="11574">
                  <c:v>42778.874305555553</c:v>
                </c:pt>
                <c:pt idx="11575">
                  <c:v>42778.875</c:v>
                </c:pt>
                <c:pt idx="11576">
                  <c:v>42778.875694444447</c:v>
                </c:pt>
                <c:pt idx="11577">
                  <c:v>42778.876388888886</c:v>
                </c:pt>
                <c:pt idx="11578">
                  <c:v>42778.877083333333</c:v>
                </c:pt>
                <c:pt idx="11579">
                  <c:v>42778.87777777778</c:v>
                </c:pt>
                <c:pt idx="11580">
                  <c:v>42778.878472222219</c:v>
                </c:pt>
                <c:pt idx="11581">
                  <c:v>42778.879166666666</c:v>
                </c:pt>
                <c:pt idx="11582">
                  <c:v>42778.879861111112</c:v>
                </c:pt>
                <c:pt idx="11583">
                  <c:v>42778.880555555559</c:v>
                </c:pt>
                <c:pt idx="11584">
                  <c:v>42778.881249999999</c:v>
                </c:pt>
                <c:pt idx="11585">
                  <c:v>42778.881944444445</c:v>
                </c:pt>
                <c:pt idx="11586">
                  <c:v>42778.882638888892</c:v>
                </c:pt>
                <c:pt idx="11587">
                  <c:v>42778.883333333331</c:v>
                </c:pt>
                <c:pt idx="11588">
                  <c:v>42778.884027777778</c:v>
                </c:pt>
                <c:pt idx="11589">
                  <c:v>42778.884722222225</c:v>
                </c:pt>
                <c:pt idx="11590">
                  <c:v>42778.885416666664</c:v>
                </c:pt>
                <c:pt idx="11591">
                  <c:v>42778.886111111111</c:v>
                </c:pt>
                <c:pt idx="11592">
                  <c:v>42778.886805555558</c:v>
                </c:pt>
                <c:pt idx="11593">
                  <c:v>42778.887499999997</c:v>
                </c:pt>
                <c:pt idx="11594">
                  <c:v>42778.888194444444</c:v>
                </c:pt>
                <c:pt idx="11595">
                  <c:v>42778.888888888891</c:v>
                </c:pt>
                <c:pt idx="11596">
                  <c:v>42778.88958333333</c:v>
                </c:pt>
                <c:pt idx="11597">
                  <c:v>42778.890277777777</c:v>
                </c:pt>
                <c:pt idx="11598">
                  <c:v>42778.890972222223</c:v>
                </c:pt>
                <c:pt idx="11599">
                  <c:v>42778.89166666667</c:v>
                </c:pt>
                <c:pt idx="11600">
                  <c:v>42778.892361111109</c:v>
                </c:pt>
                <c:pt idx="11601">
                  <c:v>42778.893055555556</c:v>
                </c:pt>
                <c:pt idx="11602">
                  <c:v>42778.893750000003</c:v>
                </c:pt>
                <c:pt idx="11603">
                  <c:v>42778.894444444442</c:v>
                </c:pt>
                <c:pt idx="11604">
                  <c:v>42778.895138888889</c:v>
                </c:pt>
                <c:pt idx="11605">
                  <c:v>42778.895833333336</c:v>
                </c:pt>
                <c:pt idx="11606">
                  <c:v>42778.896527777775</c:v>
                </c:pt>
                <c:pt idx="11607">
                  <c:v>42778.897222222222</c:v>
                </c:pt>
                <c:pt idx="11608">
                  <c:v>42778.897916666669</c:v>
                </c:pt>
                <c:pt idx="11609">
                  <c:v>42778.898611111108</c:v>
                </c:pt>
                <c:pt idx="11610">
                  <c:v>42778.899305555555</c:v>
                </c:pt>
                <c:pt idx="11611">
                  <c:v>42778.9</c:v>
                </c:pt>
                <c:pt idx="11612">
                  <c:v>42778.900694444441</c:v>
                </c:pt>
                <c:pt idx="11613">
                  <c:v>42778.901388888888</c:v>
                </c:pt>
                <c:pt idx="11614">
                  <c:v>42778.902083333334</c:v>
                </c:pt>
                <c:pt idx="11615">
                  <c:v>42778.902777777781</c:v>
                </c:pt>
                <c:pt idx="11616">
                  <c:v>42778.90347222222</c:v>
                </c:pt>
                <c:pt idx="11617">
                  <c:v>42778.904166666667</c:v>
                </c:pt>
                <c:pt idx="11618">
                  <c:v>42778.904861111114</c:v>
                </c:pt>
                <c:pt idx="11619">
                  <c:v>42778.905555555553</c:v>
                </c:pt>
                <c:pt idx="11620">
                  <c:v>42778.90625</c:v>
                </c:pt>
                <c:pt idx="11621">
                  <c:v>42778.906944444447</c:v>
                </c:pt>
                <c:pt idx="11622">
                  <c:v>42778.907638888886</c:v>
                </c:pt>
                <c:pt idx="11623">
                  <c:v>42778.908333333333</c:v>
                </c:pt>
                <c:pt idx="11624">
                  <c:v>42778.90902777778</c:v>
                </c:pt>
                <c:pt idx="11625">
                  <c:v>42778.909722222219</c:v>
                </c:pt>
                <c:pt idx="11626">
                  <c:v>42778.910416666666</c:v>
                </c:pt>
                <c:pt idx="11627">
                  <c:v>42778.911111111112</c:v>
                </c:pt>
                <c:pt idx="11628">
                  <c:v>42778.911805555559</c:v>
                </c:pt>
                <c:pt idx="11629">
                  <c:v>42778.912499999999</c:v>
                </c:pt>
                <c:pt idx="11630">
                  <c:v>42778.913194444445</c:v>
                </c:pt>
                <c:pt idx="11631">
                  <c:v>42778.913888888892</c:v>
                </c:pt>
                <c:pt idx="11632">
                  <c:v>42778.914583333331</c:v>
                </c:pt>
                <c:pt idx="11633">
                  <c:v>42778.915277777778</c:v>
                </c:pt>
                <c:pt idx="11634">
                  <c:v>42778.915972222225</c:v>
                </c:pt>
                <c:pt idx="11635">
                  <c:v>42778.916666666664</c:v>
                </c:pt>
                <c:pt idx="11636">
                  <c:v>42778.917361111111</c:v>
                </c:pt>
                <c:pt idx="11637">
                  <c:v>42778.918055555558</c:v>
                </c:pt>
                <c:pt idx="11638">
                  <c:v>42778.918749999997</c:v>
                </c:pt>
                <c:pt idx="11639">
                  <c:v>42778.919444444444</c:v>
                </c:pt>
                <c:pt idx="11640">
                  <c:v>42778.920138888891</c:v>
                </c:pt>
                <c:pt idx="11641">
                  <c:v>42778.92083333333</c:v>
                </c:pt>
                <c:pt idx="11642">
                  <c:v>42778.921527777777</c:v>
                </c:pt>
                <c:pt idx="11643">
                  <c:v>42778.922222222223</c:v>
                </c:pt>
                <c:pt idx="11644">
                  <c:v>42778.92291666667</c:v>
                </c:pt>
                <c:pt idx="11645">
                  <c:v>42778.923611111109</c:v>
                </c:pt>
                <c:pt idx="11646">
                  <c:v>42778.924305555556</c:v>
                </c:pt>
                <c:pt idx="11647">
                  <c:v>42778.925000000003</c:v>
                </c:pt>
                <c:pt idx="11648">
                  <c:v>42778.925694444442</c:v>
                </c:pt>
                <c:pt idx="11649">
                  <c:v>42778.926388888889</c:v>
                </c:pt>
                <c:pt idx="11650">
                  <c:v>42778.927083333336</c:v>
                </c:pt>
                <c:pt idx="11651">
                  <c:v>42778.927777777775</c:v>
                </c:pt>
                <c:pt idx="11652">
                  <c:v>42778.928472222222</c:v>
                </c:pt>
                <c:pt idx="11653">
                  <c:v>42778.929166666669</c:v>
                </c:pt>
                <c:pt idx="11654">
                  <c:v>42778.929861111108</c:v>
                </c:pt>
                <c:pt idx="11655">
                  <c:v>42778.930555555555</c:v>
                </c:pt>
                <c:pt idx="11656">
                  <c:v>42778.931250000001</c:v>
                </c:pt>
                <c:pt idx="11657">
                  <c:v>42778.931944444441</c:v>
                </c:pt>
                <c:pt idx="11658">
                  <c:v>42778.932638888888</c:v>
                </c:pt>
                <c:pt idx="11659">
                  <c:v>42778.933333333334</c:v>
                </c:pt>
                <c:pt idx="11660">
                  <c:v>42778.934027777781</c:v>
                </c:pt>
                <c:pt idx="11661">
                  <c:v>42778.93472222222</c:v>
                </c:pt>
                <c:pt idx="11662">
                  <c:v>42778.935416666667</c:v>
                </c:pt>
                <c:pt idx="11663">
                  <c:v>42778.936111111114</c:v>
                </c:pt>
                <c:pt idx="11664">
                  <c:v>42778.936805555553</c:v>
                </c:pt>
                <c:pt idx="11665">
                  <c:v>42778.9375</c:v>
                </c:pt>
                <c:pt idx="11666">
                  <c:v>42778.938194444447</c:v>
                </c:pt>
                <c:pt idx="11667">
                  <c:v>42778.938888888886</c:v>
                </c:pt>
                <c:pt idx="11668">
                  <c:v>42778.939583333333</c:v>
                </c:pt>
                <c:pt idx="11669">
                  <c:v>42778.94027777778</c:v>
                </c:pt>
                <c:pt idx="11670">
                  <c:v>42778.940972222219</c:v>
                </c:pt>
                <c:pt idx="11671">
                  <c:v>42778.941666666666</c:v>
                </c:pt>
                <c:pt idx="11672">
                  <c:v>42778.942361111112</c:v>
                </c:pt>
                <c:pt idx="11673">
                  <c:v>42778.943055555559</c:v>
                </c:pt>
                <c:pt idx="11674">
                  <c:v>42778.943749999999</c:v>
                </c:pt>
                <c:pt idx="11675">
                  <c:v>42778.944444444445</c:v>
                </c:pt>
                <c:pt idx="11676">
                  <c:v>42778.945138888892</c:v>
                </c:pt>
                <c:pt idx="11677">
                  <c:v>42778.945833333331</c:v>
                </c:pt>
                <c:pt idx="11678">
                  <c:v>42778.946527777778</c:v>
                </c:pt>
                <c:pt idx="11679">
                  <c:v>42778.947222222225</c:v>
                </c:pt>
                <c:pt idx="11680">
                  <c:v>42778.947916666664</c:v>
                </c:pt>
                <c:pt idx="11681">
                  <c:v>42778.948611111111</c:v>
                </c:pt>
                <c:pt idx="11682">
                  <c:v>42778.949305555558</c:v>
                </c:pt>
                <c:pt idx="11683">
                  <c:v>42778.95</c:v>
                </c:pt>
                <c:pt idx="11684">
                  <c:v>42778.950694444444</c:v>
                </c:pt>
                <c:pt idx="11685">
                  <c:v>42778.951388888891</c:v>
                </c:pt>
                <c:pt idx="11686">
                  <c:v>42778.95208333333</c:v>
                </c:pt>
                <c:pt idx="11687">
                  <c:v>42778.952777777777</c:v>
                </c:pt>
                <c:pt idx="11688">
                  <c:v>42778.953472222223</c:v>
                </c:pt>
                <c:pt idx="11689">
                  <c:v>42778.95416666667</c:v>
                </c:pt>
                <c:pt idx="11690">
                  <c:v>42778.954861111109</c:v>
                </c:pt>
                <c:pt idx="11691">
                  <c:v>42778.955555555556</c:v>
                </c:pt>
                <c:pt idx="11692">
                  <c:v>42778.956250000003</c:v>
                </c:pt>
                <c:pt idx="11693">
                  <c:v>42778.956944444442</c:v>
                </c:pt>
                <c:pt idx="11694">
                  <c:v>42778.957638888889</c:v>
                </c:pt>
                <c:pt idx="11695">
                  <c:v>42778.958333333336</c:v>
                </c:pt>
                <c:pt idx="11696">
                  <c:v>42778.959027777775</c:v>
                </c:pt>
                <c:pt idx="11697">
                  <c:v>42778.959722222222</c:v>
                </c:pt>
                <c:pt idx="11698">
                  <c:v>42778.960416666669</c:v>
                </c:pt>
                <c:pt idx="11699">
                  <c:v>42778.961111111108</c:v>
                </c:pt>
                <c:pt idx="11700">
                  <c:v>42778.961805555555</c:v>
                </c:pt>
                <c:pt idx="11701">
                  <c:v>42778.962500000001</c:v>
                </c:pt>
                <c:pt idx="11702">
                  <c:v>42778.963194444441</c:v>
                </c:pt>
                <c:pt idx="11703">
                  <c:v>42778.963888888888</c:v>
                </c:pt>
                <c:pt idx="11704">
                  <c:v>42778.964583333334</c:v>
                </c:pt>
                <c:pt idx="11705">
                  <c:v>42778.965277777781</c:v>
                </c:pt>
                <c:pt idx="11706">
                  <c:v>42778.96597222222</c:v>
                </c:pt>
                <c:pt idx="11707">
                  <c:v>42778.966666666667</c:v>
                </c:pt>
                <c:pt idx="11708">
                  <c:v>42778.967361111114</c:v>
                </c:pt>
                <c:pt idx="11709">
                  <c:v>42778.968055555553</c:v>
                </c:pt>
                <c:pt idx="11710">
                  <c:v>42778.96875</c:v>
                </c:pt>
                <c:pt idx="11711">
                  <c:v>42778.969444444447</c:v>
                </c:pt>
                <c:pt idx="11712">
                  <c:v>42778.970138888886</c:v>
                </c:pt>
                <c:pt idx="11713">
                  <c:v>42778.970833333333</c:v>
                </c:pt>
                <c:pt idx="11714">
                  <c:v>42778.97152777778</c:v>
                </c:pt>
                <c:pt idx="11715">
                  <c:v>42778.972222222219</c:v>
                </c:pt>
                <c:pt idx="11716">
                  <c:v>42778.972916666666</c:v>
                </c:pt>
                <c:pt idx="11717">
                  <c:v>42778.973611111112</c:v>
                </c:pt>
                <c:pt idx="11718">
                  <c:v>42778.974305555559</c:v>
                </c:pt>
                <c:pt idx="11719">
                  <c:v>42778.974999999999</c:v>
                </c:pt>
                <c:pt idx="11720">
                  <c:v>42778.975694444445</c:v>
                </c:pt>
                <c:pt idx="11721">
                  <c:v>42778.976388888892</c:v>
                </c:pt>
                <c:pt idx="11722">
                  <c:v>42778.977083333331</c:v>
                </c:pt>
                <c:pt idx="11723">
                  <c:v>42778.977777777778</c:v>
                </c:pt>
                <c:pt idx="11724">
                  <c:v>42778.978472222225</c:v>
                </c:pt>
                <c:pt idx="11725">
                  <c:v>42778.979166666664</c:v>
                </c:pt>
                <c:pt idx="11726">
                  <c:v>42778.979861111111</c:v>
                </c:pt>
                <c:pt idx="11727">
                  <c:v>42778.980555555558</c:v>
                </c:pt>
                <c:pt idx="11728">
                  <c:v>42778.981249999997</c:v>
                </c:pt>
                <c:pt idx="11729">
                  <c:v>42778.981944444444</c:v>
                </c:pt>
                <c:pt idx="11730">
                  <c:v>42778.982638888891</c:v>
                </c:pt>
                <c:pt idx="11731">
                  <c:v>42778.98333333333</c:v>
                </c:pt>
                <c:pt idx="11732">
                  <c:v>42778.984027777777</c:v>
                </c:pt>
                <c:pt idx="11733">
                  <c:v>42778.984722222223</c:v>
                </c:pt>
                <c:pt idx="11734">
                  <c:v>42778.98541666667</c:v>
                </c:pt>
                <c:pt idx="11735">
                  <c:v>42778.986111111109</c:v>
                </c:pt>
                <c:pt idx="11736">
                  <c:v>42778.986805555556</c:v>
                </c:pt>
                <c:pt idx="11737">
                  <c:v>42778.987500000003</c:v>
                </c:pt>
                <c:pt idx="11738">
                  <c:v>42778.988194444442</c:v>
                </c:pt>
                <c:pt idx="11739">
                  <c:v>42778.988888888889</c:v>
                </c:pt>
                <c:pt idx="11740">
                  <c:v>42778.989583333336</c:v>
                </c:pt>
                <c:pt idx="11741">
                  <c:v>42778.990277777775</c:v>
                </c:pt>
                <c:pt idx="11742">
                  <c:v>42778.990972222222</c:v>
                </c:pt>
                <c:pt idx="11743">
                  <c:v>42778.991666666669</c:v>
                </c:pt>
                <c:pt idx="11744">
                  <c:v>42778.992361111108</c:v>
                </c:pt>
                <c:pt idx="11745">
                  <c:v>42778.993055555555</c:v>
                </c:pt>
                <c:pt idx="11746">
                  <c:v>42778.993750000001</c:v>
                </c:pt>
                <c:pt idx="11747">
                  <c:v>42778.994444444441</c:v>
                </c:pt>
                <c:pt idx="11748">
                  <c:v>42778.995138888888</c:v>
                </c:pt>
                <c:pt idx="11749">
                  <c:v>42778.995833333334</c:v>
                </c:pt>
                <c:pt idx="11750">
                  <c:v>42778.996527777781</c:v>
                </c:pt>
                <c:pt idx="11751">
                  <c:v>42778.99722222222</c:v>
                </c:pt>
                <c:pt idx="11752">
                  <c:v>42778.997916666667</c:v>
                </c:pt>
                <c:pt idx="11753">
                  <c:v>42778.998611111114</c:v>
                </c:pt>
                <c:pt idx="11754">
                  <c:v>42778.999305555553</c:v>
                </c:pt>
                <c:pt idx="11755">
                  <c:v>42779</c:v>
                </c:pt>
                <c:pt idx="11756">
                  <c:v>42779.000694444447</c:v>
                </c:pt>
                <c:pt idx="11757">
                  <c:v>42779.001388888886</c:v>
                </c:pt>
                <c:pt idx="11758">
                  <c:v>42779.002083333333</c:v>
                </c:pt>
                <c:pt idx="11759">
                  <c:v>42779.00277777778</c:v>
                </c:pt>
                <c:pt idx="11760">
                  <c:v>42779.003472222219</c:v>
                </c:pt>
                <c:pt idx="11761">
                  <c:v>42779.004166666666</c:v>
                </c:pt>
                <c:pt idx="11762">
                  <c:v>42779.004861111112</c:v>
                </c:pt>
                <c:pt idx="11763">
                  <c:v>42779.005555555559</c:v>
                </c:pt>
                <c:pt idx="11764">
                  <c:v>42779.006249999999</c:v>
                </c:pt>
                <c:pt idx="11765">
                  <c:v>42779.006944444445</c:v>
                </c:pt>
                <c:pt idx="11766">
                  <c:v>42779.007638888892</c:v>
                </c:pt>
                <c:pt idx="11767">
                  <c:v>42779.008333333331</c:v>
                </c:pt>
                <c:pt idx="11768">
                  <c:v>42779.009027777778</c:v>
                </c:pt>
                <c:pt idx="11769">
                  <c:v>42779.009722222225</c:v>
                </c:pt>
                <c:pt idx="11770">
                  <c:v>42779.010416666664</c:v>
                </c:pt>
                <c:pt idx="11771">
                  <c:v>42779.011111111111</c:v>
                </c:pt>
                <c:pt idx="11772">
                  <c:v>42779.011805555558</c:v>
                </c:pt>
                <c:pt idx="11773">
                  <c:v>42779.012499999997</c:v>
                </c:pt>
                <c:pt idx="11774">
                  <c:v>42779.013194444444</c:v>
                </c:pt>
                <c:pt idx="11775">
                  <c:v>42779.013888888891</c:v>
                </c:pt>
                <c:pt idx="11776">
                  <c:v>42779.01458333333</c:v>
                </c:pt>
                <c:pt idx="11777">
                  <c:v>42779.015277777777</c:v>
                </c:pt>
                <c:pt idx="11778">
                  <c:v>42779.015972222223</c:v>
                </c:pt>
                <c:pt idx="11779">
                  <c:v>42779.01666666667</c:v>
                </c:pt>
                <c:pt idx="11780">
                  <c:v>42779.017361111109</c:v>
                </c:pt>
                <c:pt idx="11781">
                  <c:v>42779.018055555556</c:v>
                </c:pt>
                <c:pt idx="11782">
                  <c:v>42779.018750000003</c:v>
                </c:pt>
                <c:pt idx="11783">
                  <c:v>42779.019444444442</c:v>
                </c:pt>
                <c:pt idx="11784">
                  <c:v>42779.020138888889</c:v>
                </c:pt>
                <c:pt idx="11785">
                  <c:v>42779.020833333336</c:v>
                </c:pt>
                <c:pt idx="11786">
                  <c:v>42779.021527777775</c:v>
                </c:pt>
                <c:pt idx="11787">
                  <c:v>42779.022222222222</c:v>
                </c:pt>
                <c:pt idx="11788">
                  <c:v>42779.022916666669</c:v>
                </c:pt>
                <c:pt idx="11789">
                  <c:v>42779.023611111108</c:v>
                </c:pt>
                <c:pt idx="11790">
                  <c:v>42779.024305555555</c:v>
                </c:pt>
                <c:pt idx="11791">
                  <c:v>42779.025000000001</c:v>
                </c:pt>
                <c:pt idx="11792">
                  <c:v>42779.025694444441</c:v>
                </c:pt>
                <c:pt idx="11793">
                  <c:v>42779.026388888888</c:v>
                </c:pt>
                <c:pt idx="11794">
                  <c:v>42779.027083333334</c:v>
                </c:pt>
                <c:pt idx="11795">
                  <c:v>42779.027777777781</c:v>
                </c:pt>
                <c:pt idx="11796">
                  <c:v>42779.02847222222</c:v>
                </c:pt>
                <c:pt idx="11797">
                  <c:v>42779.029166666667</c:v>
                </c:pt>
                <c:pt idx="11798">
                  <c:v>42779.029861111114</c:v>
                </c:pt>
                <c:pt idx="11799">
                  <c:v>42779.030555555553</c:v>
                </c:pt>
                <c:pt idx="11800">
                  <c:v>42779.03125</c:v>
                </c:pt>
                <c:pt idx="11801">
                  <c:v>42779.031944444447</c:v>
                </c:pt>
                <c:pt idx="11802">
                  <c:v>42779.032638888886</c:v>
                </c:pt>
                <c:pt idx="11803">
                  <c:v>42779.033333333333</c:v>
                </c:pt>
                <c:pt idx="11804">
                  <c:v>42779.03402777778</c:v>
                </c:pt>
                <c:pt idx="11805">
                  <c:v>42779.034722222219</c:v>
                </c:pt>
                <c:pt idx="11806">
                  <c:v>42779.035416666666</c:v>
                </c:pt>
                <c:pt idx="11807">
                  <c:v>42779.036111111112</c:v>
                </c:pt>
                <c:pt idx="11808">
                  <c:v>42779.036805555559</c:v>
                </c:pt>
                <c:pt idx="11809">
                  <c:v>42779.037499999999</c:v>
                </c:pt>
                <c:pt idx="11810">
                  <c:v>42779.038194444445</c:v>
                </c:pt>
                <c:pt idx="11811">
                  <c:v>42779.038888888892</c:v>
                </c:pt>
                <c:pt idx="11812">
                  <c:v>42779.039583333331</c:v>
                </c:pt>
                <c:pt idx="11813">
                  <c:v>42779.040277777778</c:v>
                </c:pt>
                <c:pt idx="11814">
                  <c:v>42779.040972222225</c:v>
                </c:pt>
                <c:pt idx="11815">
                  <c:v>42779.041666666664</c:v>
                </c:pt>
                <c:pt idx="11816">
                  <c:v>42779.042361111111</c:v>
                </c:pt>
                <c:pt idx="11817">
                  <c:v>42779.043055555558</c:v>
                </c:pt>
                <c:pt idx="11818">
                  <c:v>42779.043749999997</c:v>
                </c:pt>
                <c:pt idx="11819">
                  <c:v>42779.044444444444</c:v>
                </c:pt>
                <c:pt idx="11820">
                  <c:v>42779.045138888891</c:v>
                </c:pt>
                <c:pt idx="11821">
                  <c:v>42779.04583333333</c:v>
                </c:pt>
                <c:pt idx="11822">
                  <c:v>42779.046527777777</c:v>
                </c:pt>
                <c:pt idx="11823">
                  <c:v>42779.047222222223</c:v>
                </c:pt>
                <c:pt idx="11824">
                  <c:v>42779.04791666667</c:v>
                </c:pt>
                <c:pt idx="11825">
                  <c:v>42779.048611111109</c:v>
                </c:pt>
                <c:pt idx="11826">
                  <c:v>42779.049305555556</c:v>
                </c:pt>
                <c:pt idx="11827">
                  <c:v>42779.05</c:v>
                </c:pt>
                <c:pt idx="11828">
                  <c:v>42779.050694444442</c:v>
                </c:pt>
                <c:pt idx="11829">
                  <c:v>42779.051388888889</c:v>
                </c:pt>
                <c:pt idx="11830">
                  <c:v>42779.052083333336</c:v>
                </c:pt>
                <c:pt idx="11831">
                  <c:v>42779.052777777775</c:v>
                </c:pt>
                <c:pt idx="11832">
                  <c:v>42779.053472222222</c:v>
                </c:pt>
                <c:pt idx="11833">
                  <c:v>42779.054166666669</c:v>
                </c:pt>
                <c:pt idx="11834">
                  <c:v>42779.054861111108</c:v>
                </c:pt>
                <c:pt idx="11835">
                  <c:v>42779.055555555555</c:v>
                </c:pt>
                <c:pt idx="11836">
                  <c:v>42779.056250000001</c:v>
                </c:pt>
                <c:pt idx="11837">
                  <c:v>42779.056944444441</c:v>
                </c:pt>
                <c:pt idx="11838">
                  <c:v>42779.057638888888</c:v>
                </c:pt>
                <c:pt idx="11839">
                  <c:v>42779.058333333334</c:v>
                </c:pt>
                <c:pt idx="11840">
                  <c:v>42779.059027777781</c:v>
                </c:pt>
                <c:pt idx="11841">
                  <c:v>42779.05972222222</c:v>
                </c:pt>
                <c:pt idx="11842">
                  <c:v>42779.060416666667</c:v>
                </c:pt>
                <c:pt idx="11843">
                  <c:v>42779.061111111114</c:v>
                </c:pt>
                <c:pt idx="11844">
                  <c:v>42779.061805555553</c:v>
                </c:pt>
                <c:pt idx="11845">
                  <c:v>42779.0625</c:v>
                </c:pt>
                <c:pt idx="11846">
                  <c:v>42779.063194444447</c:v>
                </c:pt>
                <c:pt idx="11847">
                  <c:v>42779.063888888886</c:v>
                </c:pt>
                <c:pt idx="11848">
                  <c:v>42779.064583333333</c:v>
                </c:pt>
                <c:pt idx="11849">
                  <c:v>42779.06527777778</c:v>
                </c:pt>
                <c:pt idx="11850">
                  <c:v>42779.065972222219</c:v>
                </c:pt>
                <c:pt idx="11851">
                  <c:v>42779.066666666666</c:v>
                </c:pt>
                <c:pt idx="11852">
                  <c:v>42779.067361111112</c:v>
                </c:pt>
                <c:pt idx="11853">
                  <c:v>42779.068055555559</c:v>
                </c:pt>
                <c:pt idx="11854">
                  <c:v>42779.068749999999</c:v>
                </c:pt>
                <c:pt idx="11855">
                  <c:v>42779.069444444445</c:v>
                </c:pt>
                <c:pt idx="11856">
                  <c:v>42779.070138888892</c:v>
                </c:pt>
                <c:pt idx="11857">
                  <c:v>42779.070833333331</c:v>
                </c:pt>
                <c:pt idx="11858">
                  <c:v>42779.071527777778</c:v>
                </c:pt>
                <c:pt idx="11859">
                  <c:v>42779.072222222225</c:v>
                </c:pt>
                <c:pt idx="11860">
                  <c:v>42779.072916666664</c:v>
                </c:pt>
                <c:pt idx="11861">
                  <c:v>42779.073611111111</c:v>
                </c:pt>
                <c:pt idx="11862">
                  <c:v>42779.074305555558</c:v>
                </c:pt>
                <c:pt idx="11863">
                  <c:v>42779.074999999997</c:v>
                </c:pt>
                <c:pt idx="11864">
                  <c:v>42779.075694444444</c:v>
                </c:pt>
                <c:pt idx="11865">
                  <c:v>42779.076388888891</c:v>
                </c:pt>
                <c:pt idx="11866">
                  <c:v>42779.07708333333</c:v>
                </c:pt>
                <c:pt idx="11867">
                  <c:v>42779.077777777777</c:v>
                </c:pt>
                <c:pt idx="11868">
                  <c:v>42779.078472222223</c:v>
                </c:pt>
                <c:pt idx="11869">
                  <c:v>42779.07916666667</c:v>
                </c:pt>
                <c:pt idx="11870">
                  <c:v>42779.079861111109</c:v>
                </c:pt>
                <c:pt idx="11871">
                  <c:v>42779.080555555556</c:v>
                </c:pt>
                <c:pt idx="11872">
                  <c:v>42779.081250000003</c:v>
                </c:pt>
                <c:pt idx="11873">
                  <c:v>42779.081944444442</c:v>
                </c:pt>
                <c:pt idx="11874">
                  <c:v>42779.082638888889</c:v>
                </c:pt>
                <c:pt idx="11875">
                  <c:v>42779.083333333336</c:v>
                </c:pt>
                <c:pt idx="11876">
                  <c:v>42779.084027777775</c:v>
                </c:pt>
                <c:pt idx="11877">
                  <c:v>42779.084722222222</c:v>
                </c:pt>
                <c:pt idx="11878">
                  <c:v>42779.085416666669</c:v>
                </c:pt>
                <c:pt idx="11879">
                  <c:v>42779.086111111108</c:v>
                </c:pt>
                <c:pt idx="11880">
                  <c:v>42779.086805555555</c:v>
                </c:pt>
                <c:pt idx="11881">
                  <c:v>42779.087500000001</c:v>
                </c:pt>
                <c:pt idx="11882">
                  <c:v>42779.088194444441</c:v>
                </c:pt>
                <c:pt idx="11883">
                  <c:v>42779.088888888888</c:v>
                </c:pt>
                <c:pt idx="11884">
                  <c:v>42779.089583333334</c:v>
                </c:pt>
                <c:pt idx="11885">
                  <c:v>42779.090277777781</c:v>
                </c:pt>
                <c:pt idx="11886">
                  <c:v>42779.09097222222</c:v>
                </c:pt>
                <c:pt idx="11887">
                  <c:v>42779.091666666667</c:v>
                </c:pt>
                <c:pt idx="11888">
                  <c:v>42779.092361111114</c:v>
                </c:pt>
                <c:pt idx="11889">
                  <c:v>42779.093055555553</c:v>
                </c:pt>
                <c:pt idx="11890">
                  <c:v>42779.09375</c:v>
                </c:pt>
                <c:pt idx="11891">
                  <c:v>42779.094444444447</c:v>
                </c:pt>
                <c:pt idx="11892">
                  <c:v>42779.095138888886</c:v>
                </c:pt>
                <c:pt idx="11893">
                  <c:v>42779.095833333333</c:v>
                </c:pt>
                <c:pt idx="11894">
                  <c:v>42779.09652777778</c:v>
                </c:pt>
                <c:pt idx="11895">
                  <c:v>42779.097222222219</c:v>
                </c:pt>
                <c:pt idx="11896">
                  <c:v>42779.097916666666</c:v>
                </c:pt>
                <c:pt idx="11897">
                  <c:v>42779.098611111112</c:v>
                </c:pt>
                <c:pt idx="11898">
                  <c:v>42779.099305555559</c:v>
                </c:pt>
                <c:pt idx="11899">
                  <c:v>42779.1</c:v>
                </c:pt>
                <c:pt idx="11900">
                  <c:v>42779.100694444445</c:v>
                </c:pt>
                <c:pt idx="11901">
                  <c:v>42779.101388888892</c:v>
                </c:pt>
                <c:pt idx="11902">
                  <c:v>42779.102083333331</c:v>
                </c:pt>
                <c:pt idx="11903">
                  <c:v>42779.102777777778</c:v>
                </c:pt>
                <c:pt idx="11904">
                  <c:v>42779.103472222225</c:v>
                </c:pt>
                <c:pt idx="11905">
                  <c:v>42779.104166666664</c:v>
                </c:pt>
                <c:pt idx="11906">
                  <c:v>42779.104861111111</c:v>
                </c:pt>
                <c:pt idx="11907">
                  <c:v>42779.105555555558</c:v>
                </c:pt>
                <c:pt idx="11908">
                  <c:v>42779.106249999997</c:v>
                </c:pt>
                <c:pt idx="11909">
                  <c:v>42779.106944444444</c:v>
                </c:pt>
                <c:pt idx="11910">
                  <c:v>42779.107638888891</c:v>
                </c:pt>
                <c:pt idx="11911">
                  <c:v>42779.10833333333</c:v>
                </c:pt>
                <c:pt idx="11912">
                  <c:v>42779.109027777777</c:v>
                </c:pt>
                <c:pt idx="11913">
                  <c:v>42779.109722222223</c:v>
                </c:pt>
                <c:pt idx="11914">
                  <c:v>42779.11041666667</c:v>
                </c:pt>
                <c:pt idx="11915">
                  <c:v>42779.111111111109</c:v>
                </c:pt>
                <c:pt idx="11916">
                  <c:v>42779.111805555556</c:v>
                </c:pt>
                <c:pt idx="11917">
                  <c:v>42779.112500000003</c:v>
                </c:pt>
                <c:pt idx="11918">
                  <c:v>42779.113194444442</c:v>
                </c:pt>
                <c:pt idx="11919">
                  <c:v>42779.113888888889</c:v>
                </c:pt>
                <c:pt idx="11920">
                  <c:v>42779.114583333336</c:v>
                </c:pt>
                <c:pt idx="11921">
                  <c:v>42779.115277777775</c:v>
                </c:pt>
                <c:pt idx="11922">
                  <c:v>42779.115972222222</c:v>
                </c:pt>
                <c:pt idx="11923">
                  <c:v>42779.116666666669</c:v>
                </c:pt>
                <c:pt idx="11924">
                  <c:v>42779.117361111108</c:v>
                </c:pt>
                <c:pt idx="11925">
                  <c:v>42779.118055555555</c:v>
                </c:pt>
                <c:pt idx="11926">
                  <c:v>42779.118750000001</c:v>
                </c:pt>
                <c:pt idx="11927">
                  <c:v>42779.119444444441</c:v>
                </c:pt>
                <c:pt idx="11928">
                  <c:v>42779.120138888888</c:v>
                </c:pt>
                <c:pt idx="11929">
                  <c:v>42779.120833333334</c:v>
                </c:pt>
                <c:pt idx="11930">
                  <c:v>42779.121527777781</c:v>
                </c:pt>
                <c:pt idx="11931">
                  <c:v>42779.12222222222</c:v>
                </c:pt>
                <c:pt idx="11932">
                  <c:v>42779.122916666667</c:v>
                </c:pt>
                <c:pt idx="11933">
                  <c:v>42779.123611111114</c:v>
                </c:pt>
                <c:pt idx="11934">
                  <c:v>42779.124305555553</c:v>
                </c:pt>
                <c:pt idx="11935">
                  <c:v>42779.125</c:v>
                </c:pt>
                <c:pt idx="11936">
                  <c:v>42779.125694444447</c:v>
                </c:pt>
                <c:pt idx="11937">
                  <c:v>42779.126388888886</c:v>
                </c:pt>
                <c:pt idx="11938">
                  <c:v>42779.127083333333</c:v>
                </c:pt>
                <c:pt idx="11939">
                  <c:v>42779.12777777778</c:v>
                </c:pt>
                <c:pt idx="11940">
                  <c:v>42779.128472222219</c:v>
                </c:pt>
                <c:pt idx="11941">
                  <c:v>42779.129166666666</c:v>
                </c:pt>
                <c:pt idx="11942">
                  <c:v>42779.129861111112</c:v>
                </c:pt>
                <c:pt idx="11943">
                  <c:v>42779.130555555559</c:v>
                </c:pt>
                <c:pt idx="11944">
                  <c:v>42779.131249999999</c:v>
                </c:pt>
                <c:pt idx="11945">
                  <c:v>42779.131944444445</c:v>
                </c:pt>
                <c:pt idx="11946">
                  <c:v>42779.132638888892</c:v>
                </c:pt>
                <c:pt idx="11947">
                  <c:v>42779.133333333331</c:v>
                </c:pt>
                <c:pt idx="11948">
                  <c:v>42779.134027777778</c:v>
                </c:pt>
                <c:pt idx="11949">
                  <c:v>42779.134722222225</c:v>
                </c:pt>
                <c:pt idx="11950">
                  <c:v>42779.135416666664</c:v>
                </c:pt>
                <c:pt idx="11951">
                  <c:v>42779.136111111111</c:v>
                </c:pt>
                <c:pt idx="11952">
                  <c:v>42779.136805555558</c:v>
                </c:pt>
                <c:pt idx="11953">
                  <c:v>42779.137499999997</c:v>
                </c:pt>
                <c:pt idx="11954">
                  <c:v>42779.138194444444</c:v>
                </c:pt>
                <c:pt idx="11955">
                  <c:v>42779.138888888891</c:v>
                </c:pt>
                <c:pt idx="11956">
                  <c:v>42779.13958333333</c:v>
                </c:pt>
                <c:pt idx="11957">
                  <c:v>42779.140277777777</c:v>
                </c:pt>
                <c:pt idx="11958">
                  <c:v>42779.140972222223</c:v>
                </c:pt>
                <c:pt idx="11959">
                  <c:v>42779.14166666667</c:v>
                </c:pt>
                <c:pt idx="11960">
                  <c:v>42779.142361111109</c:v>
                </c:pt>
                <c:pt idx="11961">
                  <c:v>42779.143055555556</c:v>
                </c:pt>
                <c:pt idx="11962">
                  <c:v>42779.143750000003</c:v>
                </c:pt>
                <c:pt idx="11963">
                  <c:v>42779.144444444442</c:v>
                </c:pt>
                <c:pt idx="11964">
                  <c:v>42779.145138888889</c:v>
                </c:pt>
                <c:pt idx="11965">
                  <c:v>42779.145833333336</c:v>
                </c:pt>
                <c:pt idx="11966">
                  <c:v>42779.146527777775</c:v>
                </c:pt>
                <c:pt idx="11967">
                  <c:v>42779.147222222222</c:v>
                </c:pt>
                <c:pt idx="11968">
                  <c:v>42779.147916666669</c:v>
                </c:pt>
                <c:pt idx="11969">
                  <c:v>42779.148611111108</c:v>
                </c:pt>
                <c:pt idx="11970">
                  <c:v>42779.149305555555</c:v>
                </c:pt>
                <c:pt idx="11971">
                  <c:v>42779.15</c:v>
                </c:pt>
                <c:pt idx="11972">
                  <c:v>42779.150694444441</c:v>
                </c:pt>
                <c:pt idx="11973">
                  <c:v>42779.151388888888</c:v>
                </c:pt>
                <c:pt idx="11974">
                  <c:v>42779.152083333334</c:v>
                </c:pt>
                <c:pt idx="11975">
                  <c:v>42779.152777777781</c:v>
                </c:pt>
                <c:pt idx="11976">
                  <c:v>42779.15347222222</c:v>
                </c:pt>
                <c:pt idx="11977">
                  <c:v>42779.154166666667</c:v>
                </c:pt>
                <c:pt idx="11978">
                  <c:v>42779.154861111114</c:v>
                </c:pt>
                <c:pt idx="11979">
                  <c:v>42779.155555555553</c:v>
                </c:pt>
                <c:pt idx="11980">
                  <c:v>42779.15625</c:v>
                </c:pt>
                <c:pt idx="11981">
                  <c:v>42779.156944444447</c:v>
                </c:pt>
                <c:pt idx="11982">
                  <c:v>42779.157638888886</c:v>
                </c:pt>
                <c:pt idx="11983">
                  <c:v>42779.158333333333</c:v>
                </c:pt>
                <c:pt idx="11984">
                  <c:v>42779.15902777778</c:v>
                </c:pt>
                <c:pt idx="11985">
                  <c:v>42779.159722222219</c:v>
                </c:pt>
                <c:pt idx="11986">
                  <c:v>42779.160416666666</c:v>
                </c:pt>
                <c:pt idx="11987">
                  <c:v>42779.161111111112</c:v>
                </c:pt>
                <c:pt idx="11988">
                  <c:v>42779.161805555559</c:v>
                </c:pt>
                <c:pt idx="11989">
                  <c:v>42779.162499999999</c:v>
                </c:pt>
                <c:pt idx="11990">
                  <c:v>42779.163194444445</c:v>
                </c:pt>
                <c:pt idx="11991">
                  <c:v>42779.163888888892</c:v>
                </c:pt>
                <c:pt idx="11992">
                  <c:v>42779.164583333331</c:v>
                </c:pt>
                <c:pt idx="11993">
                  <c:v>42779.165277777778</c:v>
                </c:pt>
                <c:pt idx="11994">
                  <c:v>42779.165972222225</c:v>
                </c:pt>
                <c:pt idx="11995">
                  <c:v>42779.166666666664</c:v>
                </c:pt>
                <c:pt idx="11996">
                  <c:v>42779.167361111111</c:v>
                </c:pt>
                <c:pt idx="11997">
                  <c:v>42779.168055555558</c:v>
                </c:pt>
                <c:pt idx="11998">
                  <c:v>42779.168749999997</c:v>
                </c:pt>
                <c:pt idx="11999">
                  <c:v>42779.169444444444</c:v>
                </c:pt>
                <c:pt idx="12000">
                  <c:v>42779.170138888891</c:v>
                </c:pt>
                <c:pt idx="12001">
                  <c:v>42779.17083333333</c:v>
                </c:pt>
                <c:pt idx="12002">
                  <c:v>42779.171527777777</c:v>
                </c:pt>
                <c:pt idx="12003">
                  <c:v>42779.172222222223</c:v>
                </c:pt>
                <c:pt idx="12004">
                  <c:v>42779.17291666667</c:v>
                </c:pt>
                <c:pt idx="12005">
                  <c:v>42779.173611111109</c:v>
                </c:pt>
                <c:pt idx="12006">
                  <c:v>42779.174305555556</c:v>
                </c:pt>
                <c:pt idx="12007">
                  <c:v>42779.175000000003</c:v>
                </c:pt>
                <c:pt idx="12008">
                  <c:v>42779.175694444442</c:v>
                </c:pt>
                <c:pt idx="12009">
                  <c:v>42779.176388888889</c:v>
                </c:pt>
                <c:pt idx="12010">
                  <c:v>42779.177083333336</c:v>
                </c:pt>
                <c:pt idx="12011">
                  <c:v>42779.177777777775</c:v>
                </c:pt>
                <c:pt idx="12012">
                  <c:v>42779.178472222222</c:v>
                </c:pt>
                <c:pt idx="12013">
                  <c:v>42779.179166666669</c:v>
                </c:pt>
                <c:pt idx="12014">
                  <c:v>42779.179861111108</c:v>
                </c:pt>
                <c:pt idx="12015">
                  <c:v>42779.180555555555</c:v>
                </c:pt>
                <c:pt idx="12016">
                  <c:v>42779.181250000001</c:v>
                </c:pt>
                <c:pt idx="12017">
                  <c:v>42779.181944444441</c:v>
                </c:pt>
                <c:pt idx="12018">
                  <c:v>42779.182638888888</c:v>
                </c:pt>
                <c:pt idx="12019">
                  <c:v>42779.183333333334</c:v>
                </c:pt>
                <c:pt idx="12020">
                  <c:v>42779.184027777781</c:v>
                </c:pt>
                <c:pt idx="12021">
                  <c:v>42779.18472222222</c:v>
                </c:pt>
                <c:pt idx="12022">
                  <c:v>42779.185416666667</c:v>
                </c:pt>
                <c:pt idx="12023">
                  <c:v>42779.186111111114</c:v>
                </c:pt>
                <c:pt idx="12024">
                  <c:v>42779.186805555553</c:v>
                </c:pt>
                <c:pt idx="12025">
                  <c:v>42779.1875</c:v>
                </c:pt>
                <c:pt idx="12026">
                  <c:v>42779.188194444447</c:v>
                </c:pt>
                <c:pt idx="12027">
                  <c:v>42779.188888888886</c:v>
                </c:pt>
                <c:pt idx="12028">
                  <c:v>42779.189583333333</c:v>
                </c:pt>
                <c:pt idx="12029">
                  <c:v>42779.19027777778</c:v>
                </c:pt>
                <c:pt idx="12030">
                  <c:v>42779.190972222219</c:v>
                </c:pt>
                <c:pt idx="12031">
                  <c:v>42779.191666666666</c:v>
                </c:pt>
                <c:pt idx="12032">
                  <c:v>42779.192361111112</c:v>
                </c:pt>
                <c:pt idx="12033">
                  <c:v>42779.193055555559</c:v>
                </c:pt>
                <c:pt idx="12034">
                  <c:v>42779.193749999999</c:v>
                </c:pt>
                <c:pt idx="12035">
                  <c:v>42779.194444444445</c:v>
                </c:pt>
                <c:pt idx="12036">
                  <c:v>42779.195138888892</c:v>
                </c:pt>
                <c:pt idx="12037">
                  <c:v>42779.195833333331</c:v>
                </c:pt>
                <c:pt idx="12038">
                  <c:v>42779.196527777778</c:v>
                </c:pt>
                <c:pt idx="12039">
                  <c:v>42779.197222222225</c:v>
                </c:pt>
                <c:pt idx="12040">
                  <c:v>42779.197916666664</c:v>
                </c:pt>
                <c:pt idx="12041">
                  <c:v>42779.198611111111</c:v>
                </c:pt>
                <c:pt idx="12042">
                  <c:v>42779.199305555558</c:v>
                </c:pt>
                <c:pt idx="12043">
                  <c:v>42779.199999999997</c:v>
                </c:pt>
                <c:pt idx="12044">
                  <c:v>42779.200694444444</c:v>
                </c:pt>
                <c:pt idx="12045">
                  <c:v>42779.201388888891</c:v>
                </c:pt>
                <c:pt idx="12046">
                  <c:v>42779.20208333333</c:v>
                </c:pt>
                <c:pt idx="12047">
                  <c:v>42779.202777777777</c:v>
                </c:pt>
                <c:pt idx="12048">
                  <c:v>42779.203472222223</c:v>
                </c:pt>
                <c:pt idx="12049">
                  <c:v>42779.20416666667</c:v>
                </c:pt>
                <c:pt idx="12050">
                  <c:v>42779.204861111109</c:v>
                </c:pt>
                <c:pt idx="12051">
                  <c:v>42779.205555555556</c:v>
                </c:pt>
                <c:pt idx="12052">
                  <c:v>42779.206250000003</c:v>
                </c:pt>
                <c:pt idx="12053">
                  <c:v>42779.206944444442</c:v>
                </c:pt>
                <c:pt idx="12054">
                  <c:v>42779.207638888889</c:v>
                </c:pt>
                <c:pt idx="12055">
                  <c:v>42779.208333333336</c:v>
                </c:pt>
                <c:pt idx="12056">
                  <c:v>42779.209027777775</c:v>
                </c:pt>
                <c:pt idx="12057">
                  <c:v>42779.209722222222</c:v>
                </c:pt>
                <c:pt idx="12058">
                  <c:v>42779.210416666669</c:v>
                </c:pt>
                <c:pt idx="12059">
                  <c:v>42779.211111111108</c:v>
                </c:pt>
                <c:pt idx="12060">
                  <c:v>42779.211805555555</c:v>
                </c:pt>
                <c:pt idx="12061">
                  <c:v>42779.212500000001</c:v>
                </c:pt>
                <c:pt idx="12062">
                  <c:v>42779.213194444441</c:v>
                </c:pt>
                <c:pt idx="12063">
                  <c:v>42779.213888888888</c:v>
                </c:pt>
                <c:pt idx="12064">
                  <c:v>42779.214583333334</c:v>
                </c:pt>
                <c:pt idx="12065">
                  <c:v>42779.215277777781</c:v>
                </c:pt>
                <c:pt idx="12066">
                  <c:v>42779.21597222222</c:v>
                </c:pt>
                <c:pt idx="12067">
                  <c:v>42779.216666666667</c:v>
                </c:pt>
                <c:pt idx="12068">
                  <c:v>42779.217361111114</c:v>
                </c:pt>
                <c:pt idx="12069">
                  <c:v>42779.218055555553</c:v>
                </c:pt>
                <c:pt idx="12070">
                  <c:v>42779.21875</c:v>
                </c:pt>
                <c:pt idx="12071">
                  <c:v>42779.219444444447</c:v>
                </c:pt>
                <c:pt idx="12072">
                  <c:v>42779.220138888886</c:v>
                </c:pt>
                <c:pt idx="12073">
                  <c:v>42779.220833333333</c:v>
                </c:pt>
                <c:pt idx="12074">
                  <c:v>42779.22152777778</c:v>
                </c:pt>
                <c:pt idx="12075">
                  <c:v>42779.222222222219</c:v>
                </c:pt>
                <c:pt idx="12076">
                  <c:v>42779.222916666666</c:v>
                </c:pt>
                <c:pt idx="12077">
                  <c:v>42779.223611111112</c:v>
                </c:pt>
                <c:pt idx="12078">
                  <c:v>42779.224305555559</c:v>
                </c:pt>
                <c:pt idx="12079">
                  <c:v>42779.224999999999</c:v>
                </c:pt>
                <c:pt idx="12080">
                  <c:v>42779.225694444445</c:v>
                </c:pt>
                <c:pt idx="12081">
                  <c:v>42779.226388888892</c:v>
                </c:pt>
                <c:pt idx="12082">
                  <c:v>42779.227083333331</c:v>
                </c:pt>
                <c:pt idx="12083">
                  <c:v>42779.227777777778</c:v>
                </c:pt>
                <c:pt idx="12084">
                  <c:v>42779.228472222225</c:v>
                </c:pt>
                <c:pt idx="12085">
                  <c:v>42779.229166666664</c:v>
                </c:pt>
                <c:pt idx="12086">
                  <c:v>42779.229861111111</c:v>
                </c:pt>
                <c:pt idx="12087">
                  <c:v>42779.230555555558</c:v>
                </c:pt>
                <c:pt idx="12088">
                  <c:v>42779.231249999997</c:v>
                </c:pt>
                <c:pt idx="12089">
                  <c:v>42779.231944444444</c:v>
                </c:pt>
                <c:pt idx="12090">
                  <c:v>42779.232638888891</c:v>
                </c:pt>
                <c:pt idx="12091">
                  <c:v>42779.23333333333</c:v>
                </c:pt>
                <c:pt idx="12092">
                  <c:v>42779.234027777777</c:v>
                </c:pt>
                <c:pt idx="12093">
                  <c:v>42779.234722222223</c:v>
                </c:pt>
                <c:pt idx="12094">
                  <c:v>42779.23541666667</c:v>
                </c:pt>
                <c:pt idx="12095">
                  <c:v>42779.236111111109</c:v>
                </c:pt>
                <c:pt idx="12096">
                  <c:v>42779.236805555556</c:v>
                </c:pt>
                <c:pt idx="12097">
                  <c:v>42779.237500000003</c:v>
                </c:pt>
                <c:pt idx="12098">
                  <c:v>42779.238194444442</c:v>
                </c:pt>
                <c:pt idx="12099">
                  <c:v>42779.238888888889</c:v>
                </c:pt>
                <c:pt idx="12100">
                  <c:v>42779.239583333336</c:v>
                </c:pt>
                <c:pt idx="12101">
                  <c:v>42779.240277777775</c:v>
                </c:pt>
                <c:pt idx="12102">
                  <c:v>42779.240972222222</c:v>
                </c:pt>
                <c:pt idx="12103">
                  <c:v>42779.241666666669</c:v>
                </c:pt>
                <c:pt idx="12104">
                  <c:v>42779.242361111108</c:v>
                </c:pt>
                <c:pt idx="12105">
                  <c:v>42779.243055555555</c:v>
                </c:pt>
                <c:pt idx="12106">
                  <c:v>42779.243750000001</c:v>
                </c:pt>
                <c:pt idx="12107">
                  <c:v>42779.244444444441</c:v>
                </c:pt>
                <c:pt idx="12108">
                  <c:v>42779.245138888888</c:v>
                </c:pt>
                <c:pt idx="12109">
                  <c:v>42779.245833333334</c:v>
                </c:pt>
                <c:pt idx="12110">
                  <c:v>42779.246527777781</c:v>
                </c:pt>
                <c:pt idx="12111">
                  <c:v>42779.24722222222</c:v>
                </c:pt>
                <c:pt idx="12112">
                  <c:v>42779.247916666667</c:v>
                </c:pt>
                <c:pt idx="12113">
                  <c:v>42779.248611111114</c:v>
                </c:pt>
                <c:pt idx="12114">
                  <c:v>42779.249305555553</c:v>
                </c:pt>
                <c:pt idx="12115">
                  <c:v>42779.25</c:v>
                </c:pt>
                <c:pt idx="12116">
                  <c:v>42779.250694444447</c:v>
                </c:pt>
                <c:pt idx="12117">
                  <c:v>42779.251388888886</c:v>
                </c:pt>
                <c:pt idx="12118">
                  <c:v>42779.252083333333</c:v>
                </c:pt>
                <c:pt idx="12119">
                  <c:v>42779.25277777778</c:v>
                </c:pt>
                <c:pt idx="12120">
                  <c:v>42779.253472222219</c:v>
                </c:pt>
                <c:pt idx="12121">
                  <c:v>42779.254166666666</c:v>
                </c:pt>
                <c:pt idx="12122">
                  <c:v>42779.254861111112</c:v>
                </c:pt>
                <c:pt idx="12123">
                  <c:v>42779.255555555559</c:v>
                </c:pt>
                <c:pt idx="12124">
                  <c:v>42779.256249999999</c:v>
                </c:pt>
                <c:pt idx="12125">
                  <c:v>42779.256944444445</c:v>
                </c:pt>
                <c:pt idx="12126">
                  <c:v>42779.257638888892</c:v>
                </c:pt>
                <c:pt idx="12127">
                  <c:v>42779.258333333331</c:v>
                </c:pt>
                <c:pt idx="12128">
                  <c:v>42779.259027777778</c:v>
                </c:pt>
                <c:pt idx="12129">
                  <c:v>42779.259722222225</c:v>
                </c:pt>
                <c:pt idx="12130">
                  <c:v>42779.260416666664</c:v>
                </c:pt>
                <c:pt idx="12131">
                  <c:v>42779.261111111111</c:v>
                </c:pt>
                <c:pt idx="12132">
                  <c:v>42779.261805555558</c:v>
                </c:pt>
                <c:pt idx="12133">
                  <c:v>42779.262499999997</c:v>
                </c:pt>
                <c:pt idx="12134">
                  <c:v>42779.263194444444</c:v>
                </c:pt>
                <c:pt idx="12135">
                  <c:v>42779.263888888891</c:v>
                </c:pt>
                <c:pt idx="12136">
                  <c:v>42779.26458333333</c:v>
                </c:pt>
                <c:pt idx="12137">
                  <c:v>42779.265277777777</c:v>
                </c:pt>
                <c:pt idx="12138">
                  <c:v>42779.265972222223</c:v>
                </c:pt>
                <c:pt idx="12139">
                  <c:v>42779.26666666667</c:v>
                </c:pt>
                <c:pt idx="12140">
                  <c:v>42779.267361111109</c:v>
                </c:pt>
                <c:pt idx="12141">
                  <c:v>42779.268055555556</c:v>
                </c:pt>
                <c:pt idx="12142">
                  <c:v>42779.268750000003</c:v>
                </c:pt>
                <c:pt idx="12143">
                  <c:v>42779.269444444442</c:v>
                </c:pt>
                <c:pt idx="12144">
                  <c:v>42779.270138888889</c:v>
                </c:pt>
                <c:pt idx="12145">
                  <c:v>42779.270833333336</c:v>
                </c:pt>
                <c:pt idx="12146">
                  <c:v>42779.271527777775</c:v>
                </c:pt>
                <c:pt idx="12147">
                  <c:v>42779.272222222222</c:v>
                </c:pt>
                <c:pt idx="12148">
                  <c:v>42779.272916666669</c:v>
                </c:pt>
                <c:pt idx="12149">
                  <c:v>42779.273611111108</c:v>
                </c:pt>
                <c:pt idx="12150">
                  <c:v>42779.274305555555</c:v>
                </c:pt>
                <c:pt idx="12151">
                  <c:v>42779.275000000001</c:v>
                </c:pt>
                <c:pt idx="12152">
                  <c:v>42779.275694444441</c:v>
                </c:pt>
                <c:pt idx="12153">
                  <c:v>42779.276388888888</c:v>
                </c:pt>
                <c:pt idx="12154">
                  <c:v>42779.277083333334</c:v>
                </c:pt>
                <c:pt idx="12155">
                  <c:v>42779.277777777781</c:v>
                </c:pt>
                <c:pt idx="12156">
                  <c:v>42779.27847222222</c:v>
                </c:pt>
                <c:pt idx="12157">
                  <c:v>42779.279166666667</c:v>
                </c:pt>
                <c:pt idx="12158">
                  <c:v>42779.279861111114</c:v>
                </c:pt>
                <c:pt idx="12159">
                  <c:v>42779.280555555553</c:v>
                </c:pt>
                <c:pt idx="12160">
                  <c:v>42779.28125</c:v>
                </c:pt>
                <c:pt idx="12161">
                  <c:v>42779.281944444447</c:v>
                </c:pt>
                <c:pt idx="12162">
                  <c:v>42779.282638888886</c:v>
                </c:pt>
                <c:pt idx="12163">
                  <c:v>42779.283333333333</c:v>
                </c:pt>
                <c:pt idx="12164">
                  <c:v>42779.28402777778</c:v>
                </c:pt>
                <c:pt idx="12165">
                  <c:v>42779.284722222219</c:v>
                </c:pt>
                <c:pt idx="12166">
                  <c:v>42779.285416666666</c:v>
                </c:pt>
                <c:pt idx="12167">
                  <c:v>42779.286111111112</c:v>
                </c:pt>
                <c:pt idx="12168">
                  <c:v>42779.286805555559</c:v>
                </c:pt>
                <c:pt idx="12169">
                  <c:v>42779.287499999999</c:v>
                </c:pt>
                <c:pt idx="12170">
                  <c:v>42779.288194444445</c:v>
                </c:pt>
                <c:pt idx="12171">
                  <c:v>42779.288888888892</c:v>
                </c:pt>
                <c:pt idx="12172">
                  <c:v>42779.289583333331</c:v>
                </c:pt>
                <c:pt idx="12173">
                  <c:v>42779.290277777778</c:v>
                </c:pt>
                <c:pt idx="12174">
                  <c:v>42779.290972222225</c:v>
                </c:pt>
                <c:pt idx="12175">
                  <c:v>42779.291666666664</c:v>
                </c:pt>
                <c:pt idx="12176">
                  <c:v>42779.292361111111</c:v>
                </c:pt>
                <c:pt idx="12177">
                  <c:v>42779.293055555558</c:v>
                </c:pt>
                <c:pt idx="12178">
                  <c:v>42779.293749999997</c:v>
                </c:pt>
                <c:pt idx="12179">
                  <c:v>42779.294444444444</c:v>
                </c:pt>
                <c:pt idx="12180">
                  <c:v>42779.295138888891</c:v>
                </c:pt>
                <c:pt idx="12181">
                  <c:v>42779.29583333333</c:v>
                </c:pt>
                <c:pt idx="12182">
                  <c:v>42779.296527777777</c:v>
                </c:pt>
                <c:pt idx="12183">
                  <c:v>42779.297222222223</c:v>
                </c:pt>
                <c:pt idx="12184">
                  <c:v>42779.29791666667</c:v>
                </c:pt>
                <c:pt idx="12185">
                  <c:v>42779.298611111109</c:v>
                </c:pt>
                <c:pt idx="12186">
                  <c:v>42779.299305555556</c:v>
                </c:pt>
                <c:pt idx="12187">
                  <c:v>42779.3</c:v>
                </c:pt>
                <c:pt idx="12188">
                  <c:v>42779.300694444442</c:v>
                </c:pt>
                <c:pt idx="12189">
                  <c:v>42779.301388888889</c:v>
                </c:pt>
                <c:pt idx="12190">
                  <c:v>42779.302083333336</c:v>
                </c:pt>
                <c:pt idx="12191">
                  <c:v>42779.302777777775</c:v>
                </c:pt>
                <c:pt idx="12192">
                  <c:v>42779.303472222222</c:v>
                </c:pt>
                <c:pt idx="12193">
                  <c:v>42779.304166666669</c:v>
                </c:pt>
                <c:pt idx="12194">
                  <c:v>42779.304861111108</c:v>
                </c:pt>
                <c:pt idx="12195">
                  <c:v>42779.305555555555</c:v>
                </c:pt>
                <c:pt idx="12196">
                  <c:v>42779.306250000001</c:v>
                </c:pt>
                <c:pt idx="12197">
                  <c:v>42779.306944444441</c:v>
                </c:pt>
                <c:pt idx="12198">
                  <c:v>42779.307638888888</c:v>
                </c:pt>
                <c:pt idx="12199">
                  <c:v>42779.308333333334</c:v>
                </c:pt>
                <c:pt idx="12200">
                  <c:v>42779.309027777781</c:v>
                </c:pt>
                <c:pt idx="12201">
                  <c:v>42779.30972222222</c:v>
                </c:pt>
                <c:pt idx="12202">
                  <c:v>42779.310416666667</c:v>
                </c:pt>
                <c:pt idx="12203">
                  <c:v>42779.311111111114</c:v>
                </c:pt>
                <c:pt idx="12204">
                  <c:v>42779.311805555553</c:v>
                </c:pt>
                <c:pt idx="12205">
                  <c:v>42779.3125</c:v>
                </c:pt>
                <c:pt idx="12206">
                  <c:v>42779.313194444447</c:v>
                </c:pt>
                <c:pt idx="12207">
                  <c:v>42779.313888888886</c:v>
                </c:pt>
                <c:pt idx="12208">
                  <c:v>42779.314583333333</c:v>
                </c:pt>
                <c:pt idx="12209">
                  <c:v>42779.31527777778</c:v>
                </c:pt>
                <c:pt idx="12210">
                  <c:v>42779.315972222219</c:v>
                </c:pt>
                <c:pt idx="12211">
                  <c:v>42779.316666666666</c:v>
                </c:pt>
                <c:pt idx="12212">
                  <c:v>42779.317361111112</c:v>
                </c:pt>
                <c:pt idx="12213">
                  <c:v>42779.318055555559</c:v>
                </c:pt>
                <c:pt idx="12214">
                  <c:v>42779.318749999999</c:v>
                </c:pt>
                <c:pt idx="12215">
                  <c:v>42779.319444444445</c:v>
                </c:pt>
                <c:pt idx="12216">
                  <c:v>42779.320138888892</c:v>
                </c:pt>
                <c:pt idx="12217">
                  <c:v>42779.320833333331</c:v>
                </c:pt>
                <c:pt idx="12218">
                  <c:v>42779.321527777778</c:v>
                </c:pt>
                <c:pt idx="12219">
                  <c:v>42779.322222222225</c:v>
                </c:pt>
                <c:pt idx="12220">
                  <c:v>42779.322916666664</c:v>
                </c:pt>
                <c:pt idx="12221">
                  <c:v>42779.323611111111</c:v>
                </c:pt>
                <c:pt idx="12222">
                  <c:v>42779.324305555558</c:v>
                </c:pt>
                <c:pt idx="12223">
                  <c:v>42779.324999999997</c:v>
                </c:pt>
                <c:pt idx="12224">
                  <c:v>42779.325694444444</c:v>
                </c:pt>
                <c:pt idx="12225">
                  <c:v>42779.326388888891</c:v>
                </c:pt>
                <c:pt idx="12226">
                  <c:v>42779.32708333333</c:v>
                </c:pt>
                <c:pt idx="12227">
                  <c:v>42779.327777777777</c:v>
                </c:pt>
                <c:pt idx="12228">
                  <c:v>42779.328472222223</c:v>
                </c:pt>
                <c:pt idx="12229">
                  <c:v>42779.32916666667</c:v>
                </c:pt>
                <c:pt idx="12230">
                  <c:v>42779.329861111109</c:v>
                </c:pt>
                <c:pt idx="12231">
                  <c:v>42779.330555555556</c:v>
                </c:pt>
                <c:pt idx="12232">
                  <c:v>42779.331250000003</c:v>
                </c:pt>
                <c:pt idx="12233">
                  <c:v>42779.331944444442</c:v>
                </c:pt>
                <c:pt idx="12234">
                  <c:v>42779.332638888889</c:v>
                </c:pt>
                <c:pt idx="12235">
                  <c:v>42779.333333333336</c:v>
                </c:pt>
                <c:pt idx="12236">
                  <c:v>42779.334027777775</c:v>
                </c:pt>
                <c:pt idx="12237">
                  <c:v>42779.334722222222</c:v>
                </c:pt>
                <c:pt idx="12238">
                  <c:v>42779.335416666669</c:v>
                </c:pt>
                <c:pt idx="12239">
                  <c:v>42779.336111111108</c:v>
                </c:pt>
                <c:pt idx="12240">
                  <c:v>42779.336805555555</c:v>
                </c:pt>
                <c:pt idx="12241">
                  <c:v>42779.337500000001</c:v>
                </c:pt>
                <c:pt idx="12242">
                  <c:v>42779.338194444441</c:v>
                </c:pt>
                <c:pt idx="12243">
                  <c:v>42779.338888888888</c:v>
                </c:pt>
                <c:pt idx="12244">
                  <c:v>42779.339583333334</c:v>
                </c:pt>
                <c:pt idx="12245">
                  <c:v>42779.340277777781</c:v>
                </c:pt>
                <c:pt idx="12246">
                  <c:v>42779.34097222222</c:v>
                </c:pt>
                <c:pt idx="12247">
                  <c:v>42779.341666666667</c:v>
                </c:pt>
                <c:pt idx="12248">
                  <c:v>42779.342361111114</c:v>
                </c:pt>
                <c:pt idx="12249">
                  <c:v>42779.343055555553</c:v>
                </c:pt>
                <c:pt idx="12250">
                  <c:v>42779.34375</c:v>
                </c:pt>
                <c:pt idx="12251">
                  <c:v>42779.344444444447</c:v>
                </c:pt>
                <c:pt idx="12252">
                  <c:v>42779.345138888886</c:v>
                </c:pt>
                <c:pt idx="12253">
                  <c:v>42779.345833333333</c:v>
                </c:pt>
                <c:pt idx="12254">
                  <c:v>42779.34652777778</c:v>
                </c:pt>
                <c:pt idx="12255">
                  <c:v>42779.347222222219</c:v>
                </c:pt>
                <c:pt idx="12256">
                  <c:v>42779.347916666666</c:v>
                </c:pt>
                <c:pt idx="12257">
                  <c:v>42779.348611111112</c:v>
                </c:pt>
                <c:pt idx="12258">
                  <c:v>42779.349305555559</c:v>
                </c:pt>
                <c:pt idx="12259">
                  <c:v>42779.35</c:v>
                </c:pt>
                <c:pt idx="12260">
                  <c:v>42779.350694444445</c:v>
                </c:pt>
                <c:pt idx="12261">
                  <c:v>42779.351388888892</c:v>
                </c:pt>
                <c:pt idx="12262">
                  <c:v>42779.352083333331</c:v>
                </c:pt>
                <c:pt idx="12263">
                  <c:v>42779.352777777778</c:v>
                </c:pt>
                <c:pt idx="12264">
                  <c:v>42779.353472222225</c:v>
                </c:pt>
                <c:pt idx="12265">
                  <c:v>42779.354166666664</c:v>
                </c:pt>
                <c:pt idx="12266">
                  <c:v>42779.354861111111</c:v>
                </c:pt>
                <c:pt idx="12267">
                  <c:v>42779.355555555558</c:v>
                </c:pt>
                <c:pt idx="12268">
                  <c:v>42779.356249999997</c:v>
                </c:pt>
                <c:pt idx="12269">
                  <c:v>42779.356944444444</c:v>
                </c:pt>
                <c:pt idx="12270">
                  <c:v>42779.357638888891</c:v>
                </c:pt>
                <c:pt idx="12271">
                  <c:v>42779.35833333333</c:v>
                </c:pt>
                <c:pt idx="12272">
                  <c:v>42779.359027777777</c:v>
                </c:pt>
                <c:pt idx="12273">
                  <c:v>42779.359722222223</c:v>
                </c:pt>
                <c:pt idx="12274">
                  <c:v>42779.36041666667</c:v>
                </c:pt>
                <c:pt idx="12275">
                  <c:v>42779.361111111109</c:v>
                </c:pt>
                <c:pt idx="12276">
                  <c:v>42779.361805555556</c:v>
                </c:pt>
                <c:pt idx="12277">
                  <c:v>42779.362500000003</c:v>
                </c:pt>
                <c:pt idx="12278">
                  <c:v>42779.363194444442</c:v>
                </c:pt>
                <c:pt idx="12279">
                  <c:v>42779.363888888889</c:v>
                </c:pt>
                <c:pt idx="12280">
                  <c:v>42779.364583333336</c:v>
                </c:pt>
                <c:pt idx="12281">
                  <c:v>42779.365277777775</c:v>
                </c:pt>
                <c:pt idx="12282">
                  <c:v>42779.365972222222</c:v>
                </c:pt>
                <c:pt idx="12283">
                  <c:v>42779.366666666669</c:v>
                </c:pt>
                <c:pt idx="12284">
                  <c:v>42779.367361111108</c:v>
                </c:pt>
                <c:pt idx="12285">
                  <c:v>42779.368055555555</c:v>
                </c:pt>
                <c:pt idx="12286">
                  <c:v>42779.368750000001</c:v>
                </c:pt>
                <c:pt idx="12287">
                  <c:v>42779.369444444441</c:v>
                </c:pt>
                <c:pt idx="12288">
                  <c:v>42779.370138888888</c:v>
                </c:pt>
                <c:pt idx="12289">
                  <c:v>42779.370833333334</c:v>
                </c:pt>
                <c:pt idx="12290">
                  <c:v>42779.371527777781</c:v>
                </c:pt>
                <c:pt idx="12291">
                  <c:v>42779.37222222222</c:v>
                </c:pt>
                <c:pt idx="12292">
                  <c:v>42779.372916666667</c:v>
                </c:pt>
                <c:pt idx="12293">
                  <c:v>42779.373611111114</c:v>
                </c:pt>
                <c:pt idx="12294">
                  <c:v>42779.374305555553</c:v>
                </c:pt>
                <c:pt idx="12295">
                  <c:v>42779.375</c:v>
                </c:pt>
                <c:pt idx="12296">
                  <c:v>42779.375694444447</c:v>
                </c:pt>
                <c:pt idx="12297">
                  <c:v>42779.376388888886</c:v>
                </c:pt>
                <c:pt idx="12298">
                  <c:v>42779.377083333333</c:v>
                </c:pt>
                <c:pt idx="12299">
                  <c:v>42779.37777777778</c:v>
                </c:pt>
                <c:pt idx="12300">
                  <c:v>42779.378472222219</c:v>
                </c:pt>
                <c:pt idx="12301">
                  <c:v>42779.379166666666</c:v>
                </c:pt>
                <c:pt idx="12302">
                  <c:v>42779.379861111112</c:v>
                </c:pt>
                <c:pt idx="12303">
                  <c:v>42779.380555555559</c:v>
                </c:pt>
                <c:pt idx="12304">
                  <c:v>42779.381249999999</c:v>
                </c:pt>
                <c:pt idx="12305">
                  <c:v>42779.381944444445</c:v>
                </c:pt>
                <c:pt idx="12306">
                  <c:v>42779.382638888892</c:v>
                </c:pt>
                <c:pt idx="12307">
                  <c:v>42779.383333333331</c:v>
                </c:pt>
                <c:pt idx="12308">
                  <c:v>42779.384027777778</c:v>
                </c:pt>
                <c:pt idx="12309">
                  <c:v>42779.384722222225</c:v>
                </c:pt>
                <c:pt idx="12310">
                  <c:v>42779.385416666664</c:v>
                </c:pt>
                <c:pt idx="12311">
                  <c:v>42779.386111111111</c:v>
                </c:pt>
                <c:pt idx="12312">
                  <c:v>42779.386805555558</c:v>
                </c:pt>
                <c:pt idx="12313">
                  <c:v>42779.387499999997</c:v>
                </c:pt>
                <c:pt idx="12314">
                  <c:v>42779.388194444444</c:v>
                </c:pt>
                <c:pt idx="12315">
                  <c:v>42779.388888888891</c:v>
                </c:pt>
                <c:pt idx="12316">
                  <c:v>42779.38958333333</c:v>
                </c:pt>
                <c:pt idx="12317">
                  <c:v>42779.390277777777</c:v>
                </c:pt>
                <c:pt idx="12318">
                  <c:v>42779.390972222223</c:v>
                </c:pt>
                <c:pt idx="12319">
                  <c:v>42779.39166666667</c:v>
                </c:pt>
                <c:pt idx="12320">
                  <c:v>42779.392361111109</c:v>
                </c:pt>
                <c:pt idx="12321">
                  <c:v>42779.393055555556</c:v>
                </c:pt>
                <c:pt idx="12322">
                  <c:v>42779.393750000003</c:v>
                </c:pt>
                <c:pt idx="12323">
                  <c:v>42779.394444444442</c:v>
                </c:pt>
                <c:pt idx="12324">
                  <c:v>42779.395138888889</c:v>
                </c:pt>
                <c:pt idx="12325">
                  <c:v>42779.395833333336</c:v>
                </c:pt>
                <c:pt idx="12326">
                  <c:v>42779.396527777775</c:v>
                </c:pt>
                <c:pt idx="12327">
                  <c:v>42779.397222222222</c:v>
                </c:pt>
                <c:pt idx="12328">
                  <c:v>42779.397916666669</c:v>
                </c:pt>
                <c:pt idx="12329">
                  <c:v>42779.398611111108</c:v>
                </c:pt>
                <c:pt idx="12330">
                  <c:v>42779.399305555555</c:v>
                </c:pt>
                <c:pt idx="12331">
                  <c:v>42779.4</c:v>
                </c:pt>
                <c:pt idx="12332">
                  <c:v>42779.400706018518</c:v>
                </c:pt>
              </c:numCache>
            </c:numRef>
          </c:xVal>
          <c:yVal>
            <c:numRef>
              <c:f>LOGRPT99!$AD$2:$AD$12334</c:f>
              <c:numCache>
                <c:formatCode>General</c:formatCode>
                <c:ptCount val="12333"/>
                <c:pt idx="0">
                  <c:v>96.522222222222211</c:v>
                </c:pt>
                <c:pt idx="1">
                  <c:v>96.822222222222237</c:v>
                </c:pt>
                <c:pt idx="2">
                  <c:v>97.144444444444446</c:v>
                </c:pt>
                <c:pt idx="3">
                  <c:v>97.48888888888888</c:v>
                </c:pt>
                <c:pt idx="4">
                  <c:v>97.9</c:v>
                </c:pt>
                <c:pt idx="5">
                  <c:v>98.244444444444454</c:v>
                </c:pt>
                <c:pt idx="6">
                  <c:v>98.522222222222226</c:v>
                </c:pt>
                <c:pt idx="7">
                  <c:v>98.966666666666669</c:v>
                </c:pt>
                <c:pt idx="8">
                  <c:v>99.3</c:v>
                </c:pt>
                <c:pt idx="9">
                  <c:v>99.6</c:v>
                </c:pt>
                <c:pt idx="10">
                  <c:v>99.966666666666669</c:v>
                </c:pt>
                <c:pt idx="11">
                  <c:v>100.33333333333333</c:v>
                </c:pt>
                <c:pt idx="12">
                  <c:v>100.71111111111111</c:v>
                </c:pt>
                <c:pt idx="13">
                  <c:v>101.06666666666666</c:v>
                </c:pt>
                <c:pt idx="14">
                  <c:v>101.42222222222222</c:v>
                </c:pt>
                <c:pt idx="15">
                  <c:v>101.76666666666667</c:v>
                </c:pt>
                <c:pt idx="16">
                  <c:v>102.08888888888889</c:v>
                </c:pt>
                <c:pt idx="17">
                  <c:v>102.48888888888889</c:v>
                </c:pt>
                <c:pt idx="18">
                  <c:v>102.77777777777777</c:v>
                </c:pt>
                <c:pt idx="19">
                  <c:v>103.17777777777776</c:v>
                </c:pt>
                <c:pt idx="20">
                  <c:v>103.45555555555556</c:v>
                </c:pt>
                <c:pt idx="21">
                  <c:v>103.83333333333333</c:v>
                </c:pt>
                <c:pt idx="22">
                  <c:v>104.16666666666666</c:v>
                </c:pt>
                <c:pt idx="23">
                  <c:v>104.52222222222224</c:v>
                </c:pt>
                <c:pt idx="24">
                  <c:v>104.93333333333334</c:v>
                </c:pt>
                <c:pt idx="25">
                  <c:v>105.32222222222221</c:v>
                </c:pt>
                <c:pt idx="26">
                  <c:v>105.66666666666667</c:v>
                </c:pt>
                <c:pt idx="27">
                  <c:v>106.05555555555557</c:v>
                </c:pt>
                <c:pt idx="28">
                  <c:v>106.3111111111111</c:v>
                </c:pt>
                <c:pt idx="29">
                  <c:v>106.73333333333333</c:v>
                </c:pt>
                <c:pt idx="30">
                  <c:v>107.03333333333333</c:v>
                </c:pt>
                <c:pt idx="31">
                  <c:v>107.4222222222222</c:v>
                </c:pt>
                <c:pt idx="32">
                  <c:v>107.72222222222223</c:v>
                </c:pt>
                <c:pt idx="33">
                  <c:v>108.15555555555555</c:v>
                </c:pt>
                <c:pt idx="34">
                  <c:v>108.48888888888888</c:v>
                </c:pt>
                <c:pt idx="35">
                  <c:v>108.78888888888888</c:v>
                </c:pt>
                <c:pt idx="36">
                  <c:v>109.16666666666669</c:v>
                </c:pt>
                <c:pt idx="37">
                  <c:v>109.56666666666666</c:v>
                </c:pt>
                <c:pt idx="38">
                  <c:v>109.9111111111111</c:v>
                </c:pt>
                <c:pt idx="39">
                  <c:v>110.19999999999999</c:v>
                </c:pt>
                <c:pt idx="40">
                  <c:v>110.52222222222223</c:v>
                </c:pt>
                <c:pt idx="41">
                  <c:v>110.97777777777779</c:v>
                </c:pt>
                <c:pt idx="42">
                  <c:v>111.28888888888888</c:v>
                </c:pt>
                <c:pt idx="43">
                  <c:v>111.64444444444445</c:v>
                </c:pt>
                <c:pt idx="44">
                  <c:v>112.01111111111111</c:v>
                </c:pt>
                <c:pt idx="45">
                  <c:v>112.37777777777777</c:v>
                </c:pt>
                <c:pt idx="46">
                  <c:v>112.74444444444447</c:v>
                </c:pt>
                <c:pt idx="47">
                  <c:v>113.06666666666666</c:v>
                </c:pt>
                <c:pt idx="48">
                  <c:v>113.48888888888888</c:v>
                </c:pt>
                <c:pt idx="49">
                  <c:v>113.80000000000001</c:v>
                </c:pt>
                <c:pt idx="50">
                  <c:v>114.22222222222223</c:v>
                </c:pt>
                <c:pt idx="51">
                  <c:v>114.44444444444444</c:v>
                </c:pt>
                <c:pt idx="52">
                  <c:v>114.87777777777779</c:v>
                </c:pt>
                <c:pt idx="53">
                  <c:v>115.24444444444445</c:v>
                </c:pt>
                <c:pt idx="54">
                  <c:v>115.57777777777778</c:v>
                </c:pt>
                <c:pt idx="55">
                  <c:v>115.92222222222225</c:v>
                </c:pt>
                <c:pt idx="56">
                  <c:v>116.33333333333333</c:v>
                </c:pt>
                <c:pt idx="57">
                  <c:v>116.71111111111112</c:v>
                </c:pt>
                <c:pt idx="58">
                  <c:v>117.01111111111112</c:v>
                </c:pt>
                <c:pt idx="59">
                  <c:v>117.39999999999999</c:v>
                </c:pt>
                <c:pt idx="60">
                  <c:v>117.8111111111111</c:v>
                </c:pt>
                <c:pt idx="61">
                  <c:v>118.15555555555557</c:v>
                </c:pt>
                <c:pt idx="62">
                  <c:v>118.52222222222223</c:v>
                </c:pt>
                <c:pt idx="63">
                  <c:v>118.83333333333333</c:v>
                </c:pt>
                <c:pt idx="64">
                  <c:v>119.22222222222223</c:v>
                </c:pt>
                <c:pt idx="65">
                  <c:v>119.62222222222221</c:v>
                </c:pt>
                <c:pt idx="66">
                  <c:v>120.02222222222223</c:v>
                </c:pt>
                <c:pt idx="67">
                  <c:v>120.36666666666669</c:v>
                </c:pt>
                <c:pt idx="68">
                  <c:v>120.69999999999999</c:v>
                </c:pt>
                <c:pt idx="69">
                  <c:v>121.0888888888889</c:v>
                </c:pt>
                <c:pt idx="70">
                  <c:v>121.39999999999999</c:v>
                </c:pt>
                <c:pt idx="71">
                  <c:v>121.77777777777776</c:v>
                </c:pt>
                <c:pt idx="72">
                  <c:v>122.12222222222221</c:v>
                </c:pt>
                <c:pt idx="73">
                  <c:v>122.46666666666667</c:v>
                </c:pt>
                <c:pt idx="74">
                  <c:v>122.89999999999999</c:v>
                </c:pt>
                <c:pt idx="75">
                  <c:v>123.30000000000001</c:v>
                </c:pt>
                <c:pt idx="76">
                  <c:v>123.64444444444445</c:v>
                </c:pt>
                <c:pt idx="77">
                  <c:v>123.97777777777777</c:v>
                </c:pt>
                <c:pt idx="78">
                  <c:v>124.32222222222224</c:v>
                </c:pt>
                <c:pt idx="79">
                  <c:v>124.73333333333332</c:v>
                </c:pt>
                <c:pt idx="80">
                  <c:v>125.11111111111111</c:v>
                </c:pt>
                <c:pt idx="81">
                  <c:v>125.47777777777777</c:v>
                </c:pt>
                <c:pt idx="82">
                  <c:v>125.94444444444441</c:v>
                </c:pt>
                <c:pt idx="83">
                  <c:v>126.22222222222223</c:v>
                </c:pt>
                <c:pt idx="84">
                  <c:v>126.60000000000001</c:v>
                </c:pt>
                <c:pt idx="85">
                  <c:v>126.96666666666667</c:v>
                </c:pt>
                <c:pt idx="86">
                  <c:v>127.33333333333333</c:v>
                </c:pt>
                <c:pt idx="87">
                  <c:v>127.70000000000002</c:v>
                </c:pt>
                <c:pt idx="88">
                  <c:v>128.07777777777775</c:v>
                </c:pt>
                <c:pt idx="89">
                  <c:v>128.45555555555555</c:v>
                </c:pt>
                <c:pt idx="90">
                  <c:v>128.80000000000001</c:v>
                </c:pt>
                <c:pt idx="91">
                  <c:v>129.2777777777778</c:v>
                </c:pt>
                <c:pt idx="92">
                  <c:v>129.58888888888887</c:v>
                </c:pt>
                <c:pt idx="93">
                  <c:v>129.98888888888891</c:v>
                </c:pt>
                <c:pt idx="94">
                  <c:v>130.37777777777779</c:v>
                </c:pt>
                <c:pt idx="95">
                  <c:v>130.74444444444444</c:v>
                </c:pt>
                <c:pt idx="96">
                  <c:v>131.10000000000002</c:v>
                </c:pt>
                <c:pt idx="97">
                  <c:v>131.46666666666664</c:v>
                </c:pt>
                <c:pt idx="98">
                  <c:v>131.80000000000001</c:v>
                </c:pt>
                <c:pt idx="99">
                  <c:v>132.14444444444445</c:v>
                </c:pt>
                <c:pt idx="100">
                  <c:v>132.57777777777778</c:v>
                </c:pt>
                <c:pt idx="101">
                  <c:v>132.94444444444446</c:v>
                </c:pt>
                <c:pt idx="102">
                  <c:v>133.30000000000001</c:v>
                </c:pt>
                <c:pt idx="103">
                  <c:v>133.71111111111111</c:v>
                </c:pt>
                <c:pt idx="104">
                  <c:v>134.07777777777775</c:v>
                </c:pt>
                <c:pt idx="105">
                  <c:v>134.45555555555555</c:v>
                </c:pt>
                <c:pt idx="106">
                  <c:v>134.87777777777779</c:v>
                </c:pt>
                <c:pt idx="107">
                  <c:v>135.21111111111111</c:v>
                </c:pt>
                <c:pt idx="108">
                  <c:v>135.61111111111111</c:v>
                </c:pt>
                <c:pt idx="109">
                  <c:v>136.01111111111109</c:v>
                </c:pt>
                <c:pt idx="110">
                  <c:v>136.30000000000001</c:v>
                </c:pt>
                <c:pt idx="111">
                  <c:v>136.69999999999999</c:v>
                </c:pt>
                <c:pt idx="112">
                  <c:v>137.07777777777781</c:v>
                </c:pt>
                <c:pt idx="113">
                  <c:v>137.51111111111112</c:v>
                </c:pt>
                <c:pt idx="114">
                  <c:v>137.84444444444446</c:v>
                </c:pt>
                <c:pt idx="115">
                  <c:v>138.21111111111111</c:v>
                </c:pt>
                <c:pt idx="116">
                  <c:v>138.6888888888889</c:v>
                </c:pt>
                <c:pt idx="117">
                  <c:v>138.96666666666667</c:v>
                </c:pt>
                <c:pt idx="118">
                  <c:v>139.4</c:v>
                </c:pt>
                <c:pt idx="119">
                  <c:v>139.83333333333337</c:v>
                </c:pt>
                <c:pt idx="120">
                  <c:v>140.24444444444444</c:v>
                </c:pt>
                <c:pt idx="121">
                  <c:v>140.48888888888888</c:v>
                </c:pt>
                <c:pt idx="122">
                  <c:v>140.9</c:v>
                </c:pt>
                <c:pt idx="123">
                  <c:v>141.28888888888889</c:v>
                </c:pt>
                <c:pt idx="124">
                  <c:v>141.58888888888887</c:v>
                </c:pt>
                <c:pt idx="125">
                  <c:v>142.04444444444439</c:v>
                </c:pt>
                <c:pt idx="126">
                  <c:v>142.43333333333331</c:v>
                </c:pt>
                <c:pt idx="127">
                  <c:v>142.84444444444446</c:v>
                </c:pt>
                <c:pt idx="128">
                  <c:v>143.14444444444445</c:v>
                </c:pt>
                <c:pt idx="129">
                  <c:v>143.57777777777775</c:v>
                </c:pt>
                <c:pt idx="130">
                  <c:v>143.95555555555555</c:v>
                </c:pt>
                <c:pt idx="131">
                  <c:v>144.34444444444443</c:v>
                </c:pt>
                <c:pt idx="132">
                  <c:v>144.67777777777778</c:v>
                </c:pt>
                <c:pt idx="133">
                  <c:v>144.98888888888888</c:v>
                </c:pt>
                <c:pt idx="134">
                  <c:v>145.46666666666664</c:v>
                </c:pt>
                <c:pt idx="135">
                  <c:v>145.77777777777777</c:v>
                </c:pt>
                <c:pt idx="136">
                  <c:v>146.32222222222219</c:v>
                </c:pt>
                <c:pt idx="137">
                  <c:v>146.56666666666663</c:v>
                </c:pt>
                <c:pt idx="138">
                  <c:v>147.05555555555554</c:v>
                </c:pt>
                <c:pt idx="139">
                  <c:v>147.36666666666667</c:v>
                </c:pt>
                <c:pt idx="140">
                  <c:v>147.80000000000001</c:v>
                </c:pt>
                <c:pt idx="141">
                  <c:v>148.11111111111109</c:v>
                </c:pt>
                <c:pt idx="142">
                  <c:v>148.49999999999997</c:v>
                </c:pt>
                <c:pt idx="143">
                  <c:v>148.93333333333334</c:v>
                </c:pt>
                <c:pt idx="144">
                  <c:v>149.33333333333334</c:v>
                </c:pt>
                <c:pt idx="145">
                  <c:v>149.6888888888889</c:v>
                </c:pt>
                <c:pt idx="146">
                  <c:v>150.07777777777775</c:v>
                </c:pt>
                <c:pt idx="147">
                  <c:v>150.48888888888888</c:v>
                </c:pt>
                <c:pt idx="148">
                  <c:v>150.82222222222222</c:v>
                </c:pt>
                <c:pt idx="149">
                  <c:v>151.26666666666665</c:v>
                </c:pt>
                <c:pt idx="150">
                  <c:v>151.63333333333333</c:v>
                </c:pt>
                <c:pt idx="151">
                  <c:v>152.01111111111112</c:v>
                </c:pt>
                <c:pt idx="152">
                  <c:v>152.42222222222222</c:v>
                </c:pt>
                <c:pt idx="153">
                  <c:v>152.8111111111111</c:v>
                </c:pt>
                <c:pt idx="154">
                  <c:v>153.1888888888889</c:v>
                </c:pt>
                <c:pt idx="155">
                  <c:v>153.64444444444442</c:v>
                </c:pt>
                <c:pt idx="156">
                  <c:v>154.03333333333336</c:v>
                </c:pt>
                <c:pt idx="157">
                  <c:v>154.38888888888891</c:v>
                </c:pt>
                <c:pt idx="158">
                  <c:v>154.74444444444447</c:v>
                </c:pt>
                <c:pt idx="159">
                  <c:v>155.21111111111111</c:v>
                </c:pt>
                <c:pt idx="160">
                  <c:v>155.60000000000002</c:v>
                </c:pt>
                <c:pt idx="161">
                  <c:v>155.93333333333334</c:v>
                </c:pt>
                <c:pt idx="162">
                  <c:v>156.38888888888889</c:v>
                </c:pt>
                <c:pt idx="163">
                  <c:v>156.75555555555556</c:v>
                </c:pt>
                <c:pt idx="164">
                  <c:v>157.12222222222223</c:v>
                </c:pt>
                <c:pt idx="165">
                  <c:v>157.49999999999997</c:v>
                </c:pt>
                <c:pt idx="166">
                  <c:v>157.91111111111115</c:v>
                </c:pt>
                <c:pt idx="167">
                  <c:v>158.31111111111113</c:v>
                </c:pt>
                <c:pt idx="168">
                  <c:v>158.73333333333335</c:v>
                </c:pt>
                <c:pt idx="169">
                  <c:v>159.12222222222223</c:v>
                </c:pt>
                <c:pt idx="170">
                  <c:v>159.44444444444446</c:v>
                </c:pt>
                <c:pt idx="171">
                  <c:v>159.9</c:v>
                </c:pt>
                <c:pt idx="172">
                  <c:v>160.19999999999999</c:v>
                </c:pt>
                <c:pt idx="173">
                  <c:v>160.55555555555557</c:v>
                </c:pt>
                <c:pt idx="174">
                  <c:v>160.94444444444443</c:v>
                </c:pt>
                <c:pt idx="175">
                  <c:v>161.19999999999999</c:v>
                </c:pt>
                <c:pt idx="176">
                  <c:v>161.51111111111109</c:v>
                </c:pt>
                <c:pt idx="177">
                  <c:v>161.76666666666668</c:v>
                </c:pt>
                <c:pt idx="178">
                  <c:v>162.13333333333333</c:v>
                </c:pt>
                <c:pt idx="179">
                  <c:v>162.36666666666667</c:v>
                </c:pt>
                <c:pt idx="180">
                  <c:v>162.64444444444445</c:v>
                </c:pt>
                <c:pt idx="181">
                  <c:v>162.89999999999998</c:v>
                </c:pt>
                <c:pt idx="182">
                  <c:v>163.14444444444447</c:v>
                </c:pt>
                <c:pt idx="183">
                  <c:v>163.42222222222222</c:v>
                </c:pt>
                <c:pt idx="184">
                  <c:v>163.65555555555557</c:v>
                </c:pt>
                <c:pt idx="185">
                  <c:v>163.87777777777779</c:v>
                </c:pt>
                <c:pt idx="186">
                  <c:v>164.16666666666666</c:v>
                </c:pt>
                <c:pt idx="187">
                  <c:v>164.43333333333331</c:v>
                </c:pt>
                <c:pt idx="188">
                  <c:v>164.72222222222226</c:v>
                </c:pt>
                <c:pt idx="189">
                  <c:v>164.96666666666667</c:v>
                </c:pt>
                <c:pt idx="190">
                  <c:v>165.18888888888887</c:v>
                </c:pt>
                <c:pt idx="191">
                  <c:v>165.48888888888891</c:v>
                </c:pt>
                <c:pt idx="192">
                  <c:v>165.72222222222223</c:v>
                </c:pt>
                <c:pt idx="193">
                  <c:v>166.00000000000003</c:v>
                </c:pt>
                <c:pt idx="194">
                  <c:v>166.21111111111111</c:v>
                </c:pt>
                <c:pt idx="195">
                  <c:v>166.47777777777779</c:v>
                </c:pt>
                <c:pt idx="196">
                  <c:v>166.67777777777775</c:v>
                </c:pt>
                <c:pt idx="197">
                  <c:v>166.93333333333334</c:v>
                </c:pt>
                <c:pt idx="198">
                  <c:v>167.21111111111111</c:v>
                </c:pt>
                <c:pt idx="199">
                  <c:v>167.41111111111113</c:v>
                </c:pt>
                <c:pt idx="200">
                  <c:v>167.63333333333333</c:v>
                </c:pt>
                <c:pt idx="201">
                  <c:v>167.85555555555555</c:v>
                </c:pt>
                <c:pt idx="202">
                  <c:v>168.07777777777778</c:v>
                </c:pt>
                <c:pt idx="203">
                  <c:v>168.27777777777777</c:v>
                </c:pt>
                <c:pt idx="204">
                  <c:v>168.5</c:v>
                </c:pt>
                <c:pt idx="205">
                  <c:v>168.7</c:v>
                </c:pt>
                <c:pt idx="206">
                  <c:v>168.94444444444443</c:v>
                </c:pt>
                <c:pt idx="207">
                  <c:v>169.13333333333333</c:v>
                </c:pt>
                <c:pt idx="208">
                  <c:v>169.34444444444446</c:v>
                </c:pt>
                <c:pt idx="209">
                  <c:v>169.64444444444447</c:v>
                </c:pt>
                <c:pt idx="210">
                  <c:v>169.84444444444443</c:v>
                </c:pt>
                <c:pt idx="211">
                  <c:v>170.01111111111112</c:v>
                </c:pt>
                <c:pt idx="212">
                  <c:v>170.26666666666668</c:v>
                </c:pt>
                <c:pt idx="213">
                  <c:v>170.4666666666667</c:v>
                </c:pt>
                <c:pt idx="214">
                  <c:v>170.6888888888889</c:v>
                </c:pt>
                <c:pt idx="215">
                  <c:v>170.88888888888891</c:v>
                </c:pt>
                <c:pt idx="216">
                  <c:v>171.06666666666669</c:v>
                </c:pt>
                <c:pt idx="217">
                  <c:v>171.34444444444443</c:v>
                </c:pt>
                <c:pt idx="218">
                  <c:v>171.51111111111109</c:v>
                </c:pt>
                <c:pt idx="219">
                  <c:v>171.73333333333332</c:v>
                </c:pt>
                <c:pt idx="220">
                  <c:v>171.84444444444443</c:v>
                </c:pt>
                <c:pt idx="221">
                  <c:v>172.14444444444445</c:v>
                </c:pt>
                <c:pt idx="222">
                  <c:v>172.33333333333334</c:v>
                </c:pt>
                <c:pt idx="223">
                  <c:v>172.52222222222224</c:v>
                </c:pt>
                <c:pt idx="224">
                  <c:v>172.67777777777781</c:v>
                </c:pt>
                <c:pt idx="225">
                  <c:v>172.84444444444443</c:v>
                </c:pt>
                <c:pt idx="226">
                  <c:v>173.07777777777775</c:v>
                </c:pt>
                <c:pt idx="227">
                  <c:v>173.24444444444441</c:v>
                </c:pt>
                <c:pt idx="228">
                  <c:v>173.46666666666667</c:v>
                </c:pt>
                <c:pt idx="229">
                  <c:v>173.60000000000002</c:v>
                </c:pt>
                <c:pt idx="230">
                  <c:v>173.78888888888889</c:v>
                </c:pt>
                <c:pt idx="231">
                  <c:v>174.01111111111106</c:v>
                </c:pt>
                <c:pt idx="232">
                  <c:v>174.12222222222221</c:v>
                </c:pt>
                <c:pt idx="233">
                  <c:v>174.34444444444443</c:v>
                </c:pt>
                <c:pt idx="234">
                  <c:v>174.54444444444442</c:v>
                </c:pt>
                <c:pt idx="235">
                  <c:v>174.71111111111111</c:v>
                </c:pt>
                <c:pt idx="236">
                  <c:v>174.85555555555555</c:v>
                </c:pt>
                <c:pt idx="237">
                  <c:v>174.99999999999997</c:v>
                </c:pt>
                <c:pt idx="238">
                  <c:v>175.25555555555559</c:v>
                </c:pt>
                <c:pt idx="239">
                  <c:v>175.42222222222222</c:v>
                </c:pt>
                <c:pt idx="240">
                  <c:v>175.63333333333333</c:v>
                </c:pt>
                <c:pt idx="241">
                  <c:v>175.73333333333335</c:v>
                </c:pt>
                <c:pt idx="242">
                  <c:v>175.93333333333334</c:v>
                </c:pt>
                <c:pt idx="243">
                  <c:v>176.07777777777778</c:v>
                </c:pt>
                <c:pt idx="244">
                  <c:v>176.26666666666668</c:v>
                </c:pt>
                <c:pt idx="245">
                  <c:v>176.46666666666667</c:v>
                </c:pt>
                <c:pt idx="246">
                  <c:v>176.52222222222224</c:v>
                </c:pt>
                <c:pt idx="247">
                  <c:v>176.72222222222223</c:v>
                </c:pt>
                <c:pt idx="248">
                  <c:v>176.86666666666667</c:v>
                </c:pt>
                <c:pt idx="249">
                  <c:v>177.04444444444448</c:v>
                </c:pt>
                <c:pt idx="250">
                  <c:v>177.18888888888887</c:v>
                </c:pt>
                <c:pt idx="251">
                  <c:v>177.37777777777777</c:v>
                </c:pt>
                <c:pt idx="252">
                  <c:v>177.54444444444445</c:v>
                </c:pt>
                <c:pt idx="253">
                  <c:v>177.71111111111111</c:v>
                </c:pt>
                <c:pt idx="254">
                  <c:v>177.86666666666667</c:v>
                </c:pt>
                <c:pt idx="255">
                  <c:v>178.02222222222221</c:v>
                </c:pt>
                <c:pt idx="256">
                  <c:v>178.15555555555557</c:v>
                </c:pt>
                <c:pt idx="257">
                  <c:v>178.34444444444443</c:v>
                </c:pt>
                <c:pt idx="258">
                  <c:v>178.52222222222224</c:v>
                </c:pt>
                <c:pt idx="259">
                  <c:v>178.64444444444447</c:v>
                </c:pt>
                <c:pt idx="260">
                  <c:v>178.8111111111111</c:v>
                </c:pt>
                <c:pt idx="261">
                  <c:v>178.93333333333334</c:v>
                </c:pt>
                <c:pt idx="262">
                  <c:v>179.10000000000002</c:v>
                </c:pt>
                <c:pt idx="263">
                  <c:v>179.21111111111111</c:v>
                </c:pt>
                <c:pt idx="264">
                  <c:v>179.37777777777779</c:v>
                </c:pt>
                <c:pt idx="265">
                  <c:v>179.55555555555554</c:v>
                </c:pt>
                <c:pt idx="266">
                  <c:v>179.6888888888889</c:v>
                </c:pt>
                <c:pt idx="267">
                  <c:v>179.85555555555555</c:v>
                </c:pt>
                <c:pt idx="268">
                  <c:v>180.02222222222224</c:v>
                </c:pt>
                <c:pt idx="269">
                  <c:v>180.14444444444445</c:v>
                </c:pt>
                <c:pt idx="270">
                  <c:v>180.24444444444444</c:v>
                </c:pt>
                <c:pt idx="271">
                  <c:v>180.38888888888891</c:v>
                </c:pt>
                <c:pt idx="272">
                  <c:v>180.52222222222221</c:v>
                </c:pt>
                <c:pt idx="273">
                  <c:v>180.66666666666669</c:v>
                </c:pt>
                <c:pt idx="274">
                  <c:v>180.83333333333331</c:v>
                </c:pt>
                <c:pt idx="275">
                  <c:v>180.93333333333331</c:v>
                </c:pt>
                <c:pt idx="276">
                  <c:v>181.06666666666666</c:v>
                </c:pt>
                <c:pt idx="277">
                  <c:v>181.20000000000002</c:v>
                </c:pt>
                <c:pt idx="278">
                  <c:v>181.35555555555555</c:v>
                </c:pt>
                <c:pt idx="279">
                  <c:v>181.52222222222224</c:v>
                </c:pt>
                <c:pt idx="280">
                  <c:v>181.63333333333333</c:v>
                </c:pt>
                <c:pt idx="281">
                  <c:v>181.77777777777777</c:v>
                </c:pt>
                <c:pt idx="282">
                  <c:v>181.89999999999998</c:v>
                </c:pt>
                <c:pt idx="283">
                  <c:v>182.06666666666663</c:v>
                </c:pt>
                <c:pt idx="284">
                  <c:v>182.15555555555559</c:v>
                </c:pt>
                <c:pt idx="285">
                  <c:v>182.31111111111113</c:v>
                </c:pt>
                <c:pt idx="286">
                  <c:v>182.43333333333331</c:v>
                </c:pt>
                <c:pt idx="287">
                  <c:v>182.55555555555554</c:v>
                </c:pt>
                <c:pt idx="288">
                  <c:v>182.66666666666669</c:v>
                </c:pt>
                <c:pt idx="289">
                  <c:v>182.76666666666668</c:v>
                </c:pt>
                <c:pt idx="290">
                  <c:v>182.93333333333334</c:v>
                </c:pt>
                <c:pt idx="291">
                  <c:v>182.97777777777779</c:v>
                </c:pt>
                <c:pt idx="292">
                  <c:v>183.14444444444447</c:v>
                </c:pt>
                <c:pt idx="293">
                  <c:v>183.3</c:v>
                </c:pt>
                <c:pt idx="294">
                  <c:v>183.43333333333331</c:v>
                </c:pt>
                <c:pt idx="295">
                  <c:v>183.53333333333336</c:v>
                </c:pt>
                <c:pt idx="296">
                  <c:v>183.63333333333333</c:v>
                </c:pt>
                <c:pt idx="297">
                  <c:v>183.7777777777778</c:v>
                </c:pt>
                <c:pt idx="298">
                  <c:v>183.93333333333331</c:v>
                </c:pt>
                <c:pt idx="299">
                  <c:v>184.04444444444448</c:v>
                </c:pt>
                <c:pt idx="300">
                  <c:v>184.15555555555557</c:v>
                </c:pt>
                <c:pt idx="301">
                  <c:v>184.27777777777777</c:v>
                </c:pt>
                <c:pt idx="302">
                  <c:v>184.37777777777777</c:v>
                </c:pt>
                <c:pt idx="303">
                  <c:v>184.48888888888888</c:v>
                </c:pt>
                <c:pt idx="304">
                  <c:v>184.61111111111111</c:v>
                </c:pt>
                <c:pt idx="305">
                  <c:v>184.68888888888887</c:v>
                </c:pt>
                <c:pt idx="306">
                  <c:v>184.82222222222219</c:v>
                </c:pt>
                <c:pt idx="307">
                  <c:v>184.94444444444446</c:v>
                </c:pt>
                <c:pt idx="308">
                  <c:v>185.03333333333333</c:v>
                </c:pt>
                <c:pt idx="309">
                  <c:v>185.2</c:v>
                </c:pt>
                <c:pt idx="310">
                  <c:v>185.30000000000004</c:v>
                </c:pt>
                <c:pt idx="311">
                  <c:v>185.4111111111111</c:v>
                </c:pt>
                <c:pt idx="312">
                  <c:v>185.51111111111109</c:v>
                </c:pt>
                <c:pt idx="313">
                  <c:v>185.63333333333333</c:v>
                </c:pt>
                <c:pt idx="314">
                  <c:v>185.71111111111111</c:v>
                </c:pt>
                <c:pt idx="315">
                  <c:v>185.8111111111111</c:v>
                </c:pt>
                <c:pt idx="316">
                  <c:v>185.97777777777779</c:v>
                </c:pt>
                <c:pt idx="317">
                  <c:v>186.05555555555554</c:v>
                </c:pt>
                <c:pt idx="318">
                  <c:v>186.17777777777781</c:v>
                </c:pt>
                <c:pt idx="319">
                  <c:v>186.29999999999998</c:v>
                </c:pt>
                <c:pt idx="320">
                  <c:v>186.44444444444446</c:v>
                </c:pt>
                <c:pt idx="321">
                  <c:v>186.51111111111112</c:v>
                </c:pt>
                <c:pt idx="322">
                  <c:v>186.62222222222221</c:v>
                </c:pt>
                <c:pt idx="323">
                  <c:v>186.70000000000002</c:v>
                </c:pt>
                <c:pt idx="324">
                  <c:v>186.79999999999998</c:v>
                </c:pt>
                <c:pt idx="325">
                  <c:v>186.91111111111115</c:v>
                </c:pt>
                <c:pt idx="326">
                  <c:v>187.01111111111112</c:v>
                </c:pt>
                <c:pt idx="327">
                  <c:v>187.10000000000002</c:v>
                </c:pt>
                <c:pt idx="328">
                  <c:v>187.20000000000002</c:v>
                </c:pt>
                <c:pt idx="329">
                  <c:v>187.29999999999998</c:v>
                </c:pt>
                <c:pt idx="330">
                  <c:v>187.42222222222222</c:v>
                </c:pt>
                <c:pt idx="331">
                  <c:v>187.49999999999997</c:v>
                </c:pt>
                <c:pt idx="332">
                  <c:v>187.63333333333333</c:v>
                </c:pt>
                <c:pt idx="333">
                  <c:v>187.71111111111111</c:v>
                </c:pt>
                <c:pt idx="334">
                  <c:v>187.8</c:v>
                </c:pt>
                <c:pt idx="335">
                  <c:v>187.88888888888891</c:v>
                </c:pt>
                <c:pt idx="336">
                  <c:v>188.04444444444445</c:v>
                </c:pt>
                <c:pt idx="337">
                  <c:v>188.11111111111111</c:v>
                </c:pt>
                <c:pt idx="338">
                  <c:v>188.2</c:v>
                </c:pt>
                <c:pt idx="339">
                  <c:v>188.32222222222219</c:v>
                </c:pt>
                <c:pt idx="340">
                  <c:v>188.38888888888889</c:v>
                </c:pt>
                <c:pt idx="341">
                  <c:v>188.54444444444445</c:v>
                </c:pt>
                <c:pt idx="342">
                  <c:v>188.57777777777778</c:v>
                </c:pt>
                <c:pt idx="343">
                  <c:v>188.7</c:v>
                </c:pt>
                <c:pt idx="344">
                  <c:v>188.75555555555556</c:v>
                </c:pt>
                <c:pt idx="345">
                  <c:v>188.82222222222222</c:v>
                </c:pt>
                <c:pt idx="346">
                  <c:v>188.95555555555555</c:v>
                </c:pt>
                <c:pt idx="347">
                  <c:v>189.04444444444448</c:v>
                </c:pt>
                <c:pt idx="348">
                  <c:v>189.15555555555557</c:v>
                </c:pt>
                <c:pt idx="349">
                  <c:v>189.2222222222222</c:v>
                </c:pt>
                <c:pt idx="350">
                  <c:v>189.32222222222222</c:v>
                </c:pt>
                <c:pt idx="351">
                  <c:v>189.4</c:v>
                </c:pt>
                <c:pt idx="352">
                  <c:v>189.47777777777776</c:v>
                </c:pt>
                <c:pt idx="353">
                  <c:v>189.64444444444447</c:v>
                </c:pt>
                <c:pt idx="354">
                  <c:v>189.7</c:v>
                </c:pt>
                <c:pt idx="355">
                  <c:v>189.76666666666668</c:v>
                </c:pt>
                <c:pt idx="356">
                  <c:v>189.86666666666665</c:v>
                </c:pt>
                <c:pt idx="357">
                  <c:v>189.95555555555552</c:v>
                </c:pt>
                <c:pt idx="358">
                  <c:v>190.04444444444448</c:v>
                </c:pt>
                <c:pt idx="359">
                  <c:v>190.13333333333333</c:v>
                </c:pt>
                <c:pt idx="360">
                  <c:v>190.21111111111111</c:v>
                </c:pt>
                <c:pt idx="361">
                  <c:v>190.32222222222219</c:v>
                </c:pt>
                <c:pt idx="362">
                  <c:v>190.37777777777777</c:v>
                </c:pt>
                <c:pt idx="363">
                  <c:v>190.5</c:v>
                </c:pt>
                <c:pt idx="364">
                  <c:v>190.55555555555557</c:v>
                </c:pt>
                <c:pt idx="365">
                  <c:v>190.64444444444445</c:v>
                </c:pt>
                <c:pt idx="366">
                  <c:v>190.71111111111111</c:v>
                </c:pt>
                <c:pt idx="367">
                  <c:v>190.78888888888889</c:v>
                </c:pt>
                <c:pt idx="368">
                  <c:v>190.89999999999998</c:v>
                </c:pt>
                <c:pt idx="369">
                  <c:v>190.98888888888891</c:v>
                </c:pt>
                <c:pt idx="370">
                  <c:v>191.06666666666669</c:v>
                </c:pt>
                <c:pt idx="371">
                  <c:v>191.13333333333333</c:v>
                </c:pt>
                <c:pt idx="372">
                  <c:v>191.17777777777778</c:v>
                </c:pt>
                <c:pt idx="373">
                  <c:v>191.27777777777777</c:v>
                </c:pt>
                <c:pt idx="374">
                  <c:v>191.35555555555555</c:v>
                </c:pt>
                <c:pt idx="375">
                  <c:v>191.45555555555555</c:v>
                </c:pt>
                <c:pt idx="376">
                  <c:v>191.54444444444448</c:v>
                </c:pt>
                <c:pt idx="377">
                  <c:v>191.61111111111111</c:v>
                </c:pt>
                <c:pt idx="378">
                  <c:v>191.70000000000002</c:v>
                </c:pt>
                <c:pt idx="379">
                  <c:v>191.78888888888889</c:v>
                </c:pt>
                <c:pt idx="380">
                  <c:v>191.84444444444449</c:v>
                </c:pt>
                <c:pt idx="381">
                  <c:v>191.92222222222225</c:v>
                </c:pt>
                <c:pt idx="382">
                  <c:v>191.98888888888891</c:v>
                </c:pt>
                <c:pt idx="383">
                  <c:v>192.06666666666666</c:v>
                </c:pt>
                <c:pt idx="384">
                  <c:v>192.14444444444445</c:v>
                </c:pt>
                <c:pt idx="385">
                  <c:v>192.2222222222222</c:v>
                </c:pt>
                <c:pt idx="386">
                  <c:v>192.34444444444446</c:v>
                </c:pt>
                <c:pt idx="387">
                  <c:v>192.35555555555555</c:v>
                </c:pt>
                <c:pt idx="388">
                  <c:v>192.4111111111111</c:v>
                </c:pt>
                <c:pt idx="389">
                  <c:v>192.51111111111109</c:v>
                </c:pt>
                <c:pt idx="390">
                  <c:v>192.6</c:v>
                </c:pt>
                <c:pt idx="391">
                  <c:v>192.65555555555559</c:v>
                </c:pt>
                <c:pt idx="392">
                  <c:v>192.72222222222223</c:v>
                </c:pt>
                <c:pt idx="393">
                  <c:v>192.81111111111107</c:v>
                </c:pt>
                <c:pt idx="394">
                  <c:v>192.85555555555555</c:v>
                </c:pt>
                <c:pt idx="395">
                  <c:v>192.94444444444446</c:v>
                </c:pt>
                <c:pt idx="396">
                  <c:v>193</c:v>
                </c:pt>
                <c:pt idx="397">
                  <c:v>193.05555555555554</c:v>
                </c:pt>
                <c:pt idx="398">
                  <c:v>193.13333333333333</c:v>
                </c:pt>
                <c:pt idx="399">
                  <c:v>193.1888888888889</c:v>
                </c:pt>
                <c:pt idx="400">
                  <c:v>193.3</c:v>
                </c:pt>
                <c:pt idx="401">
                  <c:v>193.34444444444446</c:v>
                </c:pt>
                <c:pt idx="402">
                  <c:v>193.43333333333331</c:v>
                </c:pt>
                <c:pt idx="403">
                  <c:v>193.53333333333333</c:v>
                </c:pt>
                <c:pt idx="404">
                  <c:v>193.57777777777778</c:v>
                </c:pt>
                <c:pt idx="405">
                  <c:v>193.62222222222223</c:v>
                </c:pt>
                <c:pt idx="406">
                  <c:v>193.65555555555554</c:v>
                </c:pt>
                <c:pt idx="407">
                  <c:v>193.72222222222223</c:v>
                </c:pt>
                <c:pt idx="408">
                  <c:v>193.82222222222219</c:v>
                </c:pt>
                <c:pt idx="409">
                  <c:v>193.89999999999998</c:v>
                </c:pt>
                <c:pt idx="410">
                  <c:v>193.93333333333331</c:v>
                </c:pt>
                <c:pt idx="411">
                  <c:v>194.02222222222224</c:v>
                </c:pt>
                <c:pt idx="412">
                  <c:v>194.07777777777778</c:v>
                </c:pt>
                <c:pt idx="413">
                  <c:v>194.11111111111109</c:v>
                </c:pt>
                <c:pt idx="414">
                  <c:v>194.23333333333332</c:v>
                </c:pt>
                <c:pt idx="415">
                  <c:v>194.27777777777774</c:v>
                </c:pt>
                <c:pt idx="416">
                  <c:v>194.32222222222222</c:v>
                </c:pt>
                <c:pt idx="417">
                  <c:v>194.42222222222222</c:v>
                </c:pt>
                <c:pt idx="418">
                  <c:v>194.45555555555558</c:v>
                </c:pt>
                <c:pt idx="419">
                  <c:v>194.5333333333333</c:v>
                </c:pt>
                <c:pt idx="420">
                  <c:v>194.5888888888889</c:v>
                </c:pt>
                <c:pt idx="421">
                  <c:v>194.64444444444445</c:v>
                </c:pt>
                <c:pt idx="422">
                  <c:v>194.68888888888893</c:v>
                </c:pt>
                <c:pt idx="423">
                  <c:v>194.76666666666665</c:v>
                </c:pt>
                <c:pt idx="424">
                  <c:v>194.79999999999998</c:v>
                </c:pt>
                <c:pt idx="425">
                  <c:v>194.85555555555553</c:v>
                </c:pt>
                <c:pt idx="426">
                  <c:v>194.95555555555558</c:v>
                </c:pt>
                <c:pt idx="427">
                  <c:v>195.03333333333333</c:v>
                </c:pt>
                <c:pt idx="428">
                  <c:v>195.07777777777775</c:v>
                </c:pt>
                <c:pt idx="429">
                  <c:v>195.13333333333333</c:v>
                </c:pt>
                <c:pt idx="430">
                  <c:v>195.15555555555557</c:v>
                </c:pt>
                <c:pt idx="431">
                  <c:v>195.20000000000005</c:v>
                </c:pt>
                <c:pt idx="432">
                  <c:v>195.28888888888889</c:v>
                </c:pt>
                <c:pt idx="433">
                  <c:v>195.36666666666667</c:v>
                </c:pt>
                <c:pt idx="434">
                  <c:v>195.42222222222219</c:v>
                </c:pt>
                <c:pt idx="435">
                  <c:v>195.47777777777776</c:v>
                </c:pt>
                <c:pt idx="436">
                  <c:v>195.55555555555554</c:v>
                </c:pt>
                <c:pt idx="437">
                  <c:v>195.61111111111111</c:v>
                </c:pt>
                <c:pt idx="438">
                  <c:v>195.64444444444445</c:v>
                </c:pt>
                <c:pt idx="439">
                  <c:v>195.66666666666669</c:v>
                </c:pt>
                <c:pt idx="440">
                  <c:v>195.72222222222223</c:v>
                </c:pt>
                <c:pt idx="441">
                  <c:v>195.78888888888889</c:v>
                </c:pt>
                <c:pt idx="442">
                  <c:v>195.87777777777777</c:v>
                </c:pt>
                <c:pt idx="443">
                  <c:v>195.9111111111111</c:v>
                </c:pt>
                <c:pt idx="444">
                  <c:v>195.96666666666667</c:v>
                </c:pt>
                <c:pt idx="445">
                  <c:v>196</c:v>
                </c:pt>
                <c:pt idx="446">
                  <c:v>196.04444444444445</c:v>
                </c:pt>
                <c:pt idx="447">
                  <c:v>196.14444444444442</c:v>
                </c:pt>
                <c:pt idx="448">
                  <c:v>196.17777777777778</c:v>
                </c:pt>
                <c:pt idx="449">
                  <c:v>196.21111111111111</c:v>
                </c:pt>
                <c:pt idx="450">
                  <c:v>196.30000000000004</c:v>
                </c:pt>
                <c:pt idx="451">
                  <c:v>196.32222222222222</c:v>
                </c:pt>
                <c:pt idx="452">
                  <c:v>196.38888888888889</c:v>
                </c:pt>
                <c:pt idx="453">
                  <c:v>196.42222222222219</c:v>
                </c:pt>
                <c:pt idx="454">
                  <c:v>196.48888888888888</c:v>
                </c:pt>
                <c:pt idx="455">
                  <c:v>196.53333333333333</c:v>
                </c:pt>
                <c:pt idx="456">
                  <c:v>196.6</c:v>
                </c:pt>
                <c:pt idx="457">
                  <c:v>196.64444444444445</c:v>
                </c:pt>
                <c:pt idx="458">
                  <c:v>196.71111111111111</c:v>
                </c:pt>
                <c:pt idx="459">
                  <c:v>196.76666666666668</c:v>
                </c:pt>
                <c:pt idx="460">
                  <c:v>196.8</c:v>
                </c:pt>
                <c:pt idx="461">
                  <c:v>196.87777777777779</c:v>
                </c:pt>
                <c:pt idx="462">
                  <c:v>196.89999999999998</c:v>
                </c:pt>
                <c:pt idx="463">
                  <c:v>196.97777777777776</c:v>
                </c:pt>
                <c:pt idx="464">
                  <c:v>197</c:v>
                </c:pt>
                <c:pt idx="465">
                  <c:v>197.05555555555554</c:v>
                </c:pt>
                <c:pt idx="466">
                  <c:v>197.1</c:v>
                </c:pt>
                <c:pt idx="467">
                  <c:v>197.15555555555554</c:v>
                </c:pt>
                <c:pt idx="468">
                  <c:v>197.1888888888889</c:v>
                </c:pt>
                <c:pt idx="469">
                  <c:v>197.24444444444444</c:v>
                </c:pt>
                <c:pt idx="470">
                  <c:v>197.30000000000004</c:v>
                </c:pt>
                <c:pt idx="471">
                  <c:v>197.37777777777779</c:v>
                </c:pt>
                <c:pt idx="472">
                  <c:v>197.4</c:v>
                </c:pt>
                <c:pt idx="473">
                  <c:v>197.47777777777776</c:v>
                </c:pt>
                <c:pt idx="474">
                  <c:v>197.47777777777776</c:v>
                </c:pt>
                <c:pt idx="475">
                  <c:v>197.54444444444442</c:v>
                </c:pt>
                <c:pt idx="476">
                  <c:v>197.57777777777778</c:v>
                </c:pt>
                <c:pt idx="477">
                  <c:v>197.64444444444445</c:v>
                </c:pt>
                <c:pt idx="478">
                  <c:v>197.65555555555557</c:v>
                </c:pt>
                <c:pt idx="479">
                  <c:v>197.7222222222222</c:v>
                </c:pt>
                <c:pt idx="480">
                  <c:v>197.76666666666668</c:v>
                </c:pt>
                <c:pt idx="481">
                  <c:v>197.78888888888892</c:v>
                </c:pt>
                <c:pt idx="482">
                  <c:v>197.88888888888889</c:v>
                </c:pt>
                <c:pt idx="483">
                  <c:v>197.89999999999998</c:v>
                </c:pt>
                <c:pt idx="484">
                  <c:v>197.93333333333334</c:v>
                </c:pt>
                <c:pt idx="485">
                  <c:v>197.94444444444446</c:v>
                </c:pt>
                <c:pt idx="486">
                  <c:v>198.02222222222221</c:v>
                </c:pt>
                <c:pt idx="487">
                  <c:v>198.11111111111111</c:v>
                </c:pt>
                <c:pt idx="488">
                  <c:v>198.12222222222223</c:v>
                </c:pt>
                <c:pt idx="489">
                  <c:v>198.14444444444445</c:v>
                </c:pt>
                <c:pt idx="490">
                  <c:v>198.17777777777781</c:v>
                </c:pt>
                <c:pt idx="491">
                  <c:v>198.23333333333332</c:v>
                </c:pt>
                <c:pt idx="492">
                  <c:v>198.27777777777777</c:v>
                </c:pt>
                <c:pt idx="493">
                  <c:v>198.32222222222219</c:v>
                </c:pt>
                <c:pt idx="494">
                  <c:v>198.35555555555555</c:v>
                </c:pt>
                <c:pt idx="495">
                  <c:v>198.4</c:v>
                </c:pt>
                <c:pt idx="496">
                  <c:v>198.43333333333334</c:v>
                </c:pt>
                <c:pt idx="497">
                  <c:v>198.5</c:v>
                </c:pt>
                <c:pt idx="498">
                  <c:v>198.52222222222221</c:v>
                </c:pt>
                <c:pt idx="499">
                  <c:v>198.58888888888887</c:v>
                </c:pt>
                <c:pt idx="500">
                  <c:v>198.62222222222221</c:v>
                </c:pt>
                <c:pt idx="501">
                  <c:v>198.65555555555557</c:v>
                </c:pt>
                <c:pt idx="502">
                  <c:v>198.71111111111111</c:v>
                </c:pt>
                <c:pt idx="503">
                  <c:v>198.74444444444444</c:v>
                </c:pt>
                <c:pt idx="504">
                  <c:v>198.75555555555556</c:v>
                </c:pt>
                <c:pt idx="505">
                  <c:v>198.80000000000004</c:v>
                </c:pt>
                <c:pt idx="506">
                  <c:v>198.87777777777779</c:v>
                </c:pt>
                <c:pt idx="507">
                  <c:v>198.93333333333331</c:v>
                </c:pt>
                <c:pt idx="508">
                  <c:v>198.98888888888888</c:v>
                </c:pt>
                <c:pt idx="509">
                  <c:v>199.03333333333336</c:v>
                </c:pt>
                <c:pt idx="510">
                  <c:v>199.03333333333333</c:v>
                </c:pt>
                <c:pt idx="511">
                  <c:v>199.07777777777775</c:v>
                </c:pt>
                <c:pt idx="512">
                  <c:v>199.12222222222221</c:v>
                </c:pt>
                <c:pt idx="513">
                  <c:v>199.13333333333333</c:v>
                </c:pt>
                <c:pt idx="514">
                  <c:v>199.15555555555557</c:v>
                </c:pt>
                <c:pt idx="515">
                  <c:v>199.2</c:v>
                </c:pt>
                <c:pt idx="516">
                  <c:v>199.23333333333332</c:v>
                </c:pt>
                <c:pt idx="517">
                  <c:v>199.31111111111113</c:v>
                </c:pt>
                <c:pt idx="518">
                  <c:v>199.32222222222222</c:v>
                </c:pt>
                <c:pt idx="519">
                  <c:v>199.37777777777779</c:v>
                </c:pt>
                <c:pt idx="520">
                  <c:v>199.39999999999998</c:v>
                </c:pt>
                <c:pt idx="521">
                  <c:v>199.41111111111113</c:v>
                </c:pt>
                <c:pt idx="522">
                  <c:v>199.46666666666667</c:v>
                </c:pt>
                <c:pt idx="523">
                  <c:v>199.51111111111112</c:v>
                </c:pt>
                <c:pt idx="524">
                  <c:v>199.54444444444442</c:v>
                </c:pt>
                <c:pt idx="525">
                  <c:v>199.55555555555554</c:v>
                </c:pt>
                <c:pt idx="526">
                  <c:v>199.61111111111109</c:v>
                </c:pt>
                <c:pt idx="527">
                  <c:v>199.64444444444445</c:v>
                </c:pt>
                <c:pt idx="528">
                  <c:v>199.65555555555554</c:v>
                </c:pt>
                <c:pt idx="529">
                  <c:v>199.72222222222223</c:v>
                </c:pt>
                <c:pt idx="530">
                  <c:v>199.73333333333332</c:v>
                </c:pt>
                <c:pt idx="531">
                  <c:v>199.78888888888889</c:v>
                </c:pt>
                <c:pt idx="532">
                  <c:v>199.83333333333334</c:v>
                </c:pt>
                <c:pt idx="533">
                  <c:v>199.88888888888889</c:v>
                </c:pt>
                <c:pt idx="534">
                  <c:v>199.87777777777777</c:v>
                </c:pt>
                <c:pt idx="535">
                  <c:v>199.92222222222225</c:v>
                </c:pt>
                <c:pt idx="536">
                  <c:v>200</c:v>
                </c:pt>
                <c:pt idx="537">
                  <c:v>200.02222222222224</c:v>
                </c:pt>
                <c:pt idx="538">
                  <c:v>200.03333333333336</c:v>
                </c:pt>
                <c:pt idx="539">
                  <c:v>200.07777777777778</c:v>
                </c:pt>
                <c:pt idx="540">
                  <c:v>200.07777777777778</c:v>
                </c:pt>
                <c:pt idx="541">
                  <c:v>200.16666666666663</c:v>
                </c:pt>
                <c:pt idx="542">
                  <c:v>200.15555555555554</c:v>
                </c:pt>
                <c:pt idx="543">
                  <c:v>200.21111111111111</c:v>
                </c:pt>
                <c:pt idx="544">
                  <c:v>200.22222222222223</c:v>
                </c:pt>
                <c:pt idx="545">
                  <c:v>200.26666666666665</c:v>
                </c:pt>
                <c:pt idx="546">
                  <c:v>200.28888888888889</c:v>
                </c:pt>
                <c:pt idx="547">
                  <c:v>200.29999999999998</c:v>
                </c:pt>
                <c:pt idx="548">
                  <c:v>200.3111111111111</c:v>
                </c:pt>
                <c:pt idx="549">
                  <c:v>200.38888888888886</c:v>
                </c:pt>
                <c:pt idx="550">
                  <c:v>200.42222222222222</c:v>
                </c:pt>
                <c:pt idx="551">
                  <c:v>200.45555555555558</c:v>
                </c:pt>
                <c:pt idx="552">
                  <c:v>200.47777777777779</c:v>
                </c:pt>
                <c:pt idx="553">
                  <c:v>200.52222222222224</c:v>
                </c:pt>
                <c:pt idx="554">
                  <c:v>200.55555555555557</c:v>
                </c:pt>
                <c:pt idx="555">
                  <c:v>200.57777777777781</c:v>
                </c:pt>
                <c:pt idx="556">
                  <c:v>200.62222222222223</c:v>
                </c:pt>
                <c:pt idx="557">
                  <c:v>200.62222222222223</c:v>
                </c:pt>
                <c:pt idx="558">
                  <c:v>200.62222222222223</c:v>
                </c:pt>
                <c:pt idx="559">
                  <c:v>200.67777777777778</c:v>
                </c:pt>
                <c:pt idx="560">
                  <c:v>200.7</c:v>
                </c:pt>
                <c:pt idx="561">
                  <c:v>200.71111111111111</c:v>
                </c:pt>
                <c:pt idx="562">
                  <c:v>200.76666666666665</c:v>
                </c:pt>
                <c:pt idx="563">
                  <c:v>200.81111111111107</c:v>
                </c:pt>
                <c:pt idx="564">
                  <c:v>200.83333333333334</c:v>
                </c:pt>
                <c:pt idx="565">
                  <c:v>200.83333333333331</c:v>
                </c:pt>
                <c:pt idx="566">
                  <c:v>200.88888888888889</c:v>
                </c:pt>
                <c:pt idx="567">
                  <c:v>200.94444444444446</c:v>
                </c:pt>
                <c:pt idx="568">
                  <c:v>200.9666666666667</c:v>
                </c:pt>
                <c:pt idx="569">
                  <c:v>200.97777777777782</c:v>
                </c:pt>
                <c:pt idx="570">
                  <c:v>201.02222222222224</c:v>
                </c:pt>
                <c:pt idx="571">
                  <c:v>201.04444444444442</c:v>
                </c:pt>
                <c:pt idx="572">
                  <c:v>201.07777777777775</c:v>
                </c:pt>
                <c:pt idx="573">
                  <c:v>201.08888888888885</c:v>
                </c:pt>
                <c:pt idx="574">
                  <c:v>201.11111111111109</c:v>
                </c:pt>
                <c:pt idx="575">
                  <c:v>201.13333333333333</c:v>
                </c:pt>
                <c:pt idx="576">
                  <c:v>201.17777777777781</c:v>
                </c:pt>
                <c:pt idx="577">
                  <c:v>201.22222222222226</c:v>
                </c:pt>
                <c:pt idx="578">
                  <c:v>201.21111111111111</c:v>
                </c:pt>
                <c:pt idx="579">
                  <c:v>201.26666666666671</c:v>
                </c:pt>
                <c:pt idx="580">
                  <c:v>201.25555555555559</c:v>
                </c:pt>
                <c:pt idx="581">
                  <c:v>201.32222222222222</c:v>
                </c:pt>
                <c:pt idx="582">
                  <c:v>201.34444444444446</c:v>
                </c:pt>
                <c:pt idx="583">
                  <c:v>201.37777777777777</c:v>
                </c:pt>
                <c:pt idx="584">
                  <c:v>201.4111111111111</c:v>
                </c:pt>
                <c:pt idx="585">
                  <c:v>201.39999999999998</c:v>
                </c:pt>
                <c:pt idx="586">
                  <c:v>201.43333333333331</c:v>
                </c:pt>
                <c:pt idx="587">
                  <c:v>201.46666666666667</c:v>
                </c:pt>
                <c:pt idx="588">
                  <c:v>201.48888888888888</c:v>
                </c:pt>
                <c:pt idx="589">
                  <c:v>201.48888888888888</c:v>
                </c:pt>
                <c:pt idx="590">
                  <c:v>201.52222222222224</c:v>
                </c:pt>
                <c:pt idx="591">
                  <c:v>201.55555555555557</c:v>
                </c:pt>
                <c:pt idx="592">
                  <c:v>201.56666666666669</c:v>
                </c:pt>
                <c:pt idx="593">
                  <c:v>201.61111111111111</c:v>
                </c:pt>
                <c:pt idx="594">
                  <c:v>201.65555555555554</c:v>
                </c:pt>
                <c:pt idx="595">
                  <c:v>201.66666666666666</c:v>
                </c:pt>
                <c:pt idx="596">
                  <c:v>201.71111111111108</c:v>
                </c:pt>
                <c:pt idx="597">
                  <c:v>201.75555555555559</c:v>
                </c:pt>
                <c:pt idx="598">
                  <c:v>201.7777777777778</c:v>
                </c:pt>
                <c:pt idx="599">
                  <c:v>201.78888888888889</c:v>
                </c:pt>
                <c:pt idx="600">
                  <c:v>201.83333333333337</c:v>
                </c:pt>
                <c:pt idx="601">
                  <c:v>201.84444444444449</c:v>
                </c:pt>
                <c:pt idx="602">
                  <c:v>201.85555555555558</c:v>
                </c:pt>
                <c:pt idx="603">
                  <c:v>201.88888888888891</c:v>
                </c:pt>
                <c:pt idx="604">
                  <c:v>201.87777777777779</c:v>
                </c:pt>
                <c:pt idx="605">
                  <c:v>201.88888888888891</c:v>
                </c:pt>
                <c:pt idx="606">
                  <c:v>201.92222222222227</c:v>
                </c:pt>
                <c:pt idx="607">
                  <c:v>201.96666666666667</c:v>
                </c:pt>
                <c:pt idx="608">
                  <c:v>201.98888888888888</c:v>
                </c:pt>
                <c:pt idx="609">
                  <c:v>202.01111111111109</c:v>
                </c:pt>
                <c:pt idx="610">
                  <c:v>202.02222222222224</c:v>
                </c:pt>
                <c:pt idx="611">
                  <c:v>202.04444444444442</c:v>
                </c:pt>
                <c:pt idx="612">
                  <c:v>202.06666666666666</c:v>
                </c:pt>
                <c:pt idx="613">
                  <c:v>202.1</c:v>
                </c:pt>
                <c:pt idx="614">
                  <c:v>202.13333333333335</c:v>
                </c:pt>
                <c:pt idx="615">
                  <c:v>202.15555555555554</c:v>
                </c:pt>
                <c:pt idx="616">
                  <c:v>202.14444444444445</c:v>
                </c:pt>
                <c:pt idx="617">
                  <c:v>202.16666666666666</c:v>
                </c:pt>
                <c:pt idx="618">
                  <c:v>202.17777777777781</c:v>
                </c:pt>
                <c:pt idx="619">
                  <c:v>202.22222222222223</c:v>
                </c:pt>
                <c:pt idx="620">
                  <c:v>202.26666666666665</c:v>
                </c:pt>
                <c:pt idx="621">
                  <c:v>202.3111111111111</c:v>
                </c:pt>
                <c:pt idx="622">
                  <c:v>202.29999999999998</c:v>
                </c:pt>
                <c:pt idx="623">
                  <c:v>202.35555555555555</c:v>
                </c:pt>
                <c:pt idx="624">
                  <c:v>202.35555555555558</c:v>
                </c:pt>
                <c:pt idx="625">
                  <c:v>202.38888888888889</c:v>
                </c:pt>
                <c:pt idx="626">
                  <c:v>202.4</c:v>
                </c:pt>
                <c:pt idx="627">
                  <c:v>202.41111111111113</c:v>
                </c:pt>
                <c:pt idx="628">
                  <c:v>202.43333333333334</c:v>
                </c:pt>
                <c:pt idx="629">
                  <c:v>202.46666666666667</c:v>
                </c:pt>
                <c:pt idx="630">
                  <c:v>202.47777777777776</c:v>
                </c:pt>
                <c:pt idx="631">
                  <c:v>202.50000000000003</c:v>
                </c:pt>
                <c:pt idx="632">
                  <c:v>202.51111111111112</c:v>
                </c:pt>
                <c:pt idx="633">
                  <c:v>202.51111111111112</c:v>
                </c:pt>
                <c:pt idx="634">
                  <c:v>202.54444444444445</c:v>
                </c:pt>
                <c:pt idx="635">
                  <c:v>202.57777777777781</c:v>
                </c:pt>
                <c:pt idx="636">
                  <c:v>202.60000000000002</c:v>
                </c:pt>
                <c:pt idx="637">
                  <c:v>202.64444444444445</c:v>
                </c:pt>
                <c:pt idx="638">
                  <c:v>202.65555555555554</c:v>
                </c:pt>
                <c:pt idx="639">
                  <c:v>202.66666666666663</c:v>
                </c:pt>
                <c:pt idx="640">
                  <c:v>202.69999999999996</c:v>
                </c:pt>
                <c:pt idx="641">
                  <c:v>202.71111111111111</c:v>
                </c:pt>
                <c:pt idx="642">
                  <c:v>202.71111111111111</c:v>
                </c:pt>
                <c:pt idx="643">
                  <c:v>202.73333333333332</c:v>
                </c:pt>
                <c:pt idx="644">
                  <c:v>202.74444444444444</c:v>
                </c:pt>
                <c:pt idx="645">
                  <c:v>202.75555555555556</c:v>
                </c:pt>
                <c:pt idx="646">
                  <c:v>202.79999999999998</c:v>
                </c:pt>
                <c:pt idx="647">
                  <c:v>202.78888888888889</c:v>
                </c:pt>
                <c:pt idx="648">
                  <c:v>202.8111111111111</c:v>
                </c:pt>
                <c:pt idx="649">
                  <c:v>202.83333333333331</c:v>
                </c:pt>
                <c:pt idx="650">
                  <c:v>202.86666666666665</c:v>
                </c:pt>
                <c:pt idx="651">
                  <c:v>202.89999999999998</c:v>
                </c:pt>
                <c:pt idx="652">
                  <c:v>202.91111111111113</c:v>
                </c:pt>
                <c:pt idx="653">
                  <c:v>202.93333333333334</c:v>
                </c:pt>
                <c:pt idx="654">
                  <c:v>202.92222222222222</c:v>
                </c:pt>
                <c:pt idx="655">
                  <c:v>202.96666666666667</c:v>
                </c:pt>
                <c:pt idx="656">
                  <c:v>202.98888888888888</c:v>
                </c:pt>
                <c:pt idx="657">
                  <c:v>202.97777777777776</c:v>
                </c:pt>
                <c:pt idx="658">
                  <c:v>203</c:v>
                </c:pt>
                <c:pt idx="659">
                  <c:v>203.02222222222221</c:v>
                </c:pt>
                <c:pt idx="660">
                  <c:v>203.02222222222224</c:v>
                </c:pt>
                <c:pt idx="661">
                  <c:v>203.03333333333333</c:v>
                </c:pt>
                <c:pt idx="662">
                  <c:v>203.05555555555554</c:v>
                </c:pt>
                <c:pt idx="663">
                  <c:v>203.1</c:v>
                </c:pt>
                <c:pt idx="664">
                  <c:v>203.1</c:v>
                </c:pt>
                <c:pt idx="665">
                  <c:v>203.11111111111114</c:v>
                </c:pt>
                <c:pt idx="666">
                  <c:v>203.18888888888893</c:v>
                </c:pt>
                <c:pt idx="667">
                  <c:v>203.16666666666669</c:v>
                </c:pt>
                <c:pt idx="668">
                  <c:v>203.18888888888893</c:v>
                </c:pt>
                <c:pt idx="669">
                  <c:v>203.21111111111111</c:v>
                </c:pt>
                <c:pt idx="670">
                  <c:v>203.21111111111111</c:v>
                </c:pt>
                <c:pt idx="671">
                  <c:v>203.27777777777777</c:v>
                </c:pt>
                <c:pt idx="672">
                  <c:v>203.26666666666668</c:v>
                </c:pt>
                <c:pt idx="673">
                  <c:v>203.25555555555559</c:v>
                </c:pt>
                <c:pt idx="674">
                  <c:v>203.28888888888889</c:v>
                </c:pt>
                <c:pt idx="675">
                  <c:v>203.28888888888889</c:v>
                </c:pt>
                <c:pt idx="676">
                  <c:v>203.32222222222219</c:v>
                </c:pt>
                <c:pt idx="677">
                  <c:v>203.3</c:v>
                </c:pt>
                <c:pt idx="678">
                  <c:v>203.3111111111111</c:v>
                </c:pt>
                <c:pt idx="679">
                  <c:v>203.32222222222219</c:v>
                </c:pt>
                <c:pt idx="680">
                  <c:v>203.38888888888886</c:v>
                </c:pt>
                <c:pt idx="681">
                  <c:v>203.36666666666667</c:v>
                </c:pt>
                <c:pt idx="682">
                  <c:v>203.36666666666667</c:v>
                </c:pt>
                <c:pt idx="683">
                  <c:v>203.41111111111113</c:v>
                </c:pt>
                <c:pt idx="684">
                  <c:v>203.45555555555555</c:v>
                </c:pt>
                <c:pt idx="685">
                  <c:v>203.44444444444443</c:v>
                </c:pt>
                <c:pt idx="686">
                  <c:v>203.44444444444446</c:v>
                </c:pt>
                <c:pt idx="687">
                  <c:v>203.47777777777776</c:v>
                </c:pt>
                <c:pt idx="688">
                  <c:v>203.47777777777776</c:v>
                </c:pt>
                <c:pt idx="689">
                  <c:v>203.48888888888888</c:v>
                </c:pt>
                <c:pt idx="690">
                  <c:v>203.51111111111109</c:v>
                </c:pt>
                <c:pt idx="691">
                  <c:v>203.54444444444448</c:v>
                </c:pt>
                <c:pt idx="692">
                  <c:v>203.56666666666669</c:v>
                </c:pt>
                <c:pt idx="693">
                  <c:v>203.54444444444445</c:v>
                </c:pt>
                <c:pt idx="694">
                  <c:v>203.56666666666666</c:v>
                </c:pt>
                <c:pt idx="695">
                  <c:v>203.58888888888885</c:v>
                </c:pt>
                <c:pt idx="696">
                  <c:v>203.61111111111111</c:v>
                </c:pt>
                <c:pt idx="697">
                  <c:v>203.61111111111111</c:v>
                </c:pt>
                <c:pt idx="698">
                  <c:v>203.64444444444447</c:v>
                </c:pt>
                <c:pt idx="699">
                  <c:v>203.61111111111111</c:v>
                </c:pt>
                <c:pt idx="700">
                  <c:v>203.64444444444445</c:v>
                </c:pt>
                <c:pt idx="701">
                  <c:v>203.66666666666666</c:v>
                </c:pt>
                <c:pt idx="702">
                  <c:v>203.66666666666666</c:v>
                </c:pt>
                <c:pt idx="703">
                  <c:v>203.71111111111111</c:v>
                </c:pt>
                <c:pt idx="704">
                  <c:v>203.72222222222223</c:v>
                </c:pt>
                <c:pt idx="705">
                  <c:v>203.72222222222223</c:v>
                </c:pt>
                <c:pt idx="706">
                  <c:v>203.74444444444444</c:v>
                </c:pt>
                <c:pt idx="707">
                  <c:v>203.74444444444444</c:v>
                </c:pt>
                <c:pt idx="708">
                  <c:v>203.75555555555556</c:v>
                </c:pt>
                <c:pt idx="709">
                  <c:v>203.76666666666665</c:v>
                </c:pt>
                <c:pt idx="710">
                  <c:v>203.8111111111111</c:v>
                </c:pt>
                <c:pt idx="711">
                  <c:v>203.82222222222222</c:v>
                </c:pt>
                <c:pt idx="712">
                  <c:v>203.82222222222222</c:v>
                </c:pt>
                <c:pt idx="713">
                  <c:v>203.84444444444443</c:v>
                </c:pt>
                <c:pt idx="714">
                  <c:v>203.83333333333334</c:v>
                </c:pt>
                <c:pt idx="715">
                  <c:v>203.86666666666667</c:v>
                </c:pt>
                <c:pt idx="716">
                  <c:v>203.86666666666667</c:v>
                </c:pt>
                <c:pt idx="717">
                  <c:v>203.88888888888886</c:v>
                </c:pt>
                <c:pt idx="718">
                  <c:v>203.89999999999998</c:v>
                </c:pt>
                <c:pt idx="719">
                  <c:v>203.88888888888889</c:v>
                </c:pt>
                <c:pt idx="720">
                  <c:v>203.91111111111113</c:v>
                </c:pt>
                <c:pt idx="721">
                  <c:v>203.92222222222222</c:v>
                </c:pt>
                <c:pt idx="722">
                  <c:v>203.93333333333331</c:v>
                </c:pt>
                <c:pt idx="723">
                  <c:v>203.92222222222225</c:v>
                </c:pt>
                <c:pt idx="724">
                  <c:v>203.96666666666667</c:v>
                </c:pt>
                <c:pt idx="725">
                  <c:v>203.96666666666667</c:v>
                </c:pt>
                <c:pt idx="726">
                  <c:v>203.98888888888888</c:v>
                </c:pt>
                <c:pt idx="727">
                  <c:v>204.02222222222224</c:v>
                </c:pt>
                <c:pt idx="728">
                  <c:v>204.03333333333336</c:v>
                </c:pt>
                <c:pt idx="729">
                  <c:v>204.02222222222224</c:v>
                </c:pt>
                <c:pt idx="730">
                  <c:v>204.02222222222224</c:v>
                </c:pt>
                <c:pt idx="731">
                  <c:v>204.02222222222224</c:v>
                </c:pt>
                <c:pt idx="732">
                  <c:v>204.06666666666666</c:v>
                </c:pt>
                <c:pt idx="733">
                  <c:v>204.03333333333336</c:v>
                </c:pt>
                <c:pt idx="734">
                  <c:v>204.05555555555554</c:v>
                </c:pt>
                <c:pt idx="735">
                  <c:v>204.08888888888887</c:v>
                </c:pt>
                <c:pt idx="736">
                  <c:v>204.11111111111111</c:v>
                </c:pt>
                <c:pt idx="737">
                  <c:v>204.11111111111111</c:v>
                </c:pt>
                <c:pt idx="738">
                  <c:v>204.13333333333333</c:v>
                </c:pt>
                <c:pt idx="739">
                  <c:v>204.15555555555551</c:v>
                </c:pt>
                <c:pt idx="740">
                  <c:v>204.16666666666663</c:v>
                </c:pt>
                <c:pt idx="741">
                  <c:v>204.14444444444442</c:v>
                </c:pt>
                <c:pt idx="742">
                  <c:v>204.1888888888889</c:v>
                </c:pt>
                <c:pt idx="743">
                  <c:v>204.18888888888887</c:v>
                </c:pt>
                <c:pt idx="744">
                  <c:v>204.17777777777778</c:v>
                </c:pt>
                <c:pt idx="745">
                  <c:v>204.17777777777778</c:v>
                </c:pt>
                <c:pt idx="746">
                  <c:v>204.22222222222223</c:v>
                </c:pt>
                <c:pt idx="747">
                  <c:v>204.23333333333332</c:v>
                </c:pt>
                <c:pt idx="748">
                  <c:v>204.23333333333332</c:v>
                </c:pt>
                <c:pt idx="749">
                  <c:v>204.23333333333332</c:v>
                </c:pt>
                <c:pt idx="750">
                  <c:v>204.25555555555556</c:v>
                </c:pt>
                <c:pt idx="751">
                  <c:v>204.22222222222223</c:v>
                </c:pt>
                <c:pt idx="752">
                  <c:v>204.26666666666668</c:v>
                </c:pt>
                <c:pt idx="753">
                  <c:v>204.31111111111113</c:v>
                </c:pt>
                <c:pt idx="754">
                  <c:v>204.28888888888889</c:v>
                </c:pt>
                <c:pt idx="755">
                  <c:v>204.28888888888889</c:v>
                </c:pt>
                <c:pt idx="756">
                  <c:v>204.28888888888889</c:v>
                </c:pt>
                <c:pt idx="757">
                  <c:v>204.32222222222222</c:v>
                </c:pt>
                <c:pt idx="758">
                  <c:v>204.3111111111111</c:v>
                </c:pt>
                <c:pt idx="759">
                  <c:v>204.33333333333334</c:v>
                </c:pt>
                <c:pt idx="760">
                  <c:v>204.35555555555555</c:v>
                </c:pt>
                <c:pt idx="761">
                  <c:v>204.35555555555558</c:v>
                </c:pt>
                <c:pt idx="762">
                  <c:v>204.37777777777779</c:v>
                </c:pt>
                <c:pt idx="763">
                  <c:v>204.36666666666667</c:v>
                </c:pt>
                <c:pt idx="764">
                  <c:v>204.37777777777777</c:v>
                </c:pt>
                <c:pt idx="765">
                  <c:v>204.37777777777779</c:v>
                </c:pt>
                <c:pt idx="766">
                  <c:v>204.42222222222222</c:v>
                </c:pt>
                <c:pt idx="767">
                  <c:v>204.43333333333331</c:v>
                </c:pt>
                <c:pt idx="768">
                  <c:v>204.4111111111111</c:v>
                </c:pt>
                <c:pt idx="769">
                  <c:v>204.4111111111111</c:v>
                </c:pt>
                <c:pt idx="770">
                  <c:v>204.42222222222219</c:v>
                </c:pt>
                <c:pt idx="771">
                  <c:v>204.42222222222219</c:v>
                </c:pt>
                <c:pt idx="772">
                  <c:v>204.43333333333328</c:v>
                </c:pt>
                <c:pt idx="773">
                  <c:v>204.44444444444446</c:v>
                </c:pt>
                <c:pt idx="774">
                  <c:v>204.43333333333331</c:v>
                </c:pt>
                <c:pt idx="775">
                  <c:v>204.46666666666667</c:v>
                </c:pt>
                <c:pt idx="776">
                  <c:v>204.47777777777779</c:v>
                </c:pt>
                <c:pt idx="777">
                  <c:v>204.47777777777779</c:v>
                </c:pt>
                <c:pt idx="778">
                  <c:v>204.5</c:v>
                </c:pt>
                <c:pt idx="779">
                  <c:v>204.52222222222221</c:v>
                </c:pt>
                <c:pt idx="780">
                  <c:v>204.54444444444442</c:v>
                </c:pt>
                <c:pt idx="781">
                  <c:v>204.55555555555554</c:v>
                </c:pt>
                <c:pt idx="782">
                  <c:v>204.56666666666669</c:v>
                </c:pt>
                <c:pt idx="783">
                  <c:v>204.56666666666669</c:v>
                </c:pt>
                <c:pt idx="784">
                  <c:v>204.55555555555554</c:v>
                </c:pt>
                <c:pt idx="785">
                  <c:v>204.56666666666669</c:v>
                </c:pt>
                <c:pt idx="786">
                  <c:v>204.57777777777781</c:v>
                </c:pt>
                <c:pt idx="787">
                  <c:v>204.60000000000002</c:v>
                </c:pt>
                <c:pt idx="788">
                  <c:v>204.61111111111111</c:v>
                </c:pt>
                <c:pt idx="789">
                  <c:v>204.62222222222221</c:v>
                </c:pt>
                <c:pt idx="790">
                  <c:v>204.62222222222221</c:v>
                </c:pt>
                <c:pt idx="791">
                  <c:v>204.62222222222221</c:v>
                </c:pt>
                <c:pt idx="792">
                  <c:v>204.63333333333333</c:v>
                </c:pt>
                <c:pt idx="793">
                  <c:v>204.66666666666666</c:v>
                </c:pt>
                <c:pt idx="794">
                  <c:v>204.64444444444447</c:v>
                </c:pt>
                <c:pt idx="795">
                  <c:v>204.63333333333335</c:v>
                </c:pt>
                <c:pt idx="796">
                  <c:v>204.65555555555557</c:v>
                </c:pt>
                <c:pt idx="797">
                  <c:v>204.67777777777778</c:v>
                </c:pt>
                <c:pt idx="798">
                  <c:v>204.6888888888889</c:v>
                </c:pt>
                <c:pt idx="799">
                  <c:v>204.7</c:v>
                </c:pt>
                <c:pt idx="800">
                  <c:v>204.70000000000002</c:v>
                </c:pt>
                <c:pt idx="801">
                  <c:v>204.66666666666666</c:v>
                </c:pt>
                <c:pt idx="802">
                  <c:v>204.7</c:v>
                </c:pt>
                <c:pt idx="803">
                  <c:v>204.71111111111111</c:v>
                </c:pt>
                <c:pt idx="804">
                  <c:v>204.72222222222223</c:v>
                </c:pt>
                <c:pt idx="805">
                  <c:v>204.72222222222223</c:v>
                </c:pt>
                <c:pt idx="806">
                  <c:v>204.73333333333332</c:v>
                </c:pt>
                <c:pt idx="807">
                  <c:v>204.73333333333335</c:v>
                </c:pt>
                <c:pt idx="808">
                  <c:v>204.72222222222223</c:v>
                </c:pt>
                <c:pt idx="809">
                  <c:v>204.72222222222223</c:v>
                </c:pt>
                <c:pt idx="810">
                  <c:v>204.75555555555556</c:v>
                </c:pt>
                <c:pt idx="811">
                  <c:v>204.74444444444444</c:v>
                </c:pt>
                <c:pt idx="812">
                  <c:v>204.78888888888889</c:v>
                </c:pt>
                <c:pt idx="813">
                  <c:v>204.80000000000004</c:v>
                </c:pt>
                <c:pt idx="814">
                  <c:v>204.78888888888889</c:v>
                </c:pt>
                <c:pt idx="815">
                  <c:v>204.77777777777777</c:v>
                </c:pt>
                <c:pt idx="816">
                  <c:v>204.8</c:v>
                </c:pt>
                <c:pt idx="817">
                  <c:v>204.81111111111113</c:v>
                </c:pt>
                <c:pt idx="818">
                  <c:v>204.81111111111113</c:v>
                </c:pt>
                <c:pt idx="819">
                  <c:v>204.82222222222222</c:v>
                </c:pt>
                <c:pt idx="820">
                  <c:v>204.83333333333337</c:v>
                </c:pt>
                <c:pt idx="821">
                  <c:v>204.83333333333337</c:v>
                </c:pt>
                <c:pt idx="822">
                  <c:v>204.83333333333334</c:v>
                </c:pt>
                <c:pt idx="823">
                  <c:v>204.84444444444446</c:v>
                </c:pt>
                <c:pt idx="824">
                  <c:v>204.85555555555555</c:v>
                </c:pt>
                <c:pt idx="825">
                  <c:v>204.86666666666667</c:v>
                </c:pt>
                <c:pt idx="826">
                  <c:v>204.84444444444446</c:v>
                </c:pt>
                <c:pt idx="827">
                  <c:v>204.85555555555555</c:v>
                </c:pt>
                <c:pt idx="828">
                  <c:v>204.87777777777779</c:v>
                </c:pt>
                <c:pt idx="829">
                  <c:v>204.87777777777779</c:v>
                </c:pt>
                <c:pt idx="830">
                  <c:v>204.89999999999998</c:v>
                </c:pt>
                <c:pt idx="831">
                  <c:v>204.9111111111111</c:v>
                </c:pt>
                <c:pt idx="832">
                  <c:v>204.89999999999998</c:v>
                </c:pt>
                <c:pt idx="833">
                  <c:v>204.93333333333331</c:v>
                </c:pt>
                <c:pt idx="834">
                  <c:v>204.92222222222219</c:v>
                </c:pt>
                <c:pt idx="835">
                  <c:v>204.9111111111111</c:v>
                </c:pt>
                <c:pt idx="836">
                  <c:v>204.94444444444446</c:v>
                </c:pt>
                <c:pt idx="837">
                  <c:v>204.95555555555555</c:v>
                </c:pt>
                <c:pt idx="838">
                  <c:v>204.97777777777776</c:v>
                </c:pt>
                <c:pt idx="839">
                  <c:v>204.94444444444446</c:v>
                </c:pt>
                <c:pt idx="840">
                  <c:v>204.96666666666664</c:v>
                </c:pt>
                <c:pt idx="841">
                  <c:v>204.95555555555555</c:v>
                </c:pt>
                <c:pt idx="842">
                  <c:v>204.97777777777776</c:v>
                </c:pt>
                <c:pt idx="843">
                  <c:v>204.96666666666664</c:v>
                </c:pt>
                <c:pt idx="844">
                  <c:v>204.98888888888888</c:v>
                </c:pt>
                <c:pt idx="845">
                  <c:v>204.95555555555555</c:v>
                </c:pt>
                <c:pt idx="846">
                  <c:v>204.99999999999997</c:v>
                </c:pt>
                <c:pt idx="847">
                  <c:v>205.01111111111109</c:v>
                </c:pt>
                <c:pt idx="848">
                  <c:v>204.99999999999997</c:v>
                </c:pt>
                <c:pt idx="849">
                  <c:v>205.01111111111109</c:v>
                </c:pt>
                <c:pt idx="850">
                  <c:v>204.98888888888888</c:v>
                </c:pt>
                <c:pt idx="851">
                  <c:v>204.99999999999997</c:v>
                </c:pt>
                <c:pt idx="852">
                  <c:v>205.05555555555557</c:v>
                </c:pt>
                <c:pt idx="853">
                  <c:v>205.01111111111109</c:v>
                </c:pt>
                <c:pt idx="854">
                  <c:v>205.02222222222224</c:v>
                </c:pt>
                <c:pt idx="855">
                  <c:v>205.03333333333333</c:v>
                </c:pt>
                <c:pt idx="856">
                  <c:v>205.05555555555557</c:v>
                </c:pt>
                <c:pt idx="857">
                  <c:v>205.05555555555557</c:v>
                </c:pt>
                <c:pt idx="858">
                  <c:v>205.03333333333336</c:v>
                </c:pt>
                <c:pt idx="859">
                  <c:v>205.05555555555554</c:v>
                </c:pt>
                <c:pt idx="860">
                  <c:v>205.05555555555557</c:v>
                </c:pt>
                <c:pt idx="861">
                  <c:v>205.04444444444445</c:v>
                </c:pt>
                <c:pt idx="862">
                  <c:v>205.04444444444445</c:v>
                </c:pt>
                <c:pt idx="863">
                  <c:v>205.08888888888887</c:v>
                </c:pt>
                <c:pt idx="864">
                  <c:v>205.10000000000002</c:v>
                </c:pt>
                <c:pt idx="865">
                  <c:v>205.11111111111111</c:v>
                </c:pt>
                <c:pt idx="866">
                  <c:v>205.07777777777778</c:v>
                </c:pt>
                <c:pt idx="867">
                  <c:v>205.07777777777778</c:v>
                </c:pt>
                <c:pt idx="868">
                  <c:v>205.14444444444445</c:v>
                </c:pt>
                <c:pt idx="869">
                  <c:v>205.12222222222221</c:v>
                </c:pt>
                <c:pt idx="870">
                  <c:v>205.12222222222221</c:v>
                </c:pt>
                <c:pt idx="871">
                  <c:v>205.13333333333333</c:v>
                </c:pt>
                <c:pt idx="872">
                  <c:v>205.14444444444445</c:v>
                </c:pt>
                <c:pt idx="873">
                  <c:v>205.11111111111111</c:v>
                </c:pt>
                <c:pt idx="874">
                  <c:v>205.14444444444445</c:v>
                </c:pt>
                <c:pt idx="875">
                  <c:v>205.13333333333333</c:v>
                </c:pt>
                <c:pt idx="876">
                  <c:v>205.13333333333333</c:v>
                </c:pt>
                <c:pt idx="877">
                  <c:v>205.13333333333333</c:v>
                </c:pt>
                <c:pt idx="878">
                  <c:v>205.13333333333333</c:v>
                </c:pt>
                <c:pt idx="879">
                  <c:v>205.14444444444445</c:v>
                </c:pt>
                <c:pt idx="880">
                  <c:v>205.13333333333333</c:v>
                </c:pt>
                <c:pt idx="881">
                  <c:v>205.16666666666666</c:v>
                </c:pt>
                <c:pt idx="882">
                  <c:v>205.15555555555557</c:v>
                </c:pt>
                <c:pt idx="883">
                  <c:v>205.16666666666669</c:v>
                </c:pt>
                <c:pt idx="884">
                  <c:v>205.17777777777781</c:v>
                </c:pt>
                <c:pt idx="885">
                  <c:v>205.16666666666666</c:v>
                </c:pt>
                <c:pt idx="886">
                  <c:v>205.17777777777781</c:v>
                </c:pt>
                <c:pt idx="887">
                  <c:v>205.1888888888889</c:v>
                </c:pt>
                <c:pt idx="888">
                  <c:v>205.1888888888889</c:v>
                </c:pt>
                <c:pt idx="889">
                  <c:v>205.2</c:v>
                </c:pt>
                <c:pt idx="890">
                  <c:v>205.23333333333332</c:v>
                </c:pt>
                <c:pt idx="891">
                  <c:v>205.22222222222223</c:v>
                </c:pt>
                <c:pt idx="892">
                  <c:v>205.23333333333332</c:v>
                </c:pt>
                <c:pt idx="893">
                  <c:v>205.22222222222223</c:v>
                </c:pt>
                <c:pt idx="894">
                  <c:v>205.25555555555556</c:v>
                </c:pt>
                <c:pt idx="895">
                  <c:v>205.25555555555553</c:v>
                </c:pt>
                <c:pt idx="896">
                  <c:v>205.25555555555556</c:v>
                </c:pt>
                <c:pt idx="897">
                  <c:v>205.26666666666665</c:v>
                </c:pt>
                <c:pt idx="898">
                  <c:v>205.25555555555556</c:v>
                </c:pt>
                <c:pt idx="899">
                  <c:v>205.28888888888886</c:v>
                </c:pt>
                <c:pt idx="900">
                  <c:v>205.25555555555556</c:v>
                </c:pt>
                <c:pt idx="901">
                  <c:v>205.26666666666668</c:v>
                </c:pt>
                <c:pt idx="902">
                  <c:v>205.3</c:v>
                </c:pt>
                <c:pt idx="903">
                  <c:v>205.26666666666668</c:v>
                </c:pt>
                <c:pt idx="904">
                  <c:v>205.27777777777777</c:v>
                </c:pt>
                <c:pt idx="905">
                  <c:v>205.28888888888889</c:v>
                </c:pt>
                <c:pt idx="906">
                  <c:v>205.3</c:v>
                </c:pt>
                <c:pt idx="907">
                  <c:v>205.31111111111113</c:v>
                </c:pt>
                <c:pt idx="908">
                  <c:v>205.27777777777777</c:v>
                </c:pt>
                <c:pt idx="909">
                  <c:v>205.3</c:v>
                </c:pt>
                <c:pt idx="910">
                  <c:v>205.33333333333334</c:v>
                </c:pt>
                <c:pt idx="911">
                  <c:v>205.3</c:v>
                </c:pt>
                <c:pt idx="912">
                  <c:v>205.31111111111113</c:v>
                </c:pt>
                <c:pt idx="913">
                  <c:v>205.3</c:v>
                </c:pt>
                <c:pt idx="914">
                  <c:v>205.31111111111113</c:v>
                </c:pt>
                <c:pt idx="915">
                  <c:v>205.3111111111111</c:v>
                </c:pt>
                <c:pt idx="916">
                  <c:v>205.31111111111113</c:v>
                </c:pt>
                <c:pt idx="917">
                  <c:v>205.34444444444446</c:v>
                </c:pt>
                <c:pt idx="918">
                  <c:v>205.33333333333334</c:v>
                </c:pt>
                <c:pt idx="919">
                  <c:v>205.33333333333334</c:v>
                </c:pt>
                <c:pt idx="920">
                  <c:v>205.34444444444443</c:v>
                </c:pt>
                <c:pt idx="921">
                  <c:v>205.34444444444443</c:v>
                </c:pt>
                <c:pt idx="922">
                  <c:v>205.35555555555555</c:v>
                </c:pt>
                <c:pt idx="923">
                  <c:v>205.33333333333334</c:v>
                </c:pt>
                <c:pt idx="924">
                  <c:v>205.34444444444443</c:v>
                </c:pt>
                <c:pt idx="925">
                  <c:v>205.33333333333334</c:v>
                </c:pt>
                <c:pt idx="926">
                  <c:v>205.34444444444443</c:v>
                </c:pt>
                <c:pt idx="927">
                  <c:v>205.34444444444443</c:v>
                </c:pt>
                <c:pt idx="928">
                  <c:v>205.33333333333334</c:v>
                </c:pt>
                <c:pt idx="929">
                  <c:v>205.36666666666667</c:v>
                </c:pt>
                <c:pt idx="930">
                  <c:v>205.35555555555555</c:v>
                </c:pt>
                <c:pt idx="931">
                  <c:v>205.37777777777779</c:v>
                </c:pt>
                <c:pt idx="932">
                  <c:v>205.36666666666667</c:v>
                </c:pt>
                <c:pt idx="933">
                  <c:v>205.36666666666665</c:v>
                </c:pt>
                <c:pt idx="934">
                  <c:v>205.37777777777777</c:v>
                </c:pt>
                <c:pt idx="935">
                  <c:v>205.36666666666667</c:v>
                </c:pt>
                <c:pt idx="936">
                  <c:v>205.4</c:v>
                </c:pt>
                <c:pt idx="937">
                  <c:v>205.41111111111113</c:v>
                </c:pt>
                <c:pt idx="938">
                  <c:v>205.4</c:v>
                </c:pt>
                <c:pt idx="939">
                  <c:v>205.41111111111113</c:v>
                </c:pt>
                <c:pt idx="940">
                  <c:v>205.4</c:v>
                </c:pt>
                <c:pt idx="941">
                  <c:v>205.4111111111111</c:v>
                </c:pt>
                <c:pt idx="942">
                  <c:v>205.44444444444446</c:v>
                </c:pt>
                <c:pt idx="943">
                  <c:v>205.47777777777776</c:v>
                </c:pt>
                <c:pt idx="944">
                  <c:v>205.46666666666667</c:v>
                </c:pt>
                <c:pt idx="945">
                  <c:v>205.46666666666667</c:v>
                </c:pt>
                <c:pt idx="946">
                  <c:v>205.42222222222225</c:v>
                </c:pt>
                <c:pt idx="947">
                  <c:v>205.43333333333334</c:v>
                </c:pt>
                <c:pt idx="948">
                  <c:v>205.43333333333337</c:v>
                </c:pt>
                <c:pt idx="949">
                  <c:v>205.44444444444446</c:v>
                </c:pt>
                <c:pt idx="950">
                  <c:v>205.44444444444446</c:v>
                </c:pt>
                <c:pt idx="951">
                  <c:v>205.43333333333331</c:v>
                </c:pt>
                <c:pt idx="952">
                  <c:v>205.44444444444446</c:v>
                </c:pt>
                <c:pt idx="953">
                  <c:v>205.46666666666667</c:v>
                </c:pt>
                <c:pt idx="954">
                  <c:v>205.46666666666667</c:v>
                </c:pt>
                <c:pt idx="955">
                  <c:v>205.46666666666667</c:v>
                </c:pt>
                <c:pt idx="956">
                  <c:v>205.48888888888888</c:v>
                </c:pt>
                <c:pt idx="957">
                  <c:v>205.47777777777776</c:v>
                </c:pt>
                <c:pt idx="958">
                  <c:v>205.47777777777776</c:v>
                </c:pt>
                <c:pt idx="959">
                  <c:v>205.48888888888891</c:v>
                </c:pt>
                <c:pt idx="960">
                  <c:v>205.46666666666664</c:v>
                </c:pt>
                <c:pt idx="961">
                  <c:v>205.48888888888891</c:v>
                </c:pt>
                <c:pt idx="962">
                  <c:v>205.49999999999997</c:v>
                </c:pt>
                <c:pt idx="963">
                  <c:v>205.51111111111109</c:v>
                </c:pt>
                <c:pt idx="964">
                  <c:v>205.47777777777776</c:v>
                </c:pt>
                <c:pt idx="965">
                  <c:v>205.47777777777776</c:v>
                </c:pt>
                <c:pt idx="966">
                  <c:v>205.48888888888888</c:v>
                </c:pt>
                <c:pt idx="967">
                  <c:v>205.5</c:v>
                </c:pt>
                <c:pt idx="968">
                  <c:v>205.48888888888891</c:v>
                </c:pt>
                <c:pt idx="969">
                  <c:v>205.48888888888891</c:v>
                </c:pt>
                <c:pt idx="970">
                  <c:v>205.48888888888891</c:v>
                </c:pt>
                <c:pt idx="971">
                  <c:v>205.50000000000003</c:v>
                </c:pt>
                <c:pt idx="972">
                  <c:v>205.51111111111112</c:v>
                </c:pt>
                <c:pt idx="973">
                  <c:v>205.51111111111109</c:v>
                </c:pt>
                <c:pt idx="974">
                  <c:v>205.51111111111112</c:v>
                </c:pt>
                <c:pt idx="975">
                  <c:v>205.54444444444445</c:v>
                </c:pt>
                <c:pt idx="976">
                  <c:v>205.51111111111112</c:v>
                </c:pt>
                <c:pt idx="977">
                  <c:v>205.54444444444445</c:v>
                </c:pt>
                <c:pt idx="978">
                  <c:v>205.52222222222224</c:v>
                </c:pt>
                <c:pt idx="979">
                  <c:v>205.56666666666669</c:v>
                </c:pt>
                <c:pt idx="980">
                  <c:v>205.54444444444442</c:v>
                </c:pt>
                <c:pt idx="981">
                  <c:v>205.53333333333333</c:v>
                </c:pt>
                <c:pt idx="982">
                  <c:v>205.55555555555554</c:v>
                </c:pt>
                <c:pt idx="983">
                  <c:v>205.55555555555554</c:v>
                </c:pt>
                <c:pt idx="984">
                  <c:v>205.54444444444445</c:v>
                </c:pt>
                <c:pt idx="985">
                  <c:v>205.54444444444445</c:v>
                </c:pt>
                <c:pt idx="986">
                  <c:v>205.55555555555557</c:v>
                </c:pt>
                <c:pt idx="987">
                  <c:v>205.56666666666669</c:v>
                </c:pt>
                <c:pt idx="988">
                  <c:v>205.54444444444445</c:v>
                </c:pt>
                <c:pt idx="989">
                  <c:v>205.55555555555554</c:v>
                </c:pt>
                <c:pt idx="990">
                  <c:v>205.56666666666669</c:v>
                </c:pt>
                <c:pt idx="991">
                  <c:v>205.54444444444445</c:v>
                </c:pt>
                <c:pt idx="992">
                  <c:v>205.55555555555557</c:v>
                </c:pt>
                <c:pt idx="993">
                  <c:v>205.57777777777778</c:v>
                </c:pt>
                <c:pt idx="994">
                  <c:v>205.57777777777778</c:v>
                </c:pt>
                <c:pt idx="995">
                  <c:v>205.57777777777778</c:v>
                </c:pt>
                <c:pt idx="996">
                  <c:v>205.57777777777778</c:v>
                </c:pt>
                <c:pt idx="997">
                  <c:v>205.57777777777778</c:v>
                </c:pt>
                <c:pt idx="998">
                  <c:v>205.58888888888887</c:v>
                </c:pt>
                <c:pt idx="999">
                  <c:v>205.58888888888887</c:v>
                </c:pt>
                <c:pt idx="1000">
                  <c:v>205.61111111111109</c:v>
                </c:pt>
                <c:pt idx="1001">
                  <c:v>205.57777777777775</c:v>
                </c:pt>
                <c:pt idx="1002">
                  <c:v>205.61111111111109</c:v>
                </c:pt>
                <c:pt idx="1003">
                  <c:v>205.57777777777775</c:v>
                </c:pt>
                <c:pt idx="1004">
                  <c:v>205.57777777777778</c:v>
                </c:pt>
                <c:pt idx="1005">
                  <c:v>205.58888888888887</c:v>
                </c:pt>
                <c:pt idx="1006">
                  <c:v>205.6</c:v>
                </c:pt>
                <c:pt idx="1007">
                  <c:v>205.61111111111111</c:v>
                </c:pt>
                <c:pt idx="1008">
                  <c:v>205.61111111111111</c:v>
                </c:pt>
                <c:pt idx="1009">
                  <c:v>205.61111111111109</c:v>
                </c:pt>
                <c:pt idx="1010">
                  <c:v>205.61111111111109</c:v>
                </c:pt>
                <c:pt idx="1011">
                  <c:v>205.62222222222223</c:v>
                </c:pt>
                <c:pt idx="1012">
                  <c:v>205.5888888888889</c:v>
                </c:pt>
                <c:pt idx="1013">
                  <c:v>205.61111111111114</c:v>
                </c:pt>
                <c:pt idx="1014">
                  <c:v>205.62222222222223</c:v>
                </c:pt>
                <c:pt idx="1015">
                  <c:v>205.62222222222223</c:v>
                </c:pt>
                <c:pt idx="1016">
                  <c:v>205.62222222222223</c:v>
                </c:pt>
                <c:pt idx="1017">
                  <c:v>205.61111111111111</c:v>
                </c:pt>
                <c:pt idx="1018">
                  <c:v>205.62222222222223</c:v>
                </c:pt>
                <c:pt idx="1019">
                  <c:v>205.61111111111111</c:v>
                </c:pt>
                <c:pt idx="1020">
                  <c:v>205.63333333333333</c:v>
                </c:pt>
                <c:pt idx="1021">
                  <c:v>205.63333333333333</c:v>
                </c:pt>
                <c:pt idx="1022">
                  <c:v>205.62222222222223</c:v>
                </c:pt>
                <c:pt idx="1023">
                  <c:v>205.63333333333333</c:v>
                </c:pt>
                <c:pt idx="1024">
                  <c:v>205.61111111111111</c:v>
                </c:pt>
                <c:pt idx="1025">
                  <c:v>205.63333333333333</c:v>
                </c:pt>
                <c:pt idx="1026">
                  <c:v>205.60000000000002</c:v>
                </c:pt>
                <c:pt idx="1027">
                  <c:v>205.61111111111111</c:v>
                </c:pt>
                <c:pt idx="1028">
                  <c:v>205.62222222222223</c:v>
                </c:pt>
                <c:pt idx="1029">
                  <c:v>205.64444444444447</c:v>
                </c:pt>
                <c:pt idx="1030">
                  <c:v>205.63333333333335</c:v>
                </c:pt>
                <c:pt idx="1031">
                  <c:v>205.63333333333335</c:v>
                </c:pt>
                <c:pt idx="1032">
                  <c:v>205.61111111111114</c:v>
                </c:pt>
                <c:pt idx="1033">
                  <c:v>205.63333333333333</c:v>
                </c:pt>
                <c:pt idx="1034">
                  <c:v>205.64444444444445</c:v>
                </c:pt>
                <c:pt idx="1035">
                  <c:v>205.63333333333333</c:v>
                </c:pt>
                <c:pt idx="1036">
                  <c:v>205.65555555555557</c:v>
                </c:pt>
                <c:pt idx="1037">
                  <c:v>205.64444444444445</c:v>
                </c:pt>
                <c:pt idx="1038">
                  <c:v>205.63333333333333</c:v>
                </c:pt>
                <c:pt idx="1039">
                  <c:v>205.66666666666663</c:v>
                </c:pt>
                <c:pt idx="1040">
                  <c:v>205.63333333333335</c:v>
                </c:pt>
                <c:pt idx="1041">
                  <c:v>205.67777777777778</c:v>
                </c:pt>
                <c:pt idx="1042">
                  <c:v>205.66666666666666</c:v>
                </c:pt>
                <c:pt idx="1043">
                  <c:v>205.67777777777778</c:v>
                </c:pt>
                <c:pt idx="1044">
                  <c:v>205.66666666666666</c:v>
                </c:pt>
                <c:pt idx="1045">
                  <c:v>205.63333333333333</c:v>
                </c:pt>
                <c:pt idx="1046">
                  <c:v>205.65555555555557</c:v>
                </c:pt>
                <c:pt idx="1047">
                  <c:v>205.63333333333333</c:v>
                </c:pt>
                <c:pt idx="1048">
                  <c:v>205.64444444444445</c:v>
                </c:pt>
                <c:pt idx="1049">
                  <c:v>205.66666666666666</c:v>
                </c:pt>
                <c:pt idx="1050">
                  <c:v>205.66666666666666</c:v>
                </c:pt>
                <c:pt idx="1051">
                  <c:v>205.65555555555557</c:v>
                </c:pt>
                <c:pt idx="1052">
                  <c:v>205.67777777777778</c:v>
                </c:pt>
                <c:pt idx="1053">
                  <c:v>205.65555555555557</c:v>
                </c:pt>
                <c:pt idx="1054">
                  <c:v>205.6888888888889</c:v>
                </c:pt>
                <c:pt idx="1055">
                  <c:v>205.66666666666666</c:v>
                </c:pt>
                <c:pt idx="1056">
                  <c:v>205.6888888888889</c:v>
                </c:pt>
                <c:pt idx="1057">
                  <c:v>205.6888888888889</c:v>
                </c:pt>
                <c:pt idx="1058">
                  <c:v>205.6888888888889</c:v>
                </c:pt>
                <c:pt idx="1059">
                  <c:v>205.67777777777778</c:v>
                </c:pt>
                <c:pt idx="1060">
                  <c:v>205.66666666666666</c:v>
                </c:pt>
                <c:pt idx="1061">
                  <c:v>205.6888888888889</c:v>
                </c:pt>
                <c:pt idx="1062">
                  <c:v>205.7</c:v>
                </c:pt>
                <c:pt idx="1063">
                  <c:v>205.67777777777781</c:v>
                </c:pt>
                <c:pt idx="1064">
                  <c:v>205.7</c:v>
                </c:pt>
                <c:pt idx="1065">
                  <c:v>205.71111111111111</c:v>
                </c:pt>
                <c:pt idx="1066">
                  <c:v>205.7</c:v>
                </c:pt>
                <c:pt idx="1067">
                  <c:v>205.7</c:v>
                </c:pt>
                <c:pt idx="1068">
                  <c:v>205.71111111111111</c:v>
                </c:pt>
                <c:pt idx="1069">
                  <c:v>205.7</c:v>
                </c:pt>
                <c:pt idx="1070">
                  <c:v>205.7222222222222</c:v>
                </c:pt>
                <c:pt idx="1071">
                  <c:v>205.7222222222222</c:v>
                </c:pt>
                <c:pt idx="1072">
                  <c:v>205.71111111111111</c:v>
                </c:pt>
                <c:pt idx="1073">
                  <c:v>205.71111111111111</c:v>
                </c:pt>
                <c:pt idx="1074">
                  <c:v>205.73333333333332</c:v>
                </c:pt>
                <c:pt idx="1075">
                  <c:v>205.73333333333335</c:v>
                </c:pt>
                <c:pt idx="1076">
                  <c:v>205.74444444444444</c:v>
                </c:pt>
                <c:pt idx="1077">
                  <c:v>205.74444444444444</c:v>
                </c:pt>
                <c:pt idx="1078">
                  <c:v>205.73333333333335</c:v>
                </c:pt>
                <c:pt idx="1079">
                  <c:v>205.74444444444441</c:v>
                </c:pt>
                <c:pt idx="1080">
                  <c:v>205.74444444444444</c:v>
                </c:pt>
                <c:pt idx="1081">
                  <c:v>205.76666666666668</c:v>
                </c:pt>
                <c:pt idx="1082">
                  <c:v>205.75555555555559</c:v>
                </c:pt>
                <c:pt idx="1083">
                  <c:v>205.75555555555559</c:v>
                </c:pt>
                <c:pt idx="1084">
                  <c:v>205.76666666666668</c:v>
                </c:pt>
                <c:pt idx="1085">
                  <c:v>205.75555555555559</c:v>
                </c:pt>
                <c:pt idx="1086">
                  <c:v>205.71111111111111</c:v>
                </c:pt>
                <c:pt idx="1087">
                  <c:v>205.72222222222223</c:v>
                </c:pt>
                <c:pt idx="1088">
                  <c:v>205.75555555555559</c:v>
                </c:pt>
                <c:pt idx="1089">
                  <c:v>205.72222222222223</c:v>
                </c:pt>
                <c:pt idx="1090">
                  <c:v>205.73333333333335</c:v>
                </c:pt>
                <c:pt idx="1091">
                  <c:v>205.74444444444441</c:v>
                </c:pt>
                <c:pt idx="1092">
                  <c:v>205.74444444444444</c:v>
                </c:pt>
                <c:pt idx="1093">
                  <c:v>205.74444444444444</c:v>
                </c:pt>
                <c:pt idx="1094">
                  <c:v>205.73333333333335</c:v>
                </c:pt>
                <c:pt idx="1095">
                  <c:v>205.75555555555556</c:v>
                </c:pt>
                <c:pt idx="1096">
                  <c:v>205.75555555555556</c:v>
                </c:pt>
                <c:pt idx="1097">
                  <c:v>205.74444444444441</c:v>
                </c:pt>
                <c:pt idx="1098">
                  <c:v>205.73333333333332</c:v>
                </c:pt>
                <c:pt idx="1099">
                  <c:v>205.75555555555556</c:v>
                </c:pt>
                <c:pt idx="1100">
                  <c:v>205.73333333333332</c:v>
                </c:pt>
                <c:pt idx="1101">
                  <c:v>205.75555555555556</c:v>
                </c:pt>
                <c:pt idx="1102">
                  <c:v>205.77777777777774</c:v>
                </c:pt>
                <c:pt idx="1103">
                  <c:v>205.76666666666665</c:v>
                </c:pt>
                <c:pt idx="1104">
                  <c:v>205.78888888888886</c:v>
                </c:pt>
                <c:pt idx="1105">
                  <c:v>205.78888888888886</c:v>
                </c:pt>
                <c:pt idx="1106">
                  <c:v>205.78888888888886</c:v>
                </c:pt>
                <c:pt idx="1107">
                  <c:v>205.78888888888886</c:v>
                </c:pt>
                <c:pt idx="1108">
                  <c:v>205.78888888888889</c:v>
                </c:pt>
                <c:pt idx="1109">
                  <c:v>205.78888888888886</c:v>
                </c:pt>
                <c:pt idx="1110">
                  <c:v>205.78888888888886</c:v>
                </c:pt>
                <c:pt idx="1111">
                  <c:v>205.77777777777774</c:v>
                </c:pt>
                <c:pt idx="1112">
                  <c:v>205.79999999999998</c:v>
                </c:pt>
                <c:pt idx="1113">
                  <c:v>205.76666666666665</c:v>
                </c:pt>
                <c:pt idx="1114">
                  <c:v>205.77777777777774</c:v>
                </c:pt>
                <c:pt idx="1115">
                  <c:v>205.77777777777774</c:v>
                </c:pt>
                <c:pt idx="1116">
                  <c:v>205.78888888888886</c:v>
                </c:pt>
                <c:pt idx="1117">
                  <c:v>205.76666666666665</c:v>
                </c:pt>
                <c:pt idx="1118">
                  <c:v>205.77777777777774</c:v>
                </c:pt>
                <c:pt idx="1119">
                  <c:v>205.78888888888889</c:v>
                </c:pt>
                <c:pt idx="1120">
                  <c:v>205.78888888888889</c:v>
                </c:pt>
                <c:pt idx="1121">
                  <c:v>205.77777777777777</c:v>
                </c:pt>
                <c:pt idx="1122">
                  <c:v>205.79999999999998</c:v>
                </c:pt>
                <c:pt idx="1123">
                  <c:v>205.77777777777777</c:v>
                </c:pt>
                <c:pt idx="1124">
                  <c:v>205.76666666666665</c:v>
                </c:pt>
                <c:pt idx="1125">
                  <c:v>205.79999999999998</c:v>
                </c:pt>
                <c:pt idx="1126">
                  <c:v>205.78888888888886</c:v>
                </c:pt>
                <c:pt idx="1127">
                  <c:v>205.78888888888889</c:v>
                </c:pt>
                <c:pt idx="1128">
                  <c:v>205.8111111111111</c:v>
                </c:pt>
                <c:pt idx="1129">
                  <c:v>205.78888888888889</c:v>
                </c:pt>
                <c:pt idx="1130">
                  <c:v>205.79999999999998</c:v>
                </c:pt>
                <c:pt idx="1131">
                  <c:v>205.79999999999998</c:v>
                </c:pt>
                <c:pt idx="1132">
                  <c:v>205.8111111111111</c:v>
                </c:pt>
                <c:pt idx="1133">
                  <c:v>205.83333333333337</c:v>
                </c:pt>
                <c:pt idx="1134">
                  <c:v>205.8111111111111</c:v>
                </c:pt>
                <c:pt idx="1135">
                  <c:v>205.8111111111111</c:v>
                </c:pt>
                <c:pt idx="1136">
                  <c:v>205.8111111111111</c:v>
                </c:pt>
                <c:pt idx="1137">
                  <c:v>205.86666666666667</c:v>
                </c:pt>
                <c:pt idx="1138">
                  <c:v>205.84444444444443</c:v>
                </c:pt>
                <c:pt idx="1139">
                  <c:v>205.85555555555555</c:v>
                </c:pt>
                <c:pt idx="1140">
                  <c:v>205.82222222222222</c:v>
                </c:pt>
                <c:pt idx="1141">
                  <c:v>205.87777777777779</c:v>
                </c:pt>
                <c:pt idx="1142">
                  <c:v>205.84444444444446</c:v>
                </c:pt>
                <c:pt idx="1143">
                  <c:v>205.82222222222222</c:v>
                </c:pt>
                <c:pt idx="1144">
                  <c:v>205.83333333333334</c:v>
                </c:pt>
                <c:pt idx="1145">
                  <c:v>205.84444444444443</c:v>
                </c:pt>
                <c:pt idx="1146">
                  <c:v>205.83333333333334</c:v>
                </c:pt>
                <c:pt idx="1147">
                  <c:v>205.82222222222222</c:v>
                </c:pt>
                <c:pt idx="1148">
                  <c:v>205.82222222222222</c:v>
                </c:pt>
                <c:pt idx="1149">
                  <c:v>205.83333333333337</c:v>
                </c:pt>
                <c:pt idx="1150">
                  <c:v>205.82222222222222</c:v>
                </c:pt>
                <c:pt idx="1151">
                  <c:v>205.84444444444446</c:v>
                </c:pt>
                <c:pt idx="1152">
                  <c:v>205.81111111111113</c:v>
                </c:pt>
                <c:pt idx="1153">
                  <c:v>205.81111111111113</c:v>
                </c:pt>
                <c:pt idx="1154">
                  <c:v>205.81111111111113</c:v>
                </c:pt>
                <c:pt idx="1155">
                  <c:v>205.82222222222222</c:v>
                </c:pt>
                <c:pt idx="1156">
                  <c:v>205.8</c:v>
                </c:pt>
                <c:pt idx="1157">
                  <c:v>205.83333333333337</c:v>
                </c:pt>
                <c:pt idx="1158">
                  <c:v>205.80000000000004</c:v>
                </c:pt>
                <c:pt idx="1159">
                  <c:v>205.82222222222222</c:v>
                </c:pt>
                <c:pt idx="1160">
                  <c:v>205.83333333333334</c:v>
                </c:pt>
                <c:pt idx="1161">
                  <c:v>205.81111111111113</c:v>
                </c:pt>
                <c:pt idx="1162">
                  <c:v>205.86666666666667</c:v>
                </c:pt>
                <c:pt idx="1163">
                  <c:v>205.83333333333334</c:v>
                </c:pt>
                <c:pt idx="1164">
                  <c:v>205.84444444444443</c:v>
                </c:pt>
                <c:pt idx="1165">
                  <c:v>205.86666666666667</c:v>
                </c:pt>
                <c:pt idx="1166">
                  <c:v>205.85555555555555</c:v>
                </c:pt>
                <c:pt idx="1167">
                  <c:v>205.84444444444446</c:v>
                </c:pt>
                <c:pt idx="1168">
                  <c:v>205.83333333333334</c:v>
                </c:pt>
                <c:pt idx="1169">
                  <c:v>205.83333333333334</c:v>
                </c:pt>
                <c:pt idx="1170">
                  <c:v>205.84444444444443</c:v>
                </c:pt>
                <c:pt idx="1171">
                  <c:v>205.83333333333334</c:v>
                </c:pt>
                <c:pt idx="1172">
                  <c:v>205.83333333333334</c:v>
                </c:pt>
                <c:pt idx="1173">
                  <c:v>205.83333333333334</c:v>
                </c:pt>
                <c:pt idx="1174">
                  <c:v>205.81111111111113</c:v>
                </c:pt>
                <c:pt idx="1175">
                  <c:v>205.83333333333334</c:v>
                </c:pt>
                <c:pt idx="1176">
                  <c:v>205.82222222222222</c:v>
                </c:pt>
                <c:pt idx="1177">
                  <c:v>205.85555555555553</c:v>
                </c:pt>
                <c:pt idx="1178">
                  <c:v>205.86666666666667</c:v>
                </c:pt>
                <c:pt idx="1179">
                  <c:v>205.84444444444446</c:v>
                </c:pt>
                <c:pt idx="1180">
                  <c:v>205.86666666666667</c:v>
                </c:pt>
                <c:pt idx="1181">
                  <c:v>205.81111111111113</c:v>
                </c:pt>
                <c:pt idx="1182">
                  <c:v>205.84444444444443</c:v>
                </c:pt>
                <c:pt idx="1183">
                  <c:v>205.83333333333334</c:v>
                </c:pt>
                <c:pt idx="1184">
                  <c:v>205.83333333333334</c:v>
                </c:pt>
                <c:pt idx="1185">
                  <c:v>205.84444444444443</c:v>
                </c:pt>
                <c:pt idx="1186">
                  <c:v>205.85555555555555</c:v>
                </c:pt>
                <c:pt idx="1187">
                  <c:v>205.84444444444443</c:v>
                </c:pt>
                <c:pt idx="1188">
                  <c:v>205.86666666666665</c:v>
                </c:pt>
                <c:pt idx="1189">
                  <c:v>205.87777777777777</c:v>
                </c:pt>
                <c:pt idx="1190">
                  <c:v>205.87777777777777</c:v>
                </c:pt>
                <c:pt idx="1191">
                  <c:v>205.86666666666667</c:v>
                </c:pt>
                <c:pt idx="1192">
                  <c:v>205.85555555555555</c:v>
                </c:pt>
                <c:pt idx="1193">
                  <c:v>205.87777777777777</c:v>
                </c:pt>
                <c:pt idx="1194">
                  <c:v>205.87777777777777</c:v>
                </c:pt>
                <c:pt idx="1195">
                  <c:v>205.87777777777777</c:v>
                </c:pt>
                <c:pt idx="1196">
                  <c:v>205.87777777777777</c:v>
                </c:pt>
                <c:pt idx="1197">
                  <c:v>205.86666666666667</c:v>
                </c:pt>
                <c:pt idx="1198">
                  <c:v>205.87777777777777</c:v>
                </c:pt>
                <c:pt idx="1199">
                  <c:v>205.84444444444446</c:v>
                </c:pt>
                <c:pt idx="1200">
                  <c:v>205.85555555555555</c:v>
                </c:pt>
                <c:pt idx="1201">
                  <c:v>205.85555555555555</c:v>
                </c:pt>
                <c:pt idx="1202">
                  <c:v>205.85555555555555</c:v>
                </c:pt>
                <c:pt idx="1203">
                  <c:v>205.85555555555555</c:v>
                </c:pt>
                <c:pt idx="1204">
                  <c:v>205.86666666666667</c:v>
                </c:pt>
                <c:pt idx="1205">
                  <c:v>205.86666666666667</c:v>
                </c:pt>
                <c:pt idx="1206">
                  <c:v>205.85555555555555</c:v>
                </c:pt>
                <c:pt idx="1207">
                  <c:v>205.84444444444443</c:v>
                </c:pt>
                <c:pt idx="1208">
                  <c:v>205.84444444444446</c:v>
                </c:pt>
                <c:pt idx="1209">
                  <c:v>205.84444444444446</c:v>
                </c:pt>
                <c:pt idx="1210">
                  <c:v>205.88888888888889</c:v>
                </c:pt>
                <c:pt idx="1211">
                  <c:v>205.85555555555555</c:v>
                </c:pt>
                <c:pt idx="1212">
                  <c:v>205.85555555555558</c:v>
                </c:pt>
                <c:pt idx="1213">
                  <c:v>205.84444444444446</c:v>
                </c:pt>
                <c:pt idx="1214">
                  <c:v>205.85555555555555</c:v>
                </c:pt>
                <c:pt idx="1215">
                  <c:v>205.85555555555555</c:v>
                </c:pt>
                <c:pt idx="1216">
                  <c:v>205.86666666666667</c:v>
                </c:pt>
                <c:pt idx="1217">
                  <c:v>205.87777777777777</c:v>
                </c:pt>
                <c:pt idx="1218">
                  <c:v>205.85555555555555</c:v>
                </c:pt>
                <c:pt idx="1219">
                  <c:v>205.9</c:v>
                </c:pt>
                <c:pt idx="1220">
                  <c:v>205.87777777777779</c:v>
                </c:pt>
                <c:pt idx="1221">
                  <c:v>205.87777777777779</c:v>
                </c:pt>
                <c:pt idx="1222">
                  <c:v>205.88888888888889</c:v>
                </c:pt>
                <c:pt idx="1223">
                  <c:v>205.87777777777779</c:v>
                </c:pt>
                <c:pt idx="1224">
                  <c:v>205.85555555555555</c:v>
                </c:pt>
                <c:pt idx="1225">
                  <c:v>205.85555555555555</c:v>
                </c:pt>
                <c:pt idx="1226">
                  <c:v>205.88888888888889</c:v>
                </c:pt>
                <c:pt idx="1227">
                  <c:v>205.87777777777779</c:v>
                </c:pt>
                <c:pt idx="1228">
                  <c:v>205.88888888888889</c:v>
                </c:pt>
                <c:pt idx="1229">
                  <c:v>205.88888888888889</c:v>
                </c:pt>
                <c:pt idx="1230">
                  <c:v>205.88888888888889</c:v>
                </c:pt>
                <c:pt idx="1231">
                  <c:v>205.87777777777779</c:v>
                </c:pt>
                <c:pt idx="1232">
                  <c:v>205.87777777777779</c:v>
                </c:pt>
                <c:pt idx="1233">
                  <c:v>205.88888888888889</c:v>
                </c:pt>
                <c:pt idx="1234">
                  <c:v>205.88888888888889</c:v>
                </c:pt>
                <c:pt idx="1235">
                  <c:v>205.87777777777779</c:v>
                </c:pt>
                <c:pt idx="1236">
                  <c:v>205.88888888888889</c:v>
                </c:pt>
                <c:pt idx="1237">
                  <c:v>205.88888888888889</c:v>
                </c:pt>
                <c:pt idx="1238">
                  <c:v>205.88888888888889</c:v>
                </c:pt>
                <c:pt idx="1239">
                  <c:v>205.91111111111113</c:v>
                </c:pt>
                <c:pt idx="1240">
                  <c:v>205.88888888888889</c:v>
                </c:pt>
                <c:pt idx="1241">
                  <c:v>205.88888888888889</c:v>
                </c:pt>
                <c:pt idx="1242">
                  <c:v>205.92222222222219</c:v>
                </c:pt>
                <c:pt idx="1243">
                  <c:v>205.9111111111111</c:v>
                </c:pt>
                <c:pt idx="1244">
                  <c:v>205.9111111111111</c:v>
                </c:pt>
                <c:pt idx="1245">
                  <c:v>205.88888888888889</c:v>
                </c:pt>
                <c:pt idx="1246">
                  <c:v>205.91111111111113</c:v>
                </c:pt>
                <c:pt idx="1247">
                  <c:v>205.89999999999998</c:v>
                </c:pt>
                <c:pt idx="1248">
                  <c:v>205.88888888888889</c:v>
                </c:pt>
                <c:pt idx="1249">
                  <c:v>205.91111111111113</c:v>
                </c:pt>
                <c:pt idx="1250">
                  <c:v>205.87777777777779</c:v>
                </c:pt>
                <c:pt idx="1251">
                  <c:v>205.88888888888889</c:v>
                </c:pt>
                <c:pt idx="1252">
                  <c:v>205.88888888888889</c:v>
                </c:pt>
                <c:pt idx="1253">
                  <c:v>205.87777777777779</c:v>
                </c:pt>
                <c:pt idx="1254">
                  <c:v>205.87777777777779</c:v>
                </c:pt>
                <c:pt idx="1255">
                  <c:v>205.86666666666667</c:v>
                </c:pt>
                <c:pt idx="1256">
                  <c:v>205.86666666666667</c:v>
                </c:pt>
                <c:pt idx="1257">
                  <c:v>205.86666666666667</c:v>
                </c:pt>
                <c:pt idx="1258">
                  <c:v>205.87777777777779</c:v>
                </c:pt>
                <c:pt idx="1259">
                  <c:v>205.87777777777779</c:v>
                </c:pt>
                <c:pt idx="1260">
                  <c:v>205.9111111111111</c:v>
                </c:pt>
                <c:pt idx="1261">
                  <c:v>205.9111111111111</c:v>
                </c:pt>
                <c:pt idx="1262">
                  <c:v>205.86666666666667</c:v>
                </c:pt>
                <c:pt idx="1263">
                  <c:v>205.86666666666667</c:v>
                </c:pt>
                <c:pt idx="1264">
                  <c:v>205.88888888888889</c:v>
                </c:pt>
                <c:pt idx="1265">
                  <c:v>205.89999999999998</c:v>
                </c:pt>
                <c:pt idx="1266">
                  <c:v>205.86666666666667</c:v>
                </c:pt>
                <c:pt idx="1267">
                  <c:v>205.86666666666667</c:v>
                </c:pt>
                <c:pt idx="1268">
                  <c:v>205.88888888888889</c:v>
                </c:pt>
                <c:pt idx="1269">
                  <c:v>205.92222222222222</c:v>
                </c:pt>
                <c:pt idx="1270">
                  <c:v>205.87777777777779</c:v>
                </c:pt>
                <c:pt idx="1271">
                  <c:v>205.88888888888889</c:v>
                </c:pt>
                <c:pt idx="1272">
                  <c:v>205.89999999999998</c:v>
                </c:pt>
                <c:pt idx="1273">
                  <c:v>205.88888888888889</c:v>
                </c:pt>
                <c:pt idx="1274">
                  <c:v>205.87777777777779</c:v>
                </c:pt>
                <c:pt idx="1275">
                  <c:v>205.87777777777779</c:v>
                </c:pt>
                <c:pt idx="1276">
                  <c:v>205.88888888888889</c:v>
                </c:pt>
                <c:pt idx="1277">
                  <c:v>205.88888888888889</c:v>
                </c:pt>
                <c:pt idx="1278">
                  <c:v>205.89999999999998</c:v>
                </c:pt>
                <c:pt idx="1279">
                  <c:v>205.89999999999998</c:v>
                </c:pt>
                <c:pt idx="1280">
                  <c:v>205.87777777777779</c:v>
                </c:pt>
                <c:pt idx="1281">
                  <c:v>205.88888888888889</c:v>
                </c:pt>
                <c:pt idx="1282">
                  <c:v>205.88888888888889</c:v>
                </c:pt>
                <c:pt idx="1283">
                  <c:v>205.87777777777779</c:v>
                </c:pt>
                <c:pt idx="1284">
                  <c:v>205.88888888888889</c:v>
                </c:pt>
                <c:pt idx="1285">
                  <c:v>205.88888888888891</c:v>
                </c:pt>
                <c:pt idx="1286">
                  <c:v>205.89999999999998</c:v>
                </c:pt>
                <c:pt idx="1287">
                  <c:v>205.9</c:v>
                </c:pt>
                <c:pt idx="1288">
                  <c:v>205.88888888888889</c:v>
                </c:pt>
                <c:pt idx="1289">
                  <c:v>205.92222222222222</c:v>
                </c:pt>
                <c:pt idx="1290">
                  <c:v>205.88888888888889</c:v>
                </c:pt>
                <c:pt idx="1291">
                  <c:v>205.88888888888891</c:v>
                </c:pt>
                <c:pt idx="1292">
                  <c:v>205.89999999999998</c:v>
                </c:pt>
                <c:pt idx="1293">
                  <c:v>205.89999999999998</c:v>
                </c:pt>
                <c:pt idx="1294">
                  <c:v>205.88888888888889</c:v>
                </c:pt>
                <c:pt idx="1295">
                  <c:v>205.89999999999998</c:v>
                </c:pt>
                <c:pt idx="1296">
                  <c:v>205.87777777777779</c:v>
                </c:pt>
                <c:pt idx="1297">
                  <c:v>205.89999999999998</c:v>
                </c:pt>
                <c:pt idx="1298">
                  <c:v>205.88888888888889</c:v>
                </c:pt>
                <c:pt idx="1299">
                  <c:v>205.92222222222222</c:v>
                </c:pt>
                <c:pt idx="1300">
                  <c:v>205.89999999999998</c:v>
                </c:pt>
                <c:pt idx="1301">
                  <c:v>205.9111111111111</c:v>
                </c:pt>
                <c:pt idx="1302">
                  <c:v>205.9</c:v>
                </c:pt>
                <c:pt idx="1303">
                  <c:v>205.89999999999998</c:v>
                </c:pt>
                <c:pt idx="1304">
                  <c:v>205.89999999999998</c:v>
                </c:pt>
                <c:pt idx="1305">
                  <c:v>205.89999999999998</c:v>
                </c:pt>
                <c:pt idx="1306">
                  <c:v>205.89999999999998</c:v>
                </c:pt>
                <c:pt idx="1307">
                  <c:v>205.92222222222219</c:v>
                </c:pt>
                <c:pt idx="1308">
                  <c:v>205.92222222222222</c:v>
                </c:pt>
                <c:pt idx="1309">
                  <c:v>205.89999999999998</c:v>
                </c:pt>
                <c:pt idx="1310">
                  <c:v>205.92222222222222</c:v>
                </c:pt>
                <c:pt idx="1311">
                  <c:v>205.89999999999998</c:v>
                </c:pt>
                <c:pt idx="1312">
                  <c:v>205.92222222222222</c:v>
                </c:pt>
                <c:pt idx="1313">
                  <c:v>205.89999999999998</c:v>
                </c:pt>
                <c:pt idx="1314">
                  <c:v>205.92222222222222</c:v>
                </c:pt>
                <c:pt idx="1315">
                  <c:v>205.9</c:v>
                </c:pt>
                <c:pt idx="1316">
                  <c:v>205.91111111111113</c:v>
                </c:pt>
                <c:pt idx="1317">
                  <c:v>205.91111111111113</c:v>
                </c:pt>
                <c:pt idx="1318">
                  <c:v>205.91111111111113</c:v>
                </c:pt>
                <c:pt idx="1319">
                  <c:v>205.91111111111113</c:v>
                </c:pt>
                <c:pt idx="1320">
                  <c:v>205.9</c:v>
                </c:pt>
                <c:pt idx="1321">
                  <c:v>205.92222222222222</c:v>
                </c:pt>
                <c:pt idx="1322">
                  <c:v>205.91111111111113</c:v>
                </c:pt>
                <c:pt idx="1323">
                  <c:v>205.93333333333334</c:v>
                </c:pt>
                <c:pt idx="1324">
                  <c:v>205.91111111111113</c:v>
                </c:pt>
                <c:pt idx="1325">
                  <c:v>205.88888888888891</c:v>
                </c:pt>
                <c:pt idx="1326">
                  <c:v>205.92222222222222</c:v>
                </c:pt>
                <c:pt idx="1327">
                  <c:v>205.92222222222222</c:v>
                </c:pt>
                <c:pt idx="1328">
                  <c:v>205.87777777777779</c:v>
                </c:pt>
                <c:pt idx="1329">
                  <c:v>205.92222222222222</c:v>
                </c:pt>
                <c:pt idx="1330">
                  <c:v>205.9</c:v>
                </c:pt>
                <c:pt idx="1331">
                  <c:v>205.92222222222222</c:v>
                </c:pt>
                <c:pt idx="1332">
                  <c:v>205.91111111111113</c:v>
                </c:pt>
                <c:pt idx="1333">
                  <c:v>205.91111111111113</c:v>
                </c:pt>
                <c:pt idx="1334">
                  <c:v>205.92222222222225</c:v>
                </c:pt>
                <c:pt idx="1335">
                  <c:v>205.91111111111113</c:v>
                </c:pt>
                <c:pt idx="1336">
                  <c:v>205.9</c:v>
                </c:pt>
                <c:pt idx="1337">
                  <c:v>205.92222222222222</c:v>
                </c:pt>
                <c:pt idx="1338">
                  <c:v>205.91111111111113</c:v>
                </c:pt>
                <c:pt idx="1339">
                  <c:v>205.92222222222225</c:v>
                </c:pt>
                <c:pt idx="1340">
                  <c:v>205.9</c:v>
                </c:pt>
                <c:pt idx="1341">
                  <c:v>205.91111111111113</c:v>
                </c:pt>
                <c:pt idx="1342">
                  <c:v>205.9</c:v>
                </c:pt>
                <c:pt idx="1343">
                  <c:v>205.87777777777779</c:v>
                </c:pt>
                <c:pt idx="1344">
                  <c:v>205.87777777777779</c:v>
                </c:pt>
                <c:pt idx="1345">
                  <c:v>205.86666666666667</c:v>
                </c:pt>
                <c:pt idx="1346">
                  <c:v>205.88888888888891</c:v>
                </c:pt>
                <c:pt idx="1347">
                  <c:v>205.87777777777779</c:v>
                </c:pt>
                <c:pt idx="1348">
                  <c:v>205.92222222222222</c:v>
                </c:pt>
                <c:pt idx="1349">
                  <c:v>205.9</c:v>
                </c:pt>
                <c:pt idx="1350">
                  <c:v>205.9</c:v>
                </c:pt>
                <c:pt idx="1351">
                  <c:v>205.87777777777782</c:v>
                </c:pt>
                <c:pt idx="1352">
                  <c:v>205.87777777777782</c:v>
                </c:pt>
                <c:pt idx="1353">
                  <c:v>205.87777777777782</c:v>
                </c:pt>
                <c:pt idx="1354">
                  <c:v>205.87777777777782</c:v>
                </c:pt>
                <c:pt idx="1355">
                  <c:v>205.92222222222222</c:v>
                </c:pt>
                <c:pt idx="1356">
                  <c:v>205.9</c:v>
                </c:pt>
                <c:pt idx="1357">
                  <c:v>205.9</c:v>
                </c:pt>
                <c:pt idx="1358">
                  <c:v>205.92222222222222</c:v>
                </c:pt>
                <c:pt idx="1359">
                  <c:v>205.92222222222222</c:v>
                </c:pt>
                <c:pt idx="1360">
                  <c:v>205.95555555555555</c:v>
                </c:pt>
                <c:pt idx="1361">
                  <c:v>205.9</c:v>
                </c:pt>
                <c:pt idx="1362">
                  <c:v>205.9</c:v>
                </c:pt>
                <c:pt idx="1363">
                  <c:v>205.94444444444443</c:v>
                </c:pt>
                <c:pt idx="1364">
                  <c:v>205.93333333333331</c:v>
                </c:pt>
                <c:pt idx="1365">
                  <c:v>205.92222222222222</c:v>
                </c:pt>
                <c:pt idx="1366">
                  <c:v>205.91111111111113</c:v>
                </c:pt>
                <c:pt idx="1367">
                  <c:v>205.88888888888891</c:v>
                </c:pt>
                <c:pt idx="1368">
                  <c:v>205.88888888888891</c:v>
                </c:pt>
                <c:pt idx="1369">
                  <c:v>205.88888888888891</c:v>
                </c:pt>
                <c:pt idx="1370">
                  <c:v>205.87777777777782</c:v>
                </c:pt>
                <c:pt idx="1371">
                  <c:v>205.88888888888891</c:v>
                </c:pt>
                <c:pt idx="1372">
                  <c:v>205.88888888888891</c:v>
                </c:pt>
                <c:pt idx="1373">
                  <c:v>205.88888888888891</c:v>
                </c:pt>
                <c:pt idx="1374">
                  <c:v>205.95555555555555</c:v>
                </c:pt>
                <c:pt idx="1375">
                  <c:v>205.88888888888891</c:v>
                </c:pt>
                <c:pt idx="1376">
                  <c:v>205.9</c:v>
                </c:pt>
                <c:pt idx="1377">
                  <c:v>205.9</c:v>
                </c:pt>
                <c:pt idx="1378">
                  <c:v>205.9</c:v>
                </c:pt>
                <c:pt idx="1379">
                  <c:v>205.9</c:v>
                </c:pt>
                <c:pt idx="1380">
                  <c:v>205.92222222222222</c:v>
                </c:pt>
                <c:pt idx="1381">
                  <c:v>205.88888888888891</c:v>
                </c:pt>
                <c:pt idx="1382">
                  <c:v>205.87777777777782</c:v>
                </c:pt>
                <c:pt idx="1383">
                  <c:v>205.9</c:v>
                </c:pt>
                <c:pt idx="1384">
                  <c:v>205.92222222222222</c:v>
                </c:pt>
                <c:pt idx="1385">
                  <c:v>205.91111111111113</c:v>
                </c:pt>
                <c:pt idx="1386">
                  <c:v>205.9</c:v>
                </c:pt>
                <c:pt idx="1387">
                  <c:v>205.88888888888891</c:v>
                </c:pt>
                <c:pt idx="1388">
                  <c:v>205.88888888888891</c:v>
                </c:pt>
                <c:pt idx="1389">
                  <c:v>205.9</c:v>
                </c:pt>
                <c:pt idx="1390">
                  <c:v>205.9</c:v>
                </c:pt>
                <c:pt idx="1391">
                  <c:v>205.88888888888891</c:v>
                </c:pt>
                <c:pt idx="1392">
                  <c:v>205.88888888888891</c:v>
                </c:pt>
                <c:pt idx="1393">
                  <c:v>205.93333333333331</c:v>
                </c:pt>
                <c:pt idx="1394">
                  <c:v>205.9</c:v>
                </c:pt>
                <c:pt idx="1395">
                  <c:v>205.93333333333331</c:v>
                </c:pt>
                <c:pt idx="1396">
                  <c:v>205.92222222222222</c:v>
                </c:pt>
                <c:pt idx="1397">
                  <c:v>205.92222222222222</c:v>
                </c:pt>
                <c:pt idx="1398">
                  <c:v>205.91111111111113</c:v>
                </c:pt>
                <c:pt idx="1399">
                  <c:v>205.93333333333334</c:v>
                </c:pt>
                <c:pt idx="1400">
                  <c:v>205.93333333333334</c:v>
                </c:pt>
                <c:pt idx="1401">
                  <c:v>205.95555555555555</c:v>
                </c:pt>
                <c:pt idx="1402">
                  <c:v>205.95555555555555</c:v>
                </c:pt>
                <c:pt idx="1403">
                  <c:v>205.94444444444446</c:v>
                </c:pt>
                <c:pt idx="1404">
                  <c:v>205.92222222222225</c:v>
                </c:pt>
                <c:pt idx="1405">
                  <c:v>205.95555555555555</c:v>
                </c:pt>
                <c:pt idx="1406">
                  <c:v>205.94444444444446</c:v>
                </c:pt>
                <c:pt idx="1407">
                  <c:v>205.92222222222222</c:v>
                </c:pt>
                <c:pt idx="1408">
                  <c:v>205.93333333333334</c:v>
                </c:pt>
                <c:pt idx="1409">
                  <c:v>205.93333333333334</c:v>
                </c:pt>
                <c:pt idx="1410">
                  <c:v>205.91111111111113</c:v>
                </c:pt>
                <c:pt idx="1411">
                  <c:v>205.91111111111113</c:v>
                </c:pt>
                <c:pt idx="1412">
                  <c:v>205.87777777777782</c:v>
                </c:pt>
                <c:pt idx="1413">
                  <c:v>205.86666666666667</c:v>
                </c:pt>
                <c:pt idx="1414">
                  <c:v>205.88888888888891</c:v>
                </c:pt>
                <c:pt idx="1415">
                  <c:v>205.88888888888891</c:v>
                </c:pt>
                <c:pt idx="1416">
                  <c:v>205.91111111111113</c:v>
                </c:pt>
                <c:pt idx="1417">
                  <c:v>205.92222222222222</c:v>
                </c:pt>
                <c:pt idx="1418">
                  <c:v>205.91111111111115</c:v>
                </c:pt>
                <c:pt idx="1419">
                  <c:v>205.92222222222222</c:v>
                </c:pt>
                <c:pt idx="1420">
                  <c:v>205.91111111111113</c:v>
                </c:pt>
                <c:pt idx="1421">
                  <c:v>205.9</c:v>
                </c:pt>
                <c:pt idx="1422">
                  <c:v>205.92222222222222</c:v>
                </c:pt>
                <c:pt idx="1423">
                  <c:v>205.92222222222222</c:v>
                </c:pt>
                <c:pt idx="1424">
                  <c:v>205.94444444444446</c:v>
                </c:pt>
                <c:pt idx="1425">
                  <c:v>205.92222222222222</c:v>
                </c:pt>
                <c:pt idx="1426">
                  <c:v>205.94444444444446</c:v>
                </c:pt>
                <c:pt idx="1427">
                  <c:v>205.94444444444446</c:v>
                </c:pt>
                <c:pt idx="1428">
                  <c:v>205.93333333333331</c:v>
                </c:pt>
                <c:pt idx="1429">
                  <c:v>205.94444444444446</c:v>
                </c:pt>
                <c:pt idx="1430">
                  <c:v>205.91111111111113</c:v>
                </c:pt>
                <c:pt idx="1431">
                  <c:v>205.95555555555555</c:v>
                </c:pt>
                <c:pt idx="1432">
                  <c:v>205.95555555555555</c:v>
                </c:pt>
                <c:pt idx="1433">
                  <c:v>205.94444444444446</c:v>
                </c:pt>
                <c:pt idx="1434">
                  <c:v>205.95555555555555</c:v>
                </c:pt>
                <c:pt idx="1435">
                  <c:v>205.92222222222225</c:v>
                </c:pt>
                <c:pt idx="1436">
                  <c:v>205.93333333333334</c:v>
                </c:pt>
                <c:pt idx="1437">
                  <c:v>205.89999999999998</c:v>
                </c:pt>
                <c:pt idx="1438">
                  <c:v>205.91111111111113</c:v>
                </c:pt>
                <c:pt idx="1439">
                  <c:v>205.92222222222225</c:v>
                </c:pt>
                <c:pt idx="1440">
                  <c:v>205.91111111111113</c:v>
                </c:pt>
                <c:pt idx="1441">
                  <c:v>205.9</c:v>
                </c:pt>
                <c:pt idx="1442">
                  <c:v>205.93333333333334</c:v>
                </c:pt>
                <c:pt idx="1443">
                  <c:v>205.92222222222222</c:v>
                </c:pt>
                <c:pt idx="1444">
                  <c:v>205.92222222222222</c:v>
                </c:pt>
                <c:pt idx="1445">
                  <c:v>205.91111111111113</c:v>
                </c:pt>
                <c:pt idx="1446">
                  <c:v>205.91111111111113</c:v>
                </c:pt>
                <c:pt idx="1447">
                  <c:v>205.9</c:v>
                </c:pt>
                <c:pt idx="1448">
                  <c:v>205.92222222222222</c:v>
                </c:pt>
                <c:pt idx="1449">
                  <c:v>205.9</c:v>
                </c:pt>
                <c:pt idx="1450">
                  <c:v>205.94444444444446</c:v>
                </c:pt>
                <c:pt idx="1451">
                  <c:v>205.92222222222225</c:v>
                </c:pt>
                <c:pt idx="1452">
                  <c:v>205.95555555555555</c:v>
                </c:pt>
                <c:pt idx="1453">
                  <c:v>205.92222222222222</c:v>
                </c:pt>
                <c:pt idx="1454">
                  <c:v>205.95555555555555</c:v>
                </c:pt>
                <c:pt idx="1455">
                  <c:v>205.95555555555555</c:v>
                </c:pt>
                <c:pt idx="1456">
                  <c:v>205.92222222222222</c:v>
                </c:pt>
                <c:pt idx="1457">
                  <c:v>205.95555555555558</c:v>
                </c:pt>
                <c:pt idx="1458">
                  <c:v>205.92222222222222</c:v>
                </c:pt>
                <c:pt idx="1459">
                  <c:v>205.91111111111113</c:v>
                </c:pt>
                <c:pt idx="1460">
                  <c:v>205.89999999999998</c:v>
                </c:pt>
                <c:pt idx="1461">
                  <c:v>205.91111111111113</c:v>
                </c:pt>
                <c:pt idx="1462">
                  <c:v>205.93333333333334</c:v>
                </c:pt>
                <c:pt idx="1463">
                  <c:v>205.93333333333334</c:v>
                </c:pt>
                <c:pt idx="1464">
                  <c:v>205.88888888888891</c:v>
                </c:pt>
                <c:pt idx="1465">
                  <c:v>205.92222222222225</c:v>
                </c:pt>
                <c:pt idx="1466">
                  <c:v>205.93333333333334</c:v>
                </c:pt>
                <c:pt idx="1467">
                  <c:v>205.92222222222222</c:v>
                </c:pt>
                <c:pt idx="1468">
                  <c:v>205.91111111111113</c:v>
                </c:pt>
                <c:pt idx="1469">
                  <c:v>205.93333333333334</c:v>
                </c:pt>
                <c:pt idx="1470">
                  <c:v>205.92222222222225</c:v>
                </c:pt>
                <c:pt idx="1471">
                  <c:v>205.91111111111113</c:v>
                </c:pt>
                <c:pt idx="1472">
                  <c:v>205.92222222222222</c:v>
                </c:pt>
                <c:pt idx="1473">
                  <c:v>205.91111111111113</c:v>
                </c:pt>
                <c:pt idx="1474">
                  <c:v>205.95555555555555</c:v>
                </c:pt>
                <c:pt idx="1475">
                  <c:v>205.95555555555555</c:v>
                </c:pt>
                <c:pt idx="1476">
                  <c:v>205.93333333333331</c:v>
                </c:pt>
                <c:pt idx="1477">
                  <c:v>205.95555555555555</c:v>
                </c:pt>
                <c:pt idx="1478">
                  <c:v>205.95555555555558</c:v>
                </c:pt>
                <c:pt idx="1479">
                  <c:v>205.93333333333337</c:v>
                </c:pt>
                <c:pt idx="1480">
                  <c:v>205.93333333333334</c:v>
                </c:pt>
                <c:pt idx="1481">
                  <c:v>205.94444444444446</c:v>
                </c:pt>
                <c:pt idx="1482">
                  <c:v>205.94444444444446</c:v>
                </c:pt>
                <c:pt idx="1483">
                  <c:v>205.94444444444446</c:v>
                </c:pt>
                <c:pt idx="1484">
                  <c:v>205.94444444444446</c:v>
                </c:pt>
                <c:pt idx="1485">
                  <c:v>205.93333333333334</c:v>
                </c:pt>
                <c:pt idx="1486">
                  <c:v>205.93333333333331</c:v>
                </c:pt>
                <c:pt idx="1487">
                  <c:v>205.93333333333334</c:v>
                </c:pt>
                <c:pt idx="1488">
                  <c:v>205.91111111111113</c:v>
                </c:pt>
                <c:pt idx="1489">
                  <c:v>205.91111111111113</c:v>
                </c:pt>
                <c:pt idx="1490">
                  <c:v>205.92222222222222</c:v>
                </c:pt>
                <c:pt idx="1491">
                  <c:v>205.92222222222222</c:v>
                </c:pt>
                <c:pt idx="1492">
                  <c:v>205.9111111111111</c:v>
                </c:pt>
                <c:pt idx="1493">
                  <c:v>205.89999999999998</c:v>
                </c:pt>
                <c:pt idx="1494">
                  <c:v>205.88888888888886</c:v>
                </c:pt>
                <c:pt idx="1495">
                  <c:v>205.9111111111111</c:v>
                </c:pt>
                <c:pt idx="1496">
                  <c:v>205.9111111111111</c:v>
                </c:pt>
                <c:pt idx="1497">
                  <c:v>205.9111111111111</c:v>
                </c:pt>
                <c:pt idx="1498">
                  <c:v>205.89999999999998</c:v>
                </c:pt>
                <c:pt idx="1499">
                  <c:v>205.92222222222222</c:v>
                </c:pt>
                <c:pt idx="1500">
                  <c:v>205.87777777777777</c:v>
                </c:pt>
                <c:pt idx="1501">
                  <c:v>205.93333333333334</c:v>
                </c:pt>
                <c:pt idx="1502">
                  <c:v>205.92222222222222</c:v>
                </c:pt>
                <c:pt idx="1503">
                  <c:v>205.94444444444446</c:v>
                </c:pt>
                <c:pt idx="1504">
                  <c:v>205.92222222222222</c:v>
                </c:pt>
                <c:pt idx="1505">
                  <c:v>205.93333333333331</c:v>
                </c:pt>
                <c:pt idx="1506">
                  <c:v>205.92222222222222</c:v>
                </c:pt>
                <c:pt idx="1507">
                  <c:v>205.92222222222222</c:v>
                </c:pt>
                <c:pt idx="1508">
                  <c:v>205.92222222222222</c:v>
                </c:pt>
                <c:pt idx="1509">
                  <c:v>205.9</c:v>
                </c:pt>
                <c:pt idx="1510">
                  <c:v>205.91111111111113</c:v>
                </c:pt>
                <c:pt idx="1511">
                  <c:v>205.9</c:v>
                </c:pt>
                <c:pt idx="1512">
                  <c:v>205.91111111111113</c:v>
                </c:pt>
                <c:pt idx="1513">
                  <c:v>205.92222222222222</c:v>
                </c:pt>
                <c:pt idx="1514">
                  <c:v>205.93333333333334</c:v>
                </c:pt>
                <c:pt idx="1515">
                  <c:v>205.93333333333334</c:v>
                </c:pt>
                <c:pt idx="1516">
                  <c:v>205.93333333333334</c:v>
                </c:pt>
                <c:pt idx="1517">
                  <c:v>205.93333333333334</c:v>
                </c:pt>
                <c:pt idx="1518">
                  <c:v>205.91111111111113</c:v>
                </c:pt>
                <c:pt idx="1519">
                  <c:v>205.93333333333334</c:v>
                </c:pt>
                <c:pt idx="1520">
                  <c:v>205.91111111111113</c:v>
                </c:pt>
                <c:pt idx="1521">
                  <c:v>205.95555555555558</c:v>
                </c:pt>
                <c:pt idx="1522">
                  <c:v>205.92222222222225</c:v>
                </c:pt>
                <c:pt idx="1523">
                  <c:v>205.92222222222225</c:v>
                </c:pt>
                <c:pt idx="1524">
                  <c:v>205.91111111111113</c:v>
                </c:pt>
                <c:pt idx="1525">
                  <c:v>205.93333333333334</c:v>
                </c:pt>
                <c:pt idx="1526">
                  <c:v>205.92222222222225</c:v>
                </c:pt>
                <c:pt idx="1527">
                  <c:v>205.92222222222222</c:v>
                </c:pt>
                <c:pt idx="1528">
                  <c:v>205.92222222222225</c:v>
                </c:pt>
                <c:pt idx="1529">
                  <c:v>205.89999999999998</c:v>
                </c:pt>
                <c:pt idx="1530">
                  <c:v>205.92222222222225</c:v>
                </c:pt>
                <c:pt idx="1531">
                  <c:v>205.92222222222225</c:v>
                </c:pt>
                <c:pt idx="1532">
                  <c:v>205.92222222222222</c:v>
                </c:pt>
                <c:pt idx="1533">
                  <c:v>205.89999999999998</c:v>
                </c:pt>
                <c:pt idx="1534">
                  <c:v>205.9111111111111</c:v>
                </c:pt>
                <c:pt idx="1535">
                  <c:v>205.91111111111113</c:v>
                </c:pt>
                <c:pt idx="1536">
                  <c:v>205.91111111111113</c:v>
                </c:pt>
                <c:pt idx="1537">
                  <c:v>205.91111111111113</c:v>
                </c:pt>
                <c:pt idx="1538">
                  <c:v>205.94444444444446</c:v>
                </c:pt>
                <c:pt idx="1539">
                  <c:v>205.92222222222222</c:v>
                </c:pt>
                <c:pt idx="1540">
                  <c:v>205.92222222222225</c:v>
                </c:pt>
                <c:pt idx="1541">
                  <c:v>205.93333333333334</c:v>
                </c:pt>
                <c:pt idx="1542">
                  <c:v>205.92222222222225</c:v>
                </c:pt>
                <c:pt idx="1543">
                  <c:v>205.93333333333337</c:v>
                </c:pt>
                <c:pt idx="1544">
                  <c:v>205.91111111111113</c:v>
                </c:pt>
                <c:pt idx="1545">
                  <c:v>205.91111111111113</c:v>
                </c:pt>
                <c:pt idx="1546">
                  <c:v>205.91111111111113</c:v>
                </c:pt>
                <c:pt idx="1547">
                  <c:v>205.91111111111113</c:v>
                </c:pt>
                <c:pt idx="1548">
                  <c:v>205.93333333333334</c:v>
                </c:pt>
                <c:pt idx="1549">
                  <c:v>205.92222222222225</c:v>
                </c:pt>
                <c:pt idx="1550">
                  <c:v>205.91111111111113</c:v>
                </c:pt>
                <c:pt idx="1551">
                  <c:v>205.93333333333334</c:v>
                </c:pt>
                <c:pt idx="1552">
                  <c:v>205.93333333333334</c:v>
                </c:pt>
                <c:pt idx="1553">
                  <c:v>205.93333333333334</c:v>
                </c:pt>
                <c:pt idx="1554">
                  <c:v>205.92222222222225</c:v>
                </c:pt>
                <c:pt idx="1555">
                  <c:v>205.92222222222222</c:v>
                </c:pt>
                <c:pt idx="1556">
                  <c:v>205.92222222222225</c:v>
                </c:pt>
                <c:pt idx="1557">
                  <c:v>205.91111111111113</c:v>
                </c:pt>
                <c:pt idx="1558">
                  <c:v>205.93333333333334</c:v>
                </c:pt>
                <c:pt idx="1559">
                  <c:v>205.93333333333334</c:v>
                </c:pt>
                <c:pt idx="1560">
                  <c:v>205.93333333333334</c:v>
                </c:pt>
                <c:pt idx="1561">
                  <c:v>205.92222222222225</c:v>
                </c:pt>
                <c:pt idx="1562">
                  <c:v>205.93333333333337</c:v>
                </c:pt>
                <c:pt idx="1563">
                  <c:v>205.92222222222225</c:v>
                </c:pt>
                <c:pt idx="1564">
                  <c:v>205.93333333333337</c:v>
                </c:pt>
                <c:pt idx="1565">
                  <c:v>205.92222222222225</c:v>
                </c:pt>
                <c:pt idx="1566">
                  <c:v>205.92222222222225</c:v>
                </c:pt>
                <c:pt idx="1567">
                  <c:v>205.92222222222225</c:v>
                </c:pt>
                <c:pt idx="1568">
                  <c:v>205.92222222222225</c:v>
                </c:pt>
                <c:pt idx="1569">
                  <c:v>205.92222222222225</c:v>
                </c:pt>
                <c:pt idx="1570">
                  <c:v>205.91111111111113</c:v>
                </c:pt>
                <c:pt idx="1571">
                  <c:v>205.92222222222222</c:v>
                </c:pt>
                <c:pt idx="1572">
                  <c:v>205.92222222222222</c:v>
                </c:pt>
                <c:pt idx="1573">
                  <c:v>205.91111111111113</c:v>
                </c:pt>
                <c:pt idx="1574">
                  <c:v>205.92222222222222</c:v>
                </c:pt>
                <c:pt idx="1575">
                  <c:v>205.89999999999998</c:v>
                </c:pt>
                <c:pt idx="1576">
                  <c:v>205.89999999999998</c:v>
                </c:pt>
                <c:pt idx="1577">
                  <c:v>205.91111111111113</c:v>
                </c:pt>
                <c:pt idx="1578">
                  <c:v>205.93333333333334</c:v>
                </c:pt>
                <c:pt idx="1579">
                  <c:v>205.87777777777777</c:v>
                </c:pt>
                <c:pt idx="1580">
                  <c:v>205.92222222222225</c:v>
                </c:pt>
                <c:pt idx="1581">
                  <c:v>205.93333333333337</c:v>
                </c:pt>
                <c:pt idx="1582">
                  <c:v>205.94444444444446</c:v>
                </c:pt>
                <c:pt idx="1583">
                  <c:v>205.92222222222225</c:v>
                </c:pt>
                <c:pt idx="1584">
                  <c:v>205.91111111111113</c:v>
                </c:pt>
                <c:pt idx="1585">
                  <c:v>205.91111111111113</c:v>
                </c:pt>
                <c:pt idx="1586">
                  <c:v>205.92222222222222</c:v>
                </c:pt>
                <c:pt idx="1587">
                  <c:v>205.92222222222222</c:v>
                </c:pt>
                <c:pt idx="1588">
                  <c:v>205.91111111111113</c:v>
                </c:pt>
                <c:pt idx="1589">
                  <c:v>205.94444444444446</c:v>
                </c:pt>
                <c:pt idx="1590">
                  <c:v>205.9111111111111</c:v>
                </c:pt>
                <c:pt idx="1591">
                  <c:v>205.91111111111113</c:v>
                </c:pt>
                <c:pt idx="1592">
                  <c:v>205.93333333333331</c:v>
                </c:pt>
                <c:pt idx="1593">
                  <c:v>205.91111111111113</c:v>
                </c:pt>
                <c:pt idx="1594">
                  <c:v>205.91111111111113</c:v>
                </c:pt>
                <c:pt idx="1595">
                  <c:v>205.9</c:v>
                </c:pt>
                <c:pt idx="1596">
                  <c:v>205.93333333333334</c:v>
                </c:pt>
                <c:pt idx="1597">
                  <c:v>205.91111111111113</c:v>
                </c:pt>
                <c:pt idx="1598">
                  <c:v>205.91111111111113</c:v>
                </c:pt>
                <c:pt idx="1599">
                  <c:v>205.93333333333334</c:v>
                </c:pt>
                <c:pt idx="1600">
                  <c:v>205.9111111111111</c:v>
                </c:pt>
                <c:pt idx="1601">
                  <c:v>205.93333333333334</c:v>
                </c:pt>
                <c:pt idx="1602">
                  <c:v>205.94444444444446</c:v>
                </c:pt>
                <c:pt idx="1603">
                  <c:v>205.97777777777779</c:v>
                </c:pt>
                <c:pt idx="1604">
                  <c:v>205.94444444444446</c:v>
                </c:pt>
                <c:pt idx="1605">
                  <c:v>205.93333333333337</c:v>
                </c:pt>
                <c:pt idx="1606">
                  <c:v>205.92222222222225</c:v>
                </c:pt>
                <c:pt idx="1607">
                  <c:v>205.94444444444446</c:v>
                </c:pt>
                <c:pt idx="1608">
                  <c:v>205.93333333333337</c:v>
                </c:pt>
                <c:pt idx="1609">
                  <c:v>205.93333333333334</c:v>
                </c:pt>
                <c:pt idx="1610">
                  <c:v>205.93333333333334</c:v>
                </c:pt>
                <c:pt idx="1611">
                  <c:v>205.92222222222225</c:v>
                </c:pt>
                <c:pt idx="1612">
                  <c:v>205.94444444444446</c:v>
                </c:pt>
                <c:pt idx="1613">
                  <c:v>205.91111111111113</c:v>
                </c:pt>
                <c:pt idx="1614">
                  <c:v>205.91111111111113</c:v>
                </c:pt>
                <c:pt idx="1615">
                  <c:v>205.93333333333334</c:v>
                </c:pt>
                <c:pt idx="1616">
                  <c:v>205.94444444444446</c:v>
                </c:pt>
                <c:pt idx="1617">
                  <c:v>205.9</c:v>
                </c:pt>
                <c:pt idx="1618">
                  <c:v>205.93333333333334</c:v>
                </c:pt>
                <c:pt idx="1619">
                  <c:v>205.93333333333334</c:v>
                </c:pt>
                <c:pt idx="1620">
                  <c:v>205.94444444444446</c:v>
                </c:pt>
                <c:pt idx="1621">
                  <c:v>205.92222222222222</c:v>
                </c:pt>
                <c:pt idx="1622">
                  <c:v>205.93333333333334</c:v>
                </c:pt>
                <c:pt idx="1623">
                  <c:v>205.92222222222225</c:v>
                </c:pt>
                <c:pt idx="1624">
                  <c:v>205.93333333333334</c:v>
                </c:pt>
                <c:pt idx="1625">
                  <c:v>205.94444444444446</c:v>
                </c:pt>
                <c:pt idx="1626">
                  <c:v>205.94444444444446</c:v>
                </c:pt>
                <c:pt idx="1627">
                  <c:v>205.92222222222225</c:v>
                </c:pt>
                <c:pt idx="1628">
                  <c:v>205.92222222222225</c:v>
                </c:pt>
                <c:pt idx="1629">
                  <c:v>205.95555555555561</c:v>
                </c:pt>
                <c:pt idx="1630">
                  <c:v>205.9111111111111</c:v>
                </c:pt>
                <c:pt idx="1631">
                  <c:v>205.95555555555558</c:v>
                </c:pt>
                <c:pt idx="1632">
                  <c:v>205.9</c:v>
                </c:pt>
                <c:pt idx="1633">
                  <c:v>205.93333333333334</c:v>
                </c:pt>
                <c:pt idx="1634">
                  <c:v>205.92222222222225</c:v>
                </c:pt>
                <c:pt idx="1635">
                  <c:v>205.92222222222225</c:v>
                </c:pt>
                <c:pt idx="1636">
                  <c:v>205.91111111111113</c:v>
                </c:pt>
                <c:pt idx="1637">
                  <c:v>205.91111111111113</c:v>
                </c:pt>
                <c:pt idx="1638">
                  <c:v>205.92222222222225</c:v>
                </c:pt>
                <c:pt idx="1639">
                  <c:v>205.95555555555558</c:v>
                </c:pt>
                <c:pt idx="1640">
                  <c:v>205.97777777777779</c:v>
                </c:pt>
                <c:pt idx="1641">
                  <c:v>205.91111111111113</c:v>
                </c:pt>
                <c:pt idx="1642">
                  <c:v>205.93333333333334</c:v>
                </c:pt>
                <c:pt idx="1643">
                  <c:v>205.92222222222222</c:v>
                </c:pt>
                <c:pt idx="1644">
                  <c:v>205.94444444444446</c:v>
                </c:pt>
                <c:pt idx="1645">
                  <c:v>205.92222222222225</c:v>
                </c:pt>
                <c:pt idx="1646">
                  <c:v>205.94444444444446</c:v>
                </c:pt>
                <c:pt idx="1647">
                  <c:v>205.93333333333337</c:v>
                </c:pt>
                <c:pt idx="1648">
                  <c:v>205.94444444444446</c:v>
                </c:pt>
                <c:pt idx="1649">
                  <c:v>205.94444444444446</c:v>
                </c:pt>
                <c:pt idx="1650">
                  <c:v>205.92222222222225</c:v>
                </c:pt>
                <c:pt idx="1651">
                  <c:v>205.93333333333334</c:v>
                </c:pt>
                <c:pt idx="1652">
                  <c:v>205.93333333333334</c:v>
                </c:pt>
                <c:pt idx="1653">
                  <c:v>205.96666666666667</c:v>
                </c:pt>
                <c:pt idx="1654">
                  <c:v>205.94444444444446</c:v>
                </c:pt>
                <c:pt idx="1655">
                  <c:v>205.91111111111113</c:v>
                </c:pt>
                <c:pt idx="1656">
                  <c:v>205.94444444444446</c:v>
                </c:pt>
                <c:pt idx="1657">
                  <c:v>205.92222222222225</c:v>
                </c:pt>
                <c:pt idx="1658">
                  <c:v>205.93333333333337</c:v>
                </c:pt>
                <c:pt idx="1659">
                  <c:v>205.92222222222225</c:v>
                </c:pt>
                <c:pt idx="1660">
                  <c:v>205.94444444444446</c:v>
                </c:pt>
                <c:pt idx="1661">
                  <c:v>205.9111111111111</c:v>
                </c:pt>
                <c:pt idx="1662">
                  <c:v>205.93333333333334</c:v>
                </c:pt>
                <c:pt idx="1663">
                  <c:v>205.93333333333334</c:v>
                </c:pt>
                <c:pt idx="1664">
                  <c:v>205.92222222222225</c:v>
                </c:pt>
                <c:pt idx="1665">
                  <c:v>205.92222222222225</c:v>
                </c:pt>
                <c:pt idx="1666">
                  <c:v>205.94444444444446</c:v>
                </c:pt>
                <c:pt idx="1667">
                  <c:v>205.93333333333334</c:v>
                </c:pt>
                <c:pt idx="1668">
                  <c:v>205.9666666666667</c:v>
                </c:pt>
                <c:pt idx="1669">
                  <c:v>205.9666666666667</c:v>
                </c:pt>
                <c:pt idx="1670">
                  <c:v>205.9666666666667</c:v>
                </c:pt>
                <c:pt idx="1671">
                  <c:v>205.97777777777779</c:v>
                </c:pt>
                <c:pt idx="1672">
                  <c:v>205.95555555555558</c:v>
                </c:pt>
                <c:pt idx="1673">
                  <c:v>205.9666666666667</c:v>
                </c:pt>
                <c:pt idx="1674">
                  <c:v>205.98888888888891</c:v>
                </c:pt>
                <c:pt idx="1675">
                  <c:v>205.9666666666667</c:v>
                </c:pt>
                <c:pt idx="1676">
                  <c:v>205.94444444444446</c:v>
                </c:pt>
                <c:pt idx="1677">
                  <c:v>205.95555555555558</c:v>
                </c:pt>
                <c:pt idx="1678">
                  <c:v>205.95555555555558</c:v>
                </c:pt>
                <c:pt idx="1679">
                  <c:v>205.94444444444446</c:v>
                </c:pt>
                <c:pt idx="1680">
                  <c:v>205.94444444444446</c:v>
                </c:pt>
                <c:pt idx="1681">
                  <c:v>205.9666666666667</c:v>
                </c:pt>
                <c:pt idx="1682">
                  <c:v>205.95555555555561</c:v>
                </c:pt>
                <c:pt idx="1683">
                  <c:v>205.9666666666667</c:v>
                </c:pt>
                <c:pt idx="1684">
                  <c:v>205.95555555555561</c:v>
                </c:pt>
                <c:pt idx="1685">
                  <c:v>205.9666666666667</c:v>
                </c:pt>
                <c:pt idx="1686">
                  <c:v>205.95555555555561</c:v>
                </c:pt>
                <c:pt idx="1687">
                  <c:v>205.95555555555561</c:v>
                </c:pt>
                <c:pt idx="1688">
                  <c:v>205.95555555555561</c:v>
                </c:pt>
                <c:pt idx="1689">
                  <c:v>205.95555555555561</c:v>
                </c:pt>
                <c:pt idx="1690">
                  <c:v>205.95555555555558</c:v>
                </c:pt>
                <c:pt idx="1691">
                  <c:v>205.95555555555561</c:v>
                </c:pt>
                <c:pt idx="1692">
                  <c:v>205.92222222222222</c:v>
                </c:pt>
                <c:pt idx="1693">
                  <c:v>205.93333333333334</c:v>
                </c:pt>
                <c:pt idx="1694">
                  <c:v>205.93333333333334</c:v>
                </c:pt>
                <c:pt idx="1695">
                  <c:v>205.92222222222225</c:v>
                </c:pt>
                <c:pt idx="1696">
                  <c:v>205.95555555555558</c:v>
                </c:pt>
                <c:pt idx="1697">
                  <c:v>205.9666666666667</c:v>
                </c:pt>
                <c:pt idx="1698">
                  <c:v>205.94444444444446</c:v>
                </c:pt>
                <c:pt idx="1699">
                  <c:v>205.95555555555561</c:v>
                </c:pt>
                <c:pt idx="1700">
                  <c:v>205.9666666666667</c:v>
                </c:pt>
                <c:pt idx="1701">
                  <c:v>205.9666666666667</c:v>
                </c:pt>
                <c:pt idx="1702">
                  <c:v>205.94444444444446</c:v>
                </c:pt>
                <c:pt idx="1703">
                  <c:v>205.94444444444446</c:v>
                </c:pt>
                <c:pt idx="1704">
                  <c:v>205.9666666666667</c:v>
                </c:pt>
                <c:pt idx="1705">
                  <c:v>205.94444444444446</c:v>
                </c:pt>
                <c:pt idx="1706">
                  <c:v>205.93333333333337</c:v>
                </c:pt>
                <c:pt idx="1707">
                  <c:v>205.94444444444446</c:v>
                </c:pt>
                <c:pt idx="1708">
                  <c:v>205.94444444444446</c:v>
                </c:pt>
                <c:pt idx="1709">
                  <c:v>205.94444444444446</c:v>
                </c:pt>
                <c:pt idx="1710">
                  <c:v>205.95555555555558</c:v>
                </c:pt>
                <c:pt idx="1711">
                  <c:v>205.95555555555561</c:v>
                </c:pt>
                <c:pt idx="1712">
                  <c:v>205.94444444444446</c:v>
                </c:pt>
                <c:pt idx="1713">
                  <c:v>205.95555555555558</c:v>
                </c:pt>
                <c:pt idx="1714">
                  <c:v>205.98888888888891</c:v>
                </c:pt>
                <c:pt idx="1715">
                  <c:v>205.94444444444446</c:v>
                </c:pt>
                <c:pt idx="1716">
                  <c:v>205.94444444444446</c:v>
                </c:pt>
                <c:pt idx="1717">
                  <c:v>205.94444444444446</c:v>
                </c:pt>
                <c:pt idx="1718">
                  <c:v>205.98888888888891</c:v>
                </c:pt>
                <c:pt idx="1719">
                  <c:v>205.95555555555558</c:v>
                </c:pt>
                <c:pt idx="1720">
                  <c:v>205.95555555555558</c:v>
                </c:pt>
                <c:pt idx="1721">
                  <c:v>205.97777777777779</c:v>
                </c:pt>
                <c:pt idx="1722">
                  <c:v>205.98888888888891</c:v>
                </c:pt>
                <c:pt idx="1723">
                  <c:v>205.95555555555558</c:v>
                </c:pt>
                <c:pt idx="1724">
                  <c:v>205.96666666666667</c:v>
                </c:pt>
                <c:pt idx="1725">
                  <c:v>205.95555555555558</c:v>
                </c:pt>
                <c:pt idx="1726">
                  <c:v>205.93333333333334</c:v>
                </c:pt>
                <c:pt idx="1727">
                  <c:v>205.9666666666667</c:v>
                </c:pt>
                <c:pt idx="1728">
                  <c:v>205.9666666666667</c:v>
                </c:pt>
                <c:pt idx="1729">
                  <c:v>205.9666666666667</c:v>
                </c:pt>
                <c:pt idx="1730">
                  <c:v>205.94444444444446</c:v>
                </c:pt>
                <c:pt idx="1731">
                  <c:v>205.94444444444446</c:v>
                </c:pt>
                <c:pt idx="1732">
                  <c:v>205.9666666666667</c:v>
                </c:pt>
                <c:pt idx="1733">
                  <c:v>205.9666666666667</c:v>
                </c:pt>
                <c:pt idx="1734">
                  <c:v>205.95555555555558</c:v>
                </c:pt>
                <c:pt idx="1735">
                  <c:v>205.94444444444446</c:v>
                </c:pt>
                <c:pt idx="1736">
                  <c:v>205.9666666666667</c:v>
                </c:pt>
                <c:pt idx="1737">
                  <c:v>205.9666666666667</c:v>
                </c:pt>
                <c:pt idx="1738">
                  <c:v>205.9666666666667</c:v>
                </c:pt>
                <c:pt idx="1739">
                  <c:v>205.98888888888891</c:v>
                </c:pt>
                <c:pt idx="1740">
                  <c:v>205.97777777777779</c:v>
                </c:pt>
                <c:pt idx="1741">
                  <c:v>205.9666666666667</c:v>
                </c:pt>
                <c:pt idx="1742">
                  <c:v>205.9666666666667</c:v>
                </c:pt>
                <c:pt idx="1743">
                  <c:v>205.9666666666667</c:v>
                </c:pt>
                <c:pt idx="1744">
                  <c:v>205.98888888888891</c:v>
                </c:pt>
                <c:pt idx="1745">
                  <c:v>205.97777777777779</c:v>
                </c:pt>
                <c:pt idx="1746">
                  <c:v>205.95555555555558</c:v>
                </c:pt>
                <c:pt idx="1747">
                  <c:v>205.9666666666667</c:v>
                </c:pt>
                <c:pt idx="1748">
                  <c:v>205.95555555555558</c:v>
                </c:pt>
                <c:pt idx="1749">
                  <c:v>205.95555555555558</c:v>
                </c:pt>
                <c:pt idx="1750">
                  <c:v>205.9666666666667</c:v>
                </c:pt>
                <c:pt idx="1751">
                  <c:v>205.97777777777779</c:v>
                </c:pt>
                <c:pt idx="1752">
                  <c:v>205.96666666666667</c:v>
                </c:pt>
                <c:pt idx="1753">
                  <c:v>205.97777777777776</c:v>
                </c:pt>
                <c:pt idx="1754">
                  <c:v>205.95555555555558</c:v>
                </c:pt>
                <c:pt idx="1755">
                  <c:v>205.95555555555558</c:v>
                </c:pt>
                <c:pt idx="1756">
                  <c:v>205.9666666666667</c:v>
                </c:pt>
                <c:pt idx="1757">
                  <c:v>205.95555555555558</c:v>
                </c:pt>
                <c:pt idx="1758">
                  <c:v>205.94444444444446</c:v>
                </c:pt>
                <c:pt idx="1759">
                  <c:v>205.9666666666667</c:v>
                </c:pt>
                <c:pt idx="1760">
                  <c:v>205.94444444444446</c:v>
                </c:pt>
                <c:pt idx="1761">
                  <c:v>205.94444444444446</c:v>
                </c:pt>
                <c:pt idx="1762">
                  <c:v>205.94444444444446</c:v>
                </c:pt>
                <c:pt idx="1763">
                  <c:v>205.95555555555558</c:v>
                </c:pt>
                <c:pt idx="1764">
                  <c:v>205.95555555555558</c:v>
                </c:pt>
                <c:pt idx="1765">
                  <c:v>205.93333333333334</c:v>
                </c:pt>
                <c:pt idx="1766">
                  <c:v>205.94444444444446</c:v>
                </c:pt>
                <c:pt idx="1767">
                  <c:v>205.94444444444446</c:v>
                </c:pt>
                <c:pt idx="1768">
                  <c:v>205.95555555555558</c:v>
                </c:pt>
                <c:pt idx="1769">
                  <c:v>205.95555555555558</c:v>
                </c:pt>
                <c:pt idx="1770">
                  <c:v>205.97777777777779</c:v>
                </c:pt>
                <c:pt idx="1771">
                  <c:v>205.95555555555558</c:v>
                </c:pt>
                <c:pt idx="1772">
                  <c:v>205.98888888888891</c:v>
                </c:pt>
                <c:pt idx="1773">
                  <c:v>205.9666666666667</c:v>
                </c:pt>
                <c:pt idx="1774">
                  <c:v>205.9666666666667</c:v>
                </c:pt>
                <c:pt idx="1775">
                  <c:v>205.97777777777779</c:v>
                </c:pt>
                <c:pt idx="1776">
                  <c:v>205.9666666666667</c:v>
                </c:pt>
                <c:pt idx="1777">
                  <c:v>205.9666666666667</c:v>
                </c:pt>
                <c:pt idx="1778">
                  <c:v>205.98888888888891</c:v>
                </c:pt>
                <c:pt idx="1779">
                  <c:v>205.95555555555558</c:v>
                </c:pt>
                <c:pt idx="1780">
                  <c:v>205.9666666666667</c:v>
                </c:pt>
                <c:pt idx="1781">
                  <c:v>205.9666666666667</c:v>
                </c:pt>
                <c:pt idx="1782">
                  <c:v>205.9666666666667</c:v>
                </c:pt>
                <c:pt idx="1783">
                  <c:v>205.9666666666667</c:v>
                </c:pt>
                <c:pt idx="1784">
                  <c:v>205.9666666666667</c:v>
                </c:pt>
                <c:pt idx="1785">
                  <c:v>205.9666666666667</c:v>
                </c:pt>
                <c:pt idx="1786">
                  <c:v>205.9666666666667</c:v>
                </c:pt>
                <c:pt idx="1787">
                  <c:v>205.95555555555558</c:v>
                </c:pt>
                <c:pt idx="1788">
                  <c:v>205.96666666666667</c:v>
                </c:pt>
                <c:pt idx="1789">
                  <c:v>205.95555555555558</c:v>
                </c:pt>
                <c:pt idx="1790">
                  <c:v>205.95555555555558</c:v>
                </c:pt>
                <c:pt idx="1791">
                  <c:v>205.95555555555558</c:v>
                </c:pt>
                <c:pt idx="1792">
                  <c:v>205.95555555555558</c:v>
                </c:pt>
                <c:pt idx="1793">
                  <c:v>205.94444444444446</c:v>
                </c:pt>
                <c:pt idx="1794">
                  <c:v>205.94444444444446</c:v>
                </c:pt>
                <c:pt idx="1795">
                  <c:v>205.94444444444446</c:v>
                </c:pt>
                <c:pt idx="1796">
                  <c:v>205.94444444444446</c:v>
                </c:pt>
                <c:pt idx="1797">
                  <c:v>205.95555555555555</c:v>
                </c:pt>
                <c:pt idx="1798">
                  <c:v>205.96666666666667</c:v>
                </c:pt>
                <c:pt idx="1799">
                  <c:v>205.93333333333334</c:v>
                </c:pt>
                <c:pt idx="1800">
                  <c:v>205.96666666666667</c:v>
                </c:pt>
                <c:pt idx="1801">
                  <c:v>205.96666666666667</c:v>
                </c:pt>
                <c:pt idx="1802">
                  <c:v>205.96666666666667</c:v>
                </c:pt>
                <c:pt idx="1803">
                  <c:v>205.97777777777779</c:v>
                </c:pt>
                <c:pt idx="1804">
                  <c:v>205.97777777777779</c:v>
                </c:pt>
                <c:pt idx="1805">
                  <c:v>205.9666666666667</c:v>
                </c:pt>
                <c:pt idx="1806">
                  <c:v>205.97777777777779</c:v>
                </c:pt>
                <c:pt idx="1807">
                  <c:v>205.9666666666667</c:v>
                </c:pt>
                <c:pt idx="1808">
                  <c:v>205.9666666666667</c:v>
                </c:pt>
                <c:pt idx="1809">
                  <c:v>205.9666666666667</c:v>
                </c:pt>
                <c:pt idx="1810">
                  <c:v>205.9666666666667</c:v>
                </c:pt>
                <c:pt idx="1811">
                  <c:v>205.97777777777779</c:v>
                </c:pt>
                <c:pt idx="1812">
                  <c:v>205.94444444444446</c:v>
                </c:pt>
                <c:pt idx="1813">
                  <c:v>205.97777777777779</c:v>
                </c:pt>
                <c:pt idx="1814">
                  <c:v>205.97777777777779</c:v>
                </c:pt>
                <c:pt idx="1815">
                  <c:v>205.95555555555561</c:v>
                </c:pt>
                <c:pt idx="1816">
                  <c:v>205.95555555555561</c:v>
                </c:pt>
                <c:pt idx="1817">
                  <c:v>205.98888888888891</c:v>
                </c:pt>
                <c:pt idx="1818">
                  <c:v>205.9666666666667</c:v>
                </c:pt>
                <c:pt idx="1819">
                  <c:v>205.9666666666667</c:v>
                </c:pt>
                <c:pt idx="1820">
                  <c:v>205.97777777777779</c:v>
                </c:pt>
                <c:pt idx="1821">
                  <c:v>205.97777777777779</c:v>
                </c:pt>
                <c:pt idx="1822">
                  <c:v>205.9666666666667</c:v>
                </c:pt>
                <c:pt idx="1823">
                  <c:v>205.95555555555558</c:v>
                </c:pt>
                <c:pt idx="1824">
                  <c:v>205.9666666666667</c:v>
                </c:pt>
                <c:pt idx="1825">
                  <c:v>205.94444444444446</c:v>
                </c:pt>
                <c:pt idx="1826">
                  <c:v>205.96666666666667</c:v>
                </c:pt>
                <c:pt idx="1827">
                  <c:v>205.94444444444446</c:v>
                </c:pt>
                <c:pt idx="1828">
                  <c:v>205.95555555555558</c:v>
                </c:pt>
                <c:pt idx="1829">
                  <c:v>205.93333333333331</c:v>
                </c:pt>
                <c:pt idx="1830">
                  <c:v>205.94444444444446</c:v>
                </c:pt>
                <c:pt idx="1831">
                  <c:v>205.94444444444446</c:v>
                </c:pt>
                <c:pt idx="1832">
                  <c:v>205.92222222222222</c:v>
                </c:pt>
                <c:pt idx="1833">
                  <c:v>205.94444444444446</c:v>
                </c:pt>
                <c:pt idx="1834">
                  <c:v>205.94444444444446</c:v>
                </c:pt>
                <c:pt idx="1835">
                  <c:v>205.94444444444446</c:v>
                </c:pt>
                <c:pt idx="1836">
                  <c:v>205.92222222222222</c:v>
                </c:pt>
                <c:pt idx="1837">
                  <c:v>205.97777777777779</c:v>
                </c:pt>
                <c:pt idx="1838">
                  <c:v>205.95555555555558</c:v>
                </c:pt>
                <c:pt idx="1839">
                  <c:v>205.94444444444446</c:v>
                </c:pt>
                <c:pt idx="1840">
                  <c:v>205.95555555555558</c:v>
                </c:pt>
                <c:pt idx="1841">
                  <c:v>205.9666666666667</c:v>
                </c:pt>
                <c:pt idx="1842">
                  <c:v>205.98888888888891</c:v>
                </c:pt>
                <c:pt idx="1843">
                  <c:v>206.01111111111109</c:v>
                </c:pt>
                <c:pt idx="1844">
                  <c:v>206</c:v>
                </c:pt>
                <c:pt idx="1845">
                  <c:v>205.98888888888891</c:v>
                </c:pt>
                <c:pt idx="1846">
                  <c:v>206</c:v>
                </c:pt>
                <c:pt idx="1847">
                  <c:v>206</c:v>
                </c:pt>
                <c:pt idx="1848">
                  <c:v>206.01111111111109</c:v>
                </c:pt>
                <c:pt idx="1849">
                  <c:v>205.97777777777779</c:v>
                </c:pt>
                <c:pt idx="1850">
                  <c:v>205.97777777777779</c:v>
                </c:pt>
                <c:pt idx="1851">
                  <c:v>205.97777777777779</c:v>
                </c:pt>
                <c:pt idx="1852">
                  <c:v>205.95555555555558</c:v>
                </c:pt>
                <c:pt idx="1853">
                  <c:v>206</c:v>
                </c:pt>
                <c:pt idx="1854">
                  <c:v>205.9666666666667</c:v>
                </c:pt>
                <c:pt idx="1855">
                  <c:v>205.98888888888891</c:v>
                </c:pt>
                <c:pt idx="1856">
                  <c:v>205.95555555555561</c:v>
                </c:pt>
                <c:pt idx="1857">
                  <c:v>205.9666666666667</c:v>
                </c:pt>
                <c:pt idx="1858">
                  <c:v>205.95555555555558</c:v>
                </c:pt>
                <c:pt idx="1859">
                  <c:v>205.97777777777779</c:v>
                </c:pt>
                <c:pt idx="1860">
                  <c:v>205.9666666666667</c:v>
                </c:pt>
                <c:pt idx="1861">
                  <c:v>205.94444444444446</c:v>
                </c:pt>
                <c:pt idx="1862">
                  <c:v>205.9666666666667</c:v>
                </c:pt>
                <c:pt idx="1863">
                  <c:v>205.95555555555558</c:v>
                </c:pt>
                <c:pt idx="1864">
                  <c:v>205.94444444444446</c:v>
                </c:pt>
                <c:pt idx="1865">
                  <c:v>205.95555555555558</c:v>
                </c:pt>
                <c:pt idx="1866">
                  <c:v>205.97777777777779</c:v>
                </c:pt>
                <c:pt idx="1867">
                  <c:v>205.97777777777779</c:v>
                </c:pt>
                <c:pt idx="1868">
                  <c:v>205.95555555555558</c:v>
                </c:pt>
                <c:pt idx="1869">
                  <c:v>205.95555555555558</c:v>
                </c:pt>
                <c:pt idx="1870">
                  <c:v>205.98888888888891</c:v>
                </c:pt>
                <c:pt idx="1871">
                  <c:v>205.95555555555561</c:v>
                </c:pt>
                <c:pt idx="1872">
                  <c:v>205.97777777777779</c:v>
                </c:pt>
                <c:pt idx="1873">
                  <c:v>205.9666666666667</c:v>
                </c:pt>
                <c:pt idx="1874">
                  <c:v>205.95555555555561</c:v>
                </c:pt>
                <c:pt idx="1875">
                  <c:v>205.95555555555558</c:v>
                </c:pt>
                <c:pt idx="1876">
                  <c:v>205.9666666666667</c:v>
                </c:pt>
                <c:pt idx="1877">
                  <c:v>205.95555555555558</c:v>
                </c:pt>
                <c:pt idx="1878">
                  <c:v>205.95555555555558</c:v>
                </c:pt>
                <c:pt idx="1879">
                  <c:v>205.97777777777779</c:v>
                </c:pt>
                <c:pt idx="1880">
                  <c:v>205.9666666666667</c:v>
                </c:pt>
                <c:pt idx="1881">
                  <c:v>205.97777777777779</c:v>
                </c:pt>
                <c:pt idx="1882">
                  <c:v>205.95555555555558</c:v>
                </c:pt>
                <c:pt idx="1883">
                  <c:v>205.9666666666667</c:v>
                </c:pt>
                <c:pt idx="1884">
                  <c:v>205.95555555555558</c:v>
                </c:pt>
                <c:pt idx="1885">
                  <c:v>205.95555555555558</c:v>
                </c:pt>
                <c:pt idx="1886">
                  <c:v>205.94444444444446</c:v>
                </c:pt>
                <c:pt idx="1887">
                  <c:v>205.97777777777779</c:v>
                </c:pt>
                <c:pt idx="1888">
                  <c:v>205.95555555555558</c:v>
                </c:pt>
                <c:pt idx="1889">
                  <c:v>205.94444444444446</c:v>
                </c:pt>
                <c:pt idx="1890">
                  <c:v>205.94444444444446</c:v>
                </c:pt>
                <c:pt idx="1891">
                  <c:v>205.94444444444446</c:v>
                </c:pt>
                <c:pt idx="1892">
                  <c:v>205.95555555555558</c:v>
                </c:pt>
                <c:pt idx="1893">
                  <c:v>205.92222222222225</c:v>
                </c:pt>
                <c:pt idx="1894">
                  <c:v>205.95555555555558</c:v>
                </c:pt>
                <c:pt idx="1895">
                  <c:v>205.95555555555558</c:v>
                </c:pt>
                <c:pt idx="1896">
                  <c:v>205.95555555555558</c:v>
                </c:pt>
                <c:pt idx="1897">
                  <c:v>205.95555555555558</c:v>
                </c:pt>
                <c:pt idx="1898">
                  <c:v>205.97777777777776</c:v>
                </c:pt>
                <c:pt idx="1899">
                  <c:v>205.96666666666667</c:v>
                </c:pt>
                <c:pt idx="1900">
                  <c:v>205.97777777777779</c:v>
                </c:pt>
                <c:pt idx="1901">
                  <c:v>205.96666666666667</c:v>
                </c:pt>
                <c:pt idx="1902">
                  <c:v>205.94444444444446</c:v>
                </c:pt>
                <c:pt idx="1903">
                  <c:v>205.93333333333334</c:v>
                </c:pt>
                <c:pt idx="1904">
                  <c:v>205.95555555555558</c:v>
                </c:pt>
                <c:pt idx="1905">
                  <c:v>205.95555555555558</c:v>
                </c:pt>
                <c:pt idx="1906">
                  <c:v>205.97777777777779</c:v>
                </c:pt>
                <c:pt idx="1907">
                  <c:v>205.96666666666667</c:v>
                </c:pt>
                <c:pt idx="1908">
                  <c:v>205.95555555555558</c:v>
                </c:pt>
                <c:pt idx="1909">
                  <c:v>205.96666666666667</c:v>
                </c:pt>
                <c:pt idx="1910">
                  <c:v>205.97777777777779</c:v>
                </c:pt>
                <c:pt idx="1911">
                  <c:v>205.95555555555558</c:v>
                </c:pt>
                <c:pt idx="1912">
                  <c:v>205.95555555555558</c:v>
                </c:pt>
                <c:pt idx="1913">
                  <c:v>205.9666666666667</c:v>
                </c:pt>
                <c:pt idx="1914">
                  <c:v>205.95555555555558</c:v>
                </c:pt>
                <c:pt idx="1915">
                  <c:v>205.98888888888891</c:v>
                </c:pt>
                <c:pt idx="1916">
                  <c:v>205.95555555555558</c:v>
                </c:pt>
                <c:pt idx="1917">
                  <c:v>205.9666666666667</c:v>
                </c:pt>
                <c:pt idx="1918">
                  <c:v>205.95555555555558</c:v>
                </c:pt>
                <c:pt idx="1919">
                  <c:v>205.98888888888891</c:v>
                </c:pt>
                <c:pt idx="1920">
                  <c:v>205.95555555555558</c:v>
                </c:pt>
                <c:pt idx="1921">
                  <c:v>205.93333333333331</c:v>
                </c:pt>
                <c:pt idx="1922">
                  <c:v>205.95555555555558</c:v>
                </c:pt>
                <c:pt idx="1923">
                  <c:v>205.93333333333334</c:v>
                </c:pt>
                <c:pt idx="1924">
                  <c:v>205.94444444444446</c:v>
                </c:pt>
                <c:pt idx="1925">
                  <c:v>205.93333333333334</c:v>
                </c:pt>
                <c:pt idx="1926">
                  <c:v>205.94444444444446</c:v>
                </c:pt>
                <c:pt idx="1927">
                  <c:v>205.94444444444446</c:v>
                </c:pt>
                <c:pt idx="1928">
                  <c:v>205.92222222222225</c:v>
                </c:pt>
                <c:pt idx="1929">
                  <c:v>205.94444444444446</c:v>
                </c:pt>
                <c:pt idx="1930">
                  <c:v>205.93333333333334</c:v>
                </c:pt>
                <c:pt idx="1931">
                  <c:v>205.94444444444446</c:v>
                </c:pt>
                <c:pt idx="1932">
                  <c:v>205.93333333333337</c:v>
                </c:pt>
                <c:pt idx="1933">
                  <c:v>205.93333333333337</c:v>
                </c:pt>
                <c:pt idx="1934">
                  <c:v>205.94444444444446</c:v>
                </c:pt>
                <c:pt idx="1935">
                  <c:v>205.95555555555558</c:v>
                </c:pt>
                <c:pt idx="1936">
                  <c:v>205.95555555555558</c:v>
                </c:pt>
                <c:pt idx="1937">
                  <c:v>205.97777777777776</c:v>
                </c:pt>
                <c:pt idx="1938">
                  <c:v>205.97777777777776</c:v>
                </c:pt>
                <c:pt idx="1939">
                  <c:v>205.98888888888888</c:v>
                </c:pt>
                <c:pt idx="1940">
                  <c:v>205.96666666666667</c:v>
                </c:pt>
                <c:pt idx="1941">
                  <c:v>205.97777777777779</c:v>
                </c:pt>
                <c:pt idx="1942">
                  <c:v>205.95555555555561</c:v>
                </c:pt>
                <c:pt idx="1943">
                  <c:v>205.95555555555558</c:v>
                </c:pt>
                <c:pt idx="1944">
                  <c:v>205.9666666666667</c:v>
                </c:pt>
                <c:pt idx="1945">
                  <c:v>205.9666666666667</c:v>
                </c:pt>
                <c:pt idx="1946">
                  <c:v>205.9666666666667</c:v>
                </c:pt>
                <c:pt idx="1947">
                  <c:v>205.94444444444446</c:v>
                </c:pt>
                <c:pt idx="1948">
                  <c:v>205.94444444444446</c:v>
                </c:pt>
                <c:pt idx="1949">
                  <c:v>205.92222222222222</c:v>
                </c:pt>
                <c:pt idx="1950">
                  <c:v>205.88888888888889</c:v>
                </c:pt>
                <c:pt idx="1951">
                  <c:v>205.93333333333334</c:v>
                </c:pt>
                <c:pt idx="1952">
                  <c:v>205.94444444444446</c:v>
                </c:pt>
                <c:pt idx="1953">
                  <c:v>205.95555555555558</c:v>
                </c:pt>
                <c:pt idx="1954">
                  <c:v>205.94444444444446</c:v>
                </c:pt>
                <c:pt idx="1955">
                  <c:v>205.94444444444446</c:v>
                </c:pt>
                <c:pt idx="1956">
                  <c:v>205.95555555555558</c:v>
                </c:pt>
                <c:pt idx="1957">
                  <c:v>205.98888888888891</c:v>
                </c:pt>
                <c:pt idx="1958">
                  <c:v>205.94444444444446</c:v>
                </c:pt>
                <c:pt idx="1959">
                  <c:v>205.94444444444446</c:v>
                </c:pt>
                <c:pt idx="1960">
                  <c:v>205.95555555555558</c:v>
                </c:pt>
                <c:pt idx="1961">
                  <c:v>205.93333333333337</c:v>
                </c:pt>
                <c:pt idx="1962">
                  <c:v>205.95555555555558</c:v>
                </c:pt>
                <c:pt idx="1963">
                  <c:v>205.97777777777776</c:v>
                </c:pt>
                <c:pt idx="1964">
                  <c:v>205.97777777777776</c:v>
                </c:pt>
                <c:pt idx="1965">
                  <c:v>205.9666666666667</c:v>
                </c:pt>
                <c:pt idx="1966">
                  <c:v>205.94444444444446</c:v>
                </c:pt>
                <c:pt idx="1967">
                  <c:v>205.97777777777779</c:v>
                </c:pt>
                <c:pt idx="1968">
                  <c:v>205.97777777777779</c:v>
                </c:pt>
                <c:pt idx="1969">
                  <c:v>205.96666666666667</c:v>
                </c:pt>
                <c:pt idx="1970">
                  <c:v>205.94444444444446</c:v>
                </c:pt>
                <c:pt idx="1971">
                  <c:v>205.95555555555555</c:v>
                </c:pt>
                <c:pt idx="1972">
                  <c:v>205.95555555555558</c:v>
                </c:pt>
                <c:pt idx="1973">
                  <c:v>205.94444444444446</c:v>
                </c:pt>
                <c:pt idx="1974">
                  <c:v>205.92222222222222</c:v>
                </c:pt>
                <c:pt idx="1975">
                  <c:v>205.93333333333331</c:v>
                </c:pt>
                <c:pt idx="1976">
                  <c:v>205.94444444444446</c:v>
                </c:pt>
                <c:pt idx="1977">
                  <c:v>205.93333333333331</c:v>
                </c:pt>
                <c:pt idx="1978">
                  <c:v>205.93333333333331</c:v>
                </c:pt>
                <c:pt idx="1979">
                  <c:v>205.95555555555555</c:v>
                </c:pt>
                <c:pt idx="1980">
                  <c:v>205.94444444444446</c:v>
                </c:pt>
                <c:pt idx="1981">
                  <c:v>205.95555555555558</c:v>
                </c:pt>
                <c:pt idx="1982">
                  <c:v>205.94444444444446</c:v>
                </c:pt>
                <c:pt idx="1983">
                  <c:v>205.96666666666667</c:v>
                </c:pt>
                <c:pt idx="1984">
                  <c:v>205.95555555555558</c:v>
                </c:pt>
                <c:pt idx="1985">
                  <c:v>205.95555555555558</c:v>
                </c:pt>
                <c:pt idx="1986">
                  <c:v>206</c:v>
                </c:pt>
                <c:pt idx="1987">
                  <c:v>205.95555555555558</c:v>
                </c:pt>
                <c:pt idx="1988">
                  <c:v>205.96666666666667</c:v>
                </c:pt>
                <c:pt idx="1989">
                  <c:v>205.96666666666667</c:v>
                </c:pt>
                <c:pt idx="1990">
                  <c:v>205.95555555555558</c:v>
                </c:pt>
                <c:pt idx="1991">
                  <c:v>205.96666666666667</c:v>
                </c:pt>
                <c:pt idx="1992">
                  <c:v>205.95555555555558</c:v>
                </c:pt>
                <c:pt idx="1993">
                  <c:v>205.96666666666667</c:v>
                </c:pt>
                <c:pt idx="1994">
                  <c:v>205.94444444444446</c:v>
                </c:pt>
                <c:pt idx="1995">
                  <c:v>205.96666666666667</c:v>
                </c:pt>
                <c:pt idx="1996">
                  <c:v>205.93333333333331</c:v>
                </c:pt>
                <c:pt idx="1997">
                  <c:v>205.94444444444446</c:v>
                </c:pt>
                <c:pt idx="1998">
                  <c:v>205.94444444444446</c:v>
                </c:pt>
                <c:pt idx="1999">
                  <c:v>205.93333333333331</c:v>
                </c:pt>
                <c:pt idx="2000">
                  <c:v>205.94444444444446</c:v>
                </c:pt>
                <c:pt idx="2001">
                  <c:v>205.93333333333334</c:v>
                </c:pt>
                <c:pt idx="2002">
                  <c:v>205.96666666666667</c:v>
                </c:pt>
                <c:pt idx="2003">
                  <c:v>205.92222222222222</c:v>
                </c:pt>
                <c:pt idx="2004">
                  <c:v>205.92222222222225</c:v>
                </c:pt>
                <c:pt idx="2005">
                  <c:v>205.94444444444446</c:v>
                </c:pt>
                <c:pt idx="2006">
                  <c:v>205.94444444444446</c:v>
                </c:pt>
                <c:pt idx="2007">
                  <c:v>205.94444444444446</c:v>
                </c:pt>
                <c:pt idx="2008">
                  <c:v>205.95555555555558</c:v>
                </c:pt>
                <c:pt idx="2009">
                  <c:v>205.94444444444446</c:v>
                </c:pt>
                <c:pt idx="2010">
                  <c:v>205.9666666666667</c:v>
                </c:pt>
                <c:pt idx="2011">
                  <c:v>205.95555555555558</c:v>
                </c:pt>
                <c:pt idx="2012">
                  <c:v>205.93333333333337</c:v>
                </c:pt>
                <c:pt idx="2013">
                  <c:v>205.95555555555558</c:v>
                </c:pt>
                <c:pt idx="2014">
                  <c:v>205.94444444444446</c:v>
                </c:pt>
                <c:pt idx="2015">
                  <c:v>205.96666666666667</c:v>
                </c:pt>
                <c:pt idx="2016">
                  <c:v>205.95555555555558</c:v>
                </c:pt>
                <c:pt idx="2017">
                  <c:v>205.96666666666667</c:v>
                </c:pt>
                <c:pt idx="2018">
                  <c:v>205.96666666666667</c:v>
                </c:pt>
                <c:pt idx="2019">
                  <c:v>205.95555555555558</c:v>
                </c:pt>
                <c:pt idx="2020">
                  <c:v>205.96666666666667</c:v>
                </c:pt>
                <c:pt idx="2021">
                  <c:v>205.97777777777779</c:v>
                </c:pt>
                <c:pt idx="2022">
                  <c:v>205.97777777777779</c:v>
                </c:pt>
                <c:pt idx="2023">
                  <c:v>205.96666666666667</c:v>
                </c:pt>
                <c:pt idx="2024">
                  <c:v>205.97777777777779</c:v>
                </c:pt>
                <c:pt idx="2025">
                  <c:v>205.97777777777779</c:v>
                </c:pt>
                <c:pt idx="2026">
                  <c:v>205.95555555555555</c:v>
                </c:pt>
                <c:pt idx="2027">
                  <c:v>205.93333333333331</c:v>
                </c:pt>
                <c:pt idx="2028">
                  <c:v>205.93333333333331</c:v>
                </c:pt>
                <c:pt idx="2029">
                  <c:v>205.96666666666667</c:v>
                </c:pt>
                <c:pt idx="2030">
                  <c:v>205.94444444444443</c:v>
                </c:pt>
                <c:pt idx="2031">
                  <c:v>205.93333333333331</c:v>
                </c:pt>
                <c:pt idx="2032">
                  <c:v>205.95555555555555</c:v>
                </c:pt>
                <c:pt idx="2033">
                  <c:v>205.94444444444446</c:v>
                </c:pt>
                <c:pt idx="2034">
                  <c:v>205.95555555555555</c:v>
                </c:pt>
                <c:pt idx="2035">
                  <c:v>205.91111111111113</c:v>
                </c:pt>
                <c:pt idx="2036">
                  <c:v>205.95555555555558</c:v>
                </c:pt>
                <c:pt idx="2037">
                  <c:v>205.96666666666667</c:v>
                </c:pt>
                <c:pt idx="2038">
                  <c:v>205.95555555555558</c:v>
                </c:pt>
                <c:pt idx="2039">
                  <c:v>205.95555555555558</c:v>
                </c:pt>
                <c:pt idx="2040">
                  <c:v>205.94444444444446</c:v>
                </c:pt>
                <c:pt idx="2041">
                  <c:v>205.96666666666667</c:v>
                </c:pt>
                <c:pt idx="2042">
                  <c:v>205.9666666666667</c:v>
                </c:pt>
                <c:pt idx="2043">
                  <c:v>205.98888888888891</c:v>
                </c:pt>
                <c:pt idx="2044">
                  <c:v>205.9666666666667</c:v>
                </c:pt>
                <c:pt idx="2045">
                  <c:v>205.98888888888891</c:v>
                </c:pt>
                <c:pt idx="2046">
                  <c:v>205.98888888888891</c:v>
                </c:pt>
                <c:pt idx="2047">
                  <c:v>205.98888888888891</c:v>
                </c:pt>
                <c:pt idx="2048">
                  <c:v>205.95555555555558</c:v>
                </c:pt>
                <c:pt idx="2049">
                  <c:v>205.9666666666667</c:v>
                </c:pt>
                <c:pt idx="2050">
                  <c:v>205.95555555555558</c:v>
                </c:pt>
                <c:pt idx="2051">
                  <c:v>205.95555555555558</c:v>
                </c:pt>
                <c:pt idx="2052">
                  <c:v>205.94444444444446</c:v>
                </c:pt>
                <c:pt idx="2053">
                  <c:v>205.93333333333334</c:v>
                </c:pt>
                <c:pt idx="2054">
                  <c:v>205.92222222222219</c:v>
                </c:pt>
                <c:pt idx="2055">
                  <c:v>205.92222222222225</c:v>
                </c:pt>
                <c:pt idx="2056">
                  <c:v>205.94444444444446</c:v>
                </c:pt>
                <c:pt idx="2057">
                  <c:v>205.94444444444446</c:v>
                </c:pt>
                <c:pt idx="2058">
                  <c:v>205.95555555555558</c:v>
                </c:pt>
                <c:pt idx="2059">
                  <c:v>205.95555555555558</c:v>
                </c:pt>
                <c:pt idx="2060">
                  <c:v>205.94444444444446</c:v>
                </c:pt>
                <c:pt idx="2061">
                  <c:v>205.96666666666667</c:v>
                </c:pt>
                <c:pt idx="2062">
                  <c:v>205.94444444444446</c:v>
                </c:pt>
                <c:pt idx="2063">
                  <c:v>205.95555555555558</c:v>
                </c:pt>
                <c:pt idx="2064">
                  <c:v>205.95555555555558</c:v>
                </c:pt>
                <c:pt idx="2065">
                  <c:v>205.94444444444446</c:v>
                </c:pt>
                <c:pt idx="2066">
                  <c:v>205.9666666666667</c:v>
                </c:pt>
                <c:pt idx="2067">
                  <c:v>205.96666666666667</c:v>
                </c:pt>
                <c:pt idx="2068">
                  <c:v>205.95555555555558</c:v>
                </c:pt>
                <c:pt idx="2069">
                  <c:v>205.98888888888891</c:v>
                </c:pt>
                <c:pt idx="2070">
                  <c:v>205.98888888888891</c:v>
                </c:pt>
                <c:pt idx="2071">
                  <c:v>205.98888888888891</c:v>
                </c:pt>
                <c:pt idx="2072">
                  <c:v>205.9666666666667</c:v>
                </c:pt>
                <c:pt idx="2073">
                  <c:v>205.97777777777779</c:v>
                </c:pt>
                <c:pt idx="2074">
                  <c:v>205.97777777777776</c:v>
                </c:pt>
                <c:pt idx="2075">
                  <c:v>205.9666666666667</c:v>
                </c:pt>
                <c:pt idx="2076">
                  <c:v>205.95555555555558</c:v>
                </c:pt>
                <c:pt idx="2077">
                  <c:v>205.95555555555558</c:v>
                </c:pt>
                <c:pt idx="2078">
                  <c:v>205.96666666666667</c:v>
                </c:pt>
                <c:pt idx="2079">
                  <c:v>205.95555555555558</c:v>
                </c:pt>
                <c:pt idx="2080">
                  <c:v>205.93333333333334</c:v>
                </c:pt>
                <c:pt idx="2081">
                  <c:v>205.93333333333334</c:v>
                </c:pt>
                <c:pt idx="2082">
                  <c:v>205.95555555555555</c:v>
                </c:pt>
                <c:pt idx="2083">
                  <c:v>205.94444444444446</c:v>
                </c:pt>
                <c:pt idx="2084">
                  <c:v>205.89999999999998</c:v>
                </c:pt>
                <c:pt idx="2085">
                  <c:v>205.9111111111111</c:v>
                </c:pt>
                <c:pt idx="2086">
                  <c:v>205.9111111111111</c:v>
                </c:pt>
                <c:pt idx="2087">
                  <c:v>205.93333333333337</c:v>
                </c:pt>
                <c:pt idx="2088">
                  <c:v>205.91111111111115</c:v>
                </c:pt>
                <c:pt idx="2089">
                  <c:v>205.92222222222225</c:v>
                </c:pt>
                <c:pt idx="2090">
                  <c:v>205.93333333333334</c:v>
                </c:pt>
                <c:pt idx="2091">
                  <c:v>205.93333333333334</c:v>
                </c:pt>
                <c:pt idx="2092">
                  <c:v>205.95555555555558</c:v>
                </c:pt>
                <c:pt idx="2093">
                  <c:v>205.96666666666667</c:v>
                </c:pt>
                <c:pt idx="2094">
                  <c:v>205.97777777777776</c:v>
                </c:pt>
                <c:pt idx="2095">
                  <c:v>205.9666666666667</c:v>
                </c:pt>
                <c:pt idx="2096">
                  <c:v>205.96666666666667</c:v>
                </c:pt>
                <c:pt idx="2097">
                  <c:v>205.96666666666667</c:v>
                </c:pt>
                <c:pt idx="2098">
                  <c:v>205.97777777777776</c:v>
                </c:pt>
                <c:pt idx="2099">
                  <c:v>205.97777777777779</c:v>
                </c:pt>
                <c:pt idx="2100">
                  <c:v>205.97777777777779</c:v>
                </c:pt>
                <c:pt idx="2101">
                  <c:v>205.96666666666667</c:v>
                </c:pt>
                <c:pt idx="2102">
                  <c:v>205.97777777777779</c:v>
                </c:pt>
                <c:pt idx="2103">
                  <c:v>205.98888888888891</c:v>
                </c:pt>
                <c:pt idx="2104">
                  <c:v>205.96666666666667</c:v>
                </c:pt>
                <c:pt idx="2105">
                  <c:v>205.97777777777779</c:v>
                </c:pt>
                <c:pt idx="2106">
                  <c:v>205.96666666666667</c:v>
                </c:pt>
                <c:pt idx="2107">
                  <c:v>205.97777777777776</c:v>
                </c:pt>
                <c:pt idx="2108">
                  <c:v>205.95555555555555</c:v>
                </c:pt>
                <c:pt idx="2109">
                  <c:v>205.96666666666667</c:v>
                </c:pt>
                <c:pt idx="2110">
                  <c:v>205.95555555555558</c:v>
                </c:pt>
                <c:pt idx="2111">
                  <c:v>205.92222222222219</c:v>
                </c:pt>
                <c:pt idx="2112">
                  <c:v>205.91111111111113</c:v>
                </c:pt>
                <c:pt idx="2113">
                  <c:v>205.93333333333331</c:v>
                </c:pt>
                <c:pt idx="2114">
                  <c:v>205.93333333333331</c:v>
                </c:pt>
                <c:pt idx="2115">
                  <c:v>205.93333333333328</c:v>
                </c:pt>
                <c:pt idx="2116">
                  <c:v>205.91111111111113</c:v>
                </c:pt>
                <c:pt idx="2117">
                  <c:v>205.92222222222219</c:v>
                </c:pt>
                <c:pt idx="2118">
                  <c:v>205.94444444444443</c:v>
                </c:pt>
                <c:pt idx="2119">
                  <c:v>205.97777777777779</c:v>
                </c:pt>
                <c:pt idx="2120">
                  <c:v>205.95555555555558</c:v>
                </c:pt>
                <c:pt idx="2121">
                  <c:v>205.96666666666667</c:v>
                </c:pt>
                <c:pt idx="2122">
                  <c:v>205.95555555555558</c:v>
                </c:pt>
                <c:pt idx="2123">
                  <c:v>205.94444444444446</c:v>
                </c:pt>
                <c:pt idx="2124">
                  <c:v>205.95555555555558</c:v>
                </c:pt>
                <c:pt idx="2125">
                  <c:v>205.96666666666667</c:v>
                </c:pt>
                <c:pt idx="2126">
                  <c:v>205.97777777777776</c:v>
                </c:pt>
                <c:pt idx="2127">
                  <c:v>205.95555555555561</c:v>
                </c:pt>
                <c:pt idx="2128">
                  <c:v>205.95555555555558</c:v>
                </c:pt>
                <c:pt idx="2129">
                  <c:v>205.96666666666667</c:v>
                </c:pt>
                <c:pt idx="2130">
                  <c:v>205.95555555555558</c:v>
                </c:pt>
                <c:pt idx="2131">
                  <c:v>205.96666666666667</c:v>
                </c:pt>
                <c:pt idx="2132">
                  <c:v>205.96666666666667</c:v>
                </c:pt>
                <c:pt idx="2133">
                  <c:v>205.96666666666667</c:v>
                </c:pt>
                <c:pt idx="2134">
                  <c:v>205.95555555555555</c:v>
                </c:pt>
                <c:pt idx="2135">
                  <c:v>205.94444444444446</c:v>
                </c:pt>
                <c:pt idx="2136">
                  <c:v>205.95555555555555</c:v>
                </c:pt>
                <c:pt idx="2137">
                  <c:v>205.96666666666667</c:v>
                </c:pt>
                <c:pt idx="2138">
                  <c:v>205.95555555555555</c:v>
                </c:pt>
                <c:pt idx="2139">
                  <c:v>205.96666666666667</c:v>
                </c:pt>
                <c:pt idx="2140">
                  <c:v>205.96666666666667</c:v>
                </c:pt>
                <c:pt idx="2141">
                  <c:v>205.93333333333334</c:v>
                </c:pt>
                <c:pt idx="2142">
                  <c:v>205.96666666666667</c:v>
                </c:pt>
                <c:pt idx="2143">
                  <c:v>205.93333333333331</c:v>
                </c:pt>
                <c:pt idx="2144">
                  <c:v>205.96666666666667</c:v>
                </c:pt>
                <c:pt idx="2145">
                  <c:v>205.93333333333334</c:v>
                </c:pt>
                <c:pt idx="2146">
                  <c:v>205.93333333333334</c:v>
                </c:pt>
                <c:pt idx="2147">
                  <c:v>205.93333333333334</c:v>
                </c:pt>
                <c:pt idx="2148">
                  <c:v>205.93333333333334</c:v>
                </c:pt>
                <c:pt idx="2149">
                  <c:v>205.95555555555558</c:v>
                </c:pt>
                <c:pt idx="2150">
                  <c:v>205.95555555555558</c:v>
                </c:pt>
                <c:pt idx="2151">
                  <c:v>205.9111111111111</c:v>
                </c:pt>
                <c:pt idx="2152">
                  <c:v>205.91111111111113</c:v>
                </c:pt>
                <c:pt idx="2153">
                  <c:v>205.94444444444446</c:v>
                </c:pt>
                <c:pt idx="2154">
                  <c:v>205.94444444444446</c:v>
                </c:pt>
                <c:pt idx="2155">
                  <c:v>205.94444444444443</c:v>
                </c:pt>
                <c:pt idx="2156">
                  <c:v>205.95555555555555</c:v>
                </c:pt>
                <c:pt idx="2157">
                  <c:v>205.94444444444443</c:v>
                </c:pt>
                <c:pt idx="2158">
                  <c:v>205.95555555555555</c:v>
                </c:pt>
                <c:pt idx="2159">
                  <c:v>205.96666666666667</c:v>
                </c:pt>
                <c:pt idx="2160">
                  <c:v>205.97777777777779</c:v>
                </c:pt>
                <c:pt idx="2161">
                  <c:v>205.95555555555558</c:v>
                </c:pt>
                <c:pt idx="2162">
                  <c:v>205.97777777777779</c:v>
                </c:pt>
                <c:pt idx="2163">
                  <c:v>205.94444444444446</c:v>
                </c:pt>
                <c:pt idx="2164">
                  <c:v>205.95555555555558</c:v>
                </c:pt>
                <c:pt idx="2165">
                  <c:v>206</c:v>
                </c:pt>
                <c:pt idx="2166">
                  <c:v>205.97777777777776</c:v>
                </c:pt>
                <c:pt idx="2167">
                  <c:v>205.95555555555558</c:v>
                </c:pt>
                <c:pt idx="2168">
                  <c:v>205.95555555555558</c:v>
                </c:pt>
                <c:pt idx="2169">
                  <c:v>205.97777777777779</c:v>
                </c:pt>
                <c:pt idx="2170">
                  <c:v>205.94444444444446</c:v>
                </c:pt>
                <c:pt idx="2171">
                  <c:v>205.95555555555558</c:v>
                </c:pt>
                <c:pt idx="2172">
                  <c:v>205.93333333333334</c:v>
                </c:pt>
                <c:pt idx="2173">
                  <c:v>205.95555555555555</c:v>
                </c:pt>
                <c:pt idx="2174">
                  <c:v>205.96666666666667</c:v>
                </c:pt>
                <c:pt idx="2175">
                  <c:v>205.95555555555558</c:v>
                </c:pt>
                <c:pt idx="2176">
                  <c:v>205.95555555555555</c:v>
                </c:pt>
                <c:pt idx="2177">
                  <c:v>205.96666666666667</c:v>
                </c:pt>
                <c:pt idx="2178">
                  <c:v>205.95555555555555</c:v>
                </c:pt>
                <c:pt idx="2179">
                  <c:v>205.95555555555555</c:v>
                </c:pt>
                <c:pt idx="2180">
                  <c:v>205.94444444444443</c:v>
                </c:pt>
                <c:pt idx="2181">
                  <c:v>205.94444444444443</c:v>
                </c:pt>
                <c:pt idx="2182">
                  <c:v>205.94444444444443</c:v>
                </c:pt>
                <c:pt idx="2183">
                  <c:v>205.92222222222219</c:v>
                </c:pt>
                <c:pt idx="2184">
                  <c:v>205.94444444444443</c:v>
                </c:pt>
                <c:pt idx="2185">
                  <c:v>205.94444444444443</c:v>
                </c:pt>
                <c:pt idx="2186">
                  <c:v>205.93333333333331</c:v>
                </c:pt>
                <c:pt idx="2187">
                  <c:v>205.93333333333334</c:v>
                </c:pt>
                <c:pt idx="2188">
                  <c:v>205.95555555555555</c:v>
                </c:pt>
                <c:pt idx="2189">
                  <c:v>205.95555555555555</c:v>
                </c:pt>
                <c:pt idx="2190">
                  <c:v>205.92222222222222</c:v>
                </c:pt>
                <c:pt idx="2191">
                  <c:v>205.95555555555555</c:v>
                </c:pt>
                <c:pt idx="2192">
                  <c:v>205.95555555555555</c:v>
                </c:pt>
                <c:pt idx="2193">
                  <c:v>205.96666666666667</c:v>
                </c:pt>
                <c:pt idx="2194">
                  <c:v>205.96666666666667</c:v>
                </c:pt>
                <c:pt idx="2195">
                  <c:v>205.96666666666667</c:v>
                </c:pt>
                <c:pt idx="2196">
                  <c:v>205.96666666666667</c:v>
                </c:pt>
                <c:pt idx="2197">
                  <c:v>205.97777777777779</c:v>
                </c:pt>
                <c:pt idx="2198">
                  <c:v>205.95555555555555</c:v>
                </c:pt>
                <c:pt idx="2199">
                  <c:v>205.94444444444443</c:v>
                </c:pt>
                <c:pt idx="2200">
                  <c:v>205.94444444444443</c:v>
                </c:pt>
                <c:pt idx="2201">
                  <c:v>205.96666666666667</c:v>
                </c:pt>
                <c:pt idx="2202">
                  <c:v>205.95555555555555</c:v>
                </c:pt>
                <c:pt idx="2203">
                  <c:v>205.95555555555555</c:v>
                </c:pt>
                <c:pt idx="2204">
                  <c:v>205.95555555555555</c:v>
                </c:pt>
                <c:pt idx="2205">
                  <c:v>205.95555555555555</c:v>
                </c:pt>
                <c:pt idx="2206">
                  <c:v>205.95555555555555</c:v>
                </c:pt>
                <c:pt idx="2207">
                  <c:v>205.95555555555555</c:v>
                </c:pt>
                <c:pt idx="2208">
                  <c:v>205.95555555555555</c:v>
                </c:pt>
                <c:pt idx="2209">
                  <c:v>205.94444444444446</c:v>
                </c:pt>
                <c:pt idx="2210">
                  <c:v>205.94444444444443</c:v>
                </c:pt>
                <c:pt idx="2211">
                  <c:v>205.95555555555555</c:v>
                </c:pt>
                <c:pt idx="2212">
                  <c:v>205.96666666666667</c:v>
                </c:pt>
                <c:pt idx="2213">
                  <c:v>205.97777777777779</c:v>
                </c:pt>
                <c:pt idx="2214">
                  <c:v>205.93333333333331</c:v>
                </c:pt>
                <c:pt idx="2215">
                  <c:v>205.94444444444443</c:v>
                </c:pt>
                <c:pt idx="2216">
                  <c:v>205.95555555555555</c:v>
                </c:pt>
                <c:pt idx="2217">
                  <c:v>205.95555555555555</c:v>
                </c:pt>
                <c:pt idx="2218">
                  <c:v>205.96666666666667</c:v>
                </c:pt>
                <c:pt idx="2219">
                  <c:v>205.96666666666667</c:v>
                </c:pt>
                <c:pt idx="2220">
                  <c:v>205.94444444444443</c:v>
                </c:pt>
                <c:pt idx="2221">
                  <c:v>205.93333333333334</c:v>
                </c:pt>
                <c:pt idx="2222">
                  <c:v>205.96666666666667</c:v>
                </c:pt>
                <c:pt idx="2223">
                  <c:v>205.96666666666667</c:v>
                </c:pt>
                <c:pt idx="2224">
                  <c:v>205.97777777777776</c:v>
                </c:pt>
                <c:pt idx="2225">
                  <c:v>205.97777777777776</c:v>
                </c:pt>
                <c:pt idx="2226">
                  <c:v>205.95555555555555</c:v>
                </c:pt>
                <c:pt idx="2227">
                  <c:v>205.95555555555558</c:v>
                </c:pt>
                <c:pt idx="2228">
                  <c:v>205.96666666666667</c:v>
                </c:pt>
                <c:pt idx="2229">
                  <c:v>205.94444444444446</c:v>
                </c:pt>
                <c:pt idx="2230">
                  <c:v>205.92222222222222</c:v>
                </c:pt>
                <c:pt idx="2231">
                  <c:v>205.92222222222222</c:v>
                </c:pt>
                <c:pt idx="2232">
                  <c:v>205.95555555555555</c:v>
                </c:pt>
                <c:pt idx="2233">
                  <c:v>205.93333333333334</c:v>
                </c:pt>
                <c:pt idx="2234">
                  <c:v>205.96666666666667</c:v>
                </c:pt>
                <c:pt idx="2235">
                  <c:v>205.94444444444446</c:v>
                </c:pt>
                <c:pt idx="2236">
                  <c:v>205.93333333333331</c:v>
                </c:pt>
                <c:pt idx="2237">
                  <c:v>205.95555555555555</c:v>
                </c:pt>
                <c:pt idx="2238">
                  <c:v>205.97777777777779</c:v>
                </c:pt>
                <c:pt idx="2239">
                  <c:v>205.95555555555561</c:v>
                </c:pt>
                <c:pt idx="2240">
                  <c:v>205.94444444444446</c:v>
                </c:pt>
                <c:pt idx="2241">
                  <c:v>205.95555555555555</c:v>
                </c:pt>
                <c:pt idx="2242">
                  <c:v>205.98888888888891</c:v>
                </c:pt>
                <c:pt idx="2243">
                  <c:v>205.96666666666667</c:v>
                </c:pt>
                <c:pt idx="2244">
                  <c:v>205.98888888888891</c:v>
                </c:pt>
                <c:pt idx="2245">
                  <c:v>205.95555555555558</c:v>
                </c:pt>
                <c:pt idx="2246">
                  <c:v>205.98888888888891</c:v>
                </c:pt>
                <c:pt idx="2247">
                  <c:v>205.97777777777779</c:v>
                </c:pt>
                <c:pt idx="2248">
                  <c:v>205.96666666666667</c:v>
                </c:pt>
                <c:pt idx="2249">
                  <c:v>205.96666666666667</c:v>
                </c:pt>
                <c:pt idx="2250">
                  <c:v>205.97777777777779</c:v>
                </c:pt>
                <c:pt idx="2251">
                  <c:v>205.97777777777779</c:v>
                </c:pt>
                <c:pt idx="2252">
                  <c:v>205.94444444444446</c:v>
                </c:pt>
                <c:pt idx="2253">
                  <c:v>205.94444444444446</c:v>
                </c:pt>
                <c:pt idx="2254">
                  <c:v>205.94444444444446</c:v>
                </c:pt>
                <c:pt idx="2255">
                  <c:v>205.96666666666667</c:v>
                </c:pt>
                <c:pt idx="2256">
                  <c:v>205.96666666666667</c:v>
                </c:pt>
                <c:pt idx="2257">
                  <c:v>205.97777777777776</c:v>
                </c:pt>
                <c:pt idx="2258">
                  <c:v>205.9111111111111</c:v>
                </c:pt>
                <c:pt idx="2259">
                  <c:v>205.96666666666667</c:v>
                </c:pt>
                <c:pt idx="2260">
                  <c:v>205.94444444444443</c:v>
                </c:pt>
                <c:pt idx="2261">
                  <c:v>205.94444444444446</c:v>
                </c:pt>
                <c:pt idx="2262">
                  <c:v>205.93333333333331</c:v>
                </c:pt>
                <c:pt idx="2263">
                  <c:v>205.94444444444446</c:v>
                </c:pt>
                <c:pt idx="2264">
                  <c:v>205.96666666666667</c:v>
                </c:pt>
                <c:pt idx="2265">
                  <c:v>205.94444444444443</c:v>
                </c:pt>
                <c:pt idx="2266">
                  <c:v>205.95555555555555</c:v>
                </c:pt>
                <c:pt idx="2267">
                  <c:v>205.95555555555555</c:v>
                </c:pt>
                <c:pt idx="2268">
                  <c:v>205.96666666666667</c:v>
                </c:pt>
                <c:pt idx="2269">
                  <c:v>205.94444444444446</c:v>
                </c:pt>
                <c:pt idx="2270">
                  <c:v>205.98888888888891</c:v>
                </c:pt>
                <c:pt idx="2271">
                  <c:v>205.98888888888891</c:v>
                </c:pt>
                <c:pt idx="2272">
                  <c:v>205.97777777777779</c:v>
                </c:pt>
                <c:pt idx="2273">
                  <c:v>205.96666666666667</c:v>
                </c:pt>
                <c:pt idx="2274">
                  <c:v>205.96666666666667</c:v>
                </c:pt>
                <c:pt idx="2275">
                  <c:v>205.96666666666667</c:v>
                </c:pt>
                <c:pt idx="2276">
                  <c:v>205.94444444444446</c:v>
                </c:pt>
                <c:pt idx="2277">
                  <c:v>205.94444444444446</c:v>
                </c:pt>
                <c:pt idx="2278">
                  <c:v>205.95555555555558</c:v>
                </c:pt>
                <c:pt idx="2279">
                  <c:v>205.96666666666664</c:v>
                </c:pt>
                <c:pt idx="2280">
                  <c:v>205.96666666666667</c:v>
                </c:pt>
                <c:pt idx="2281">
                  <c:v>205.96666666666667</c:v>
                </c:pt>
                <c:pt idx="2282">
                  <c:v>205.94444444444443</c:v>
                </c:pt>
                <c:pt idx="2283">
                  <c:v>205.95555555555555</c:v>
                </c:pt>
                <c:pt idx="2284">
                  <c:v>205.96666666666667</c:v>
                </c:pt>
                <c:pt idx="2285">
                  <c:v>205.95555555555558</c:v>
                </c:pt>
                <c:pt idx="2286">
                  <c:v>205.92222222222222</c:v>
                </c:pt>
                <c:pt idx="2287">
                  <c:v>205.93333333333334</c:v>
                </c:pt>
                <c:pt idx="2288">
                  <c:v>205.96666666666667</c:v>
                </c:pt>
                <c:pt idx="2289">
                  <c:v>205.95555555555555</c:v>
                </c:pt>
                <c:pt idx="2290">
                  <c:v>205.94444444444446</c:v>
                </c:pt>
                <c:pt idx="2291">
                  <c:v>205.96666666666667</c:v>
                </c:pt>
                <c:pt idx="2292">
                  <c:v>205.96666666666667</c:v>
                </c:pt>
                <c:pt idx="2293">
                  <c:v>205.95555555555558</c:v>
                </c:pt>
                <c:pt idx="2294">
                  <c:v>205.96666666666667</c:v>
                </c:pt>
                <c:pt idx="2295">
                  <c:v>205.95555555555558</c:v>
                </c:pt>
                <c:pt idx="2296">
                  <c:v>205.96666666666667</c:v>
                </c:pt>
                <c:pt idx="2297">
                  <c:v>205.95555555555558</c:v>
                </c:pt>
                <c:pt idx="2298">
                  <c:v>205.98888888888891</c:v>
                </c:pt>
                <c:pt idx="2299">
                  <c:v>205.97777777777779</c:v>
                </c:pt>
                <c:pt idx="2300">
                  <c:v>205.98888888888891</c:v>
                </c:pt>
                <c:pt idx="2301">
                  <c:v>205.9666666666667</c:v>
                </c:pt>
                <c:pt idx="2302">
                  <c:v>205.98888888888891</c:v>
                </c:pt>
                <c:pt idx="2303">
                  <c:v>206</c:v>
                </c:pt>
                <c:pt idx="2304">
                  <c:v>205.96666666666667</c:v>
                </c:pt>
                <c:pt idx="2305">
                  <c:v>205.97777777777779</c:v>
                </c:pt>
                <c:pt idx="2306">
                  <c:v>205.97777777777776</c:v>
                </c:pt>
                <c:pt idx="2307">
                  <c:v>205.97777777777779</c:v>
                </c:pt>
                <c:pt idx="2308">
                  <c:v>205.96666666666667</c:v>
                </c:pt>
                <c:pt idx="2309">
                  <c:v>205.95555555555558</c:v>
                </c:pt>
                <c:pt idx="2310">
                  <c:v>205.97777777777776</c:v>
                </c:pt>
                <c:pt idx="2311">
                  <c:v>205.95555555555555</c:v>
                </c:pt>
                <c:pt idx="2312">
                  <c:v>205.96666666666667</c:v>
                </c:pt>
                <c:pt idx="2313">
                  <c:v>205.96666666666667</c:v>
                </c:pt>
                <c:pt idx="2314">
                  <c:v>205.95555555555555</c:v>
                </c:pt>
                <c:pt idx="2315">
                  <c:v>205.95555555555558</c:v>
                </c:pt>
                <c:pt idx="2316">
                  <c:v>206.00000000000003</c:v>
                </c:pt>
                <c:pt idx="2317">
                  <c:v>205.97777777777779</c:v>
                </c:pt>
                <c:pt idx="2318">
                  <c:v>205.94444444444446</c:v>
                </c:pt>
                <c:pt idx="2319">
                  <c:v>205.97777777777779</c:v>
                </c:pt>
                <c:pt idx="2320">
                  <c:v>205.95555555555555</c:v>
                </c:pt>
                <c:pt idx="2321">
                  <c:v>205.96666666666667</c:v>
                </c:pt>
                <c:pt idx="2322">
                  <c:v>205.96666666666667</c:v>
                </c:pt>
                <c:pt idx="2323">
                  <c:v>205.95555555555558</c:v>
                </c:pt>
                <c:pt idx="2324">
                  <c:v>205.93333333333334</c:v>
                </c:pt>
                <c:pt idx="2325">
                  <c:v>205.96666666666667</c:v>
                </c:pt>
                <c:pt idx="2326">
                  <c:v>205.95555555555558</c:v>
                </c:pt>
                <c:pt idx="2327">
                  <c:v>205.97777777777779</c:v>
                </c:pt>
                <c:pt idx="2328">
                  <c:v>205.96666666666667</c:v>
                </c:pt>
                <c:pt idx="2329">
                  <c:v>205.9666666666667</c:v>
                </c:pt>
                <c:pt idx="2330">
                  <c:v>205.9666666666667</c:v>
                </c:pt>
                <c:pt idx="2331">
                  <c:v>205.9666666666667</c:v>
                </c:pt>
                <c:pt idx="2332">
                  <c:v>205.9666666666667</c:v>
                </c:pt>
                <c:pt idx="2333">
                  <c:v>205.94444444444446</c:v>
                </c:pt>
                <c:pt idx="2334">
                  <c:v>205.98888888888891</c:v>
                </c:pt>
                <c:pt idx="2335">
                  <c:v>206</c:v>
                </c:pt>
                <c:pt idx="2336">
                  <c:v>205.96666666666667</c:v>
                </c:pt>
                <c:pt idx="2337">
                  <c:v>205.97777777777779</c:v>
                </c:pt>
                <c:pt idx="2338">
                  <c:v>205.96666666666667</c:v>
                </c:pt>
                <c:pt idx="2339">
                  <c:v>205.98888888888891</c:v>
                </c:pt>
                <c:pt idx="2340">
                  <c:v>205.96666666666667</c:v>
                </c:pt>
                <c:pt idx="2341">
                  <c:v>205.93333333333334</c:v>
                </c:pt>
                <c:pt idx="2342">
                  <c:v>205.97777777777779</c:v>
                </c:pt>
                <c:pt idx="2343">
                  <c:v>205.96666666666667</c:v>
                </c:pt>
                <c:pt idx="2344">
                  <c:v>205.93333333333331</c:v>
                </c:pt>
                <c:pt idx="2345">
                  <c:v>205.92222222222222</c:v>
                </c:pt>
                <c:pt idx="2346">
                  <c:v>205.96666666666667</c:v>
                </c:pt>
                <c:pt idx="2347">
                  <c:v>205.95555555555555</c:v>
                </c:pt>
                <c:pt idx="2348">
                  <c:v>205.95555555555555</c:v>
                </c:pt>
                <c:pt idx="2349">
                  <c:v>205.93333333333334</c:v>
                </c:pt>
                <c:pt idx="2350">
                  <c:v>205.96666666666667</c:v>
                </c:pt>
                <c:pt idx="2351">
                  <c:v>205.95555555555555</c:v>
                </c:pt>
                <c:pt idx="2352">
                  <c:v>205.95555555555558</c:v>
                </c:pt>
                <c:pt idx="2353">
                  <c:v>205.96666666666667</c:v>
                </c:pt>
                <c:pt idx="2354">
                  <c:v>205.96666666666667</c:v>
                </c:pt>
                <c:pt idx="2355">
                  <c:v>205.97777777777779</c:v>
                </c:pt>
                <c:pt idx="2356">
                  <c:v>205.98888888888891</c:v>
                </c:pt>
                <c:pt idx="2357">
                  <c:v>206.01111111111109</c:v>
                </c:pt>
                <c:pt idx="2358">
                  <c:v>206.01111111111109</c:v>
                </c:pt>
                <c:pt idx="2359">
                  <c:v>205.97777777777779</c:v>
                </c:pt>
                <c:pt idx="2360">
                  <c:v>205.97777777777779</c:v>
                </c:pt>
                <c:pt idx="2361">
                  <c:v>206</c:v>
                </c:pt>
                <c:pt idx="2362">
                  <c:v>205.95555555555558</c:v>
                </c:pt>
                <c:pt idx="2363">
                  <c:v>206.01111111111109</c:v>
                </c:pt>
                <c:pt idx="2364">
                  <c:v>206</c:v>
                </c:pt>
                <c:pt idx="2365">
                  <c:v>205.98888888888891</c:v>
                </c:pt>
                <c:pt idx="2366">
                  <c:v>205.97777777777779</c:v>
                </c:pt>
                <c:pt idx="2367">
                  <c:v>206.01111111111112</c:v>
                </c:pt>
                <c:pt idx="2368">
                  <c:v>205.96666666666667</c:v>
                </c:pt>
                <c:pt idx="2369">
                  <c:v>205.96666666666667</c:v>
                </c:pt>
                <c:pt idx="2370">
                  <c:v>205.97777777777776</c:v>
                </c:pt>
                <c:pt idx="2371">
                  <c:v>206</c:v>
                </c:pt>
                <c:pt idx="2372">
                  <c:v>205.98888888888888</c:v>
                </c:pt>
                <c:pt idx="2373">
                  <c:v>205.95555555555555</c:v>
                </c:pt>
                <c:pt idx="2374">
                  <c:v>205.95555555555555</c:v>
                </c:pt>
                <c:pt idx="2375">
                  <c:v>205.96666666666667</c:v>
                </c:pt>
                <c:pt idx="2376">
                  <c:v>205.95555555555555</c:v>
                </c:pt>
                <c:pt idx="2377">
                  <c:v>205.96666666666667</c:v>
                </c:pt>
                <c:pt idx="2378">
                  <c:v>205.92222222222225</c:v>
                </c:pt>
                <c:pt idx="2379">
                  <c:v>205.95555555555558</c:v>
                </c:pt>
                <c:pt idx="2380">
                  <c:v>205.97777777777779</c:v>
                </c:pt>
                <c:pt idx="2381">
                  <c:v>205.9666666666667</c:v>
                </c:pt>
                <c:pt idx="2382">
                  <c:v>205.97777777777779</c:v>
                </c:pt>
                <c:pt idx="2383">
                  <c:v>206</c:v>
                </c:pt>
                <c:pt idx="2384">
                  <c:v>206.01111111111109</c:v>
                </c:pt>
                <c:pt idx="2385">
                  <c:v>206.01111111111109</c:v>
                </c:pt>
                <c:pt idx="2386">
                  <c:v>206</c:v>
                </c:pt>
                <c:pt idx="2387">
                  <c:v>206.01111111111109</c:v>
                </c:pt>
                <c:pt idx="2388">
                  <c:v>206.00000000000003</c:v>
                </c:pt>
                <c:pt idx="2389">
                  <c:v>206.01111111111109</c:v>
                </c:pt>
                <c:pt idx="2390">
                  <c:v>206.02222222222224</c:v>
                </c:pt>
                <c:pt idx="2391">
                  <c:v>205.98888888888891</c:v>
                </c:pt>
                <c:pt idx="2392">
                  <c:v>206.01111111111112</c:v>
                </c:pt>
                <c:pt idx="2393">
                  <c:v>206.00000000000003</c:v>
                </c:pt>
                <c:pt idx="2394">
                  <c:v>205.98888888888894</c:v>
                </c:pt>
                <c:pt idx="2395">
                  <c:v>205.98888888888891</c:v>
                </c:pt>
                <c:pt idx="2396">
                  <c:v>205.97777777777779</c:v>
                </c:pt>
                <c:pt idx="2397">
                  <c:v>205.96666666666667</c:v>
                </c:pt>
                <c:pt idx="2398">
                  <c:v>205.96666666666667</c:v>
                </c:pt>
                <c:pt idx="2399">
                  <c:v>205.95555555555558</c:v>
                </c:pt>
                <c:pt idx="2400">
                  <c:v>205.96666666666667</c:v>
                </c:pt>
                <c:pt idx="2401">
                  <c:v>205.95555555555558</c:v>
                </c:pt>
                <c:pt idx="2402">
                  <c:v>205.97777777777776</c:v>
                </c:pt>
                <c:pt idx="2403">
                  <c:v>205.96666666666667</c:v>
                </c:pt>
                <c:pt idx="2404">
                  <c:v>205.97777777777776</c:v>
                </c:pt>
                <c:pt idx="2405">
                  <c:v>205.97777777777776</c:v>
                </c:pt>
                <c:pt idx="2406">
                  <c:v>205.96666666666667</c:v>
                </c:pt>
                <c:pt idx="2407">
                  <c:v>205.97777777777776</c:v>
                </c:pt>
                <c:pt idx="2408">
                  <c:v>205.97777777777779</c:v>
                </c:pt>
                <c:pt idx="2409">
                  <c:v>205.94444444444446</c:v>
                </c:pt>
                <c:pt idx="2410">
                  <c:v>205.95555555555558</c:v>
                </c:pt>
                <c:pt idx="2411">
                  <c:v>205.98888888888891</c:v>
                </c:pt>
                <c:pt idx="2412">
                  <c:v>205.97777777777779</c:v>
                </c:pt>
                <c:pt idx="2413">
                  <c:v>205.98888888888891</c:v>
                </c:pt>
                <c:pt idx="2414">
                  <c:v>205.98888888888891</c:v>
                </c:pt>
                <c:pt idx="2415">
                  <c:v>205.97777777777776</c:v>
                </c:pt>
                <c:pt idx="2416">
                  <c:v>205.98888888888888</c:v>
                </c:pt>
                <c:pt idx="2417">
                  <c:v>205.98888888888891</c:v>
                </c:pt>
                <c:pt idx="2418">
                  <c:v>206</c:v>
                </c:pt>
                <c:pt idx="2419">
                  <c:v>206.01111111111109</c:v>
                </c:pt>
                <c:pt idx="2420">
                  <c:v>205.97777777777776</c:v>
                </c:pt>
                <c:pt idx="2421">
                  <c:v>205.98888888888891</c:v>
                </c:pt>
                <c:pt idx="2422">
                  <c:v>205.97777777777776</c:v>
                </c:pt>
                <c:pt idx="2423">
                  <c:v>206</c:v>
                </c:pt>
                <c:pt idx="2424">
                  <c:v>206</c:v>
                </c:pt>
                <c:pt idx="2425">
                  <c:v>205.96666666666667</c:v>
                </c:pt>
                <c:pt idx="2426">
                  <c:v>205.97777777777779</c:v>
                </c:pt>
                <c:pt idx="2427">
                  <c:v>206.00000000000003</c:v>
                </c:pt>
                <c:pt idx="2428">
                  <c:v>205.98888888888891</c:v>
                </c:pt>
                <c:pt idx="2429">
                  <c:v>205.95555555555558</c:v>
                </c:pt>
                <c:pt idx="2430">
                  <c:v>205.95555555555555</c:v>
                </c:pt>
                <c:pt idx="2431">
                  <c:v>205.96666666666667</c:v>
                </c:pt>
                <c:pt idx="2432">
                  <c:v>205.95555555555555</c:v>
                </c:pt>
                <c:pt idx="2433">
                  <c:v>205.97777777777776</c:v>
                </c:pt>
                <c:pt idx="2434">
                  <c:v>205.97777777777776</c:v>
                </c:pt>
                <c:pt idx="2435">
                  <c:v>205.95555555555558</c:v>
                </c:pt>
                <c:pt idx="2436">
                  <c:v>205.96666666666667</c:v>
                </c:pt>
                <c:pt idx="2437">
                  <c:v>205.94444444444446</c:v>
                </c:pt>
                <c:pt idx="2438">
                  <c:v>205.96666666666667</c:v>
                </c:pt>
                <c:pt idx="2439">
                  <c:v>205.92222222222225</c:v>
                </c:pt>
                <c:pt idx="2440">
                  <c:v>205.95555555555555</c:v>
                </c:pt>
                <c:pt idx="2441">
                  <c:v>205.96666666666667</c:v>
                </c:pt>
                <c:pt idx="2442">
                  <c:v>205.94444444444446</c:v>
                </c:pt>
                <c:pt idx="2443">
                  <c:v>205.95555555555558</c:v>
                </c:pt>
                <c:pt idx="2444">
                  <c:v>205.96666666666667</c:v>
                </c:pt>
                <c:pt idx="2445">
                  <c:v>205.95555555555555</c:v>
                </c:pt>
                <c:pt idx="2446">
                  <c:v>205.95555555555558</c:v>
                </c:pt>
                <c:pt idx="2447">
                  <c:v>205.94444444444446</c:v>
                </c:pt>
                <c:pt idx="2448">
                  <c:v>205.96666666666667</c:v>
                </c:pt>
                <c:pt idx="2449">
                  <c:v>205.95555555555558</c:v>
                </c:pt>
                <c:pt idx="2450">
                  <c:v>205.97777777777776</c:v>
                </c:pt>
                <c:pt idx="2451">
                  <c:v>205.95555555555558</c:v>
                </c:pt>
                <c:pt idx="2452">
                  <c:v>205.94444444444446</c:v>
                </c:pt>
                <c:pt idx="2453">
                  <c:v>205.93333333333334</c:v>
                </c:pt>
                <c:pt idx="2454">
                  <c:v>205.93333333333334</c:v>
                </c:pt>
                <c:pt idx="2455">
                  <c:v>205.96666666666667</c:v>
                </c:pt>
                <c:pt idx="2456">
                  <c:v>205.96666666666667</c:v>
                </c:pt>
                <c:pt idx="2457">
                  <c:v>205.96666666666667</c:v>
                </c:pt>
                <c:pt idx="2458">
                  <c:v>205.95555555555558</c:v>
                </c:pt>
                <c:pt idx="2459">
                  <c:v>205.96666666666667</c:v>
                </c:pt>
                <c:pt idx="2460">
                  <c:v>205.96666666666667</c:v>
                </c:pt>
                <c:pt idx="2461">
                  <c:v>205.95555555555555</c:v>
                </c:pt>
                <c:pt idx="2462">
                  <c:v>205.95555555555558</c:v>
                </c:pt>
                <c:pt idx="2463">
                  <c:v>205.95555555555558</c:v>
                </c:pt>
                <c:pt idx="2464">
                  <c:v>205.95555555555555</c:v>
                </c:pt>
                <c:pt idx="2465">
                  <c:v>205.94444444444446</c:v>
                </c:pt>
                <c:pt idx="2466">
                  <c:v>205.95555555555555</c:v>
                </c:pt>
                <c:pt idx="2467">
                  <c:v>205.95555555555555</c:v>
                </c:pt>
                <c:pt idx="2468">
                  <c:v>205.94444444444443</c:v>
                </c:pt>
                <c:pt idx="2469">
                  <c:v>205.94444444444446</c:v>
                </c:pt>
                <c:pt idx="2470">
                  <c:v>205.94444444444446</c:v>
                </c:pt>
                <c:pt idx="2471">
                  <c:v>205.95555555555558</c:v>
                </c:pt>
                <c:pt idx="2472">
                  <c:v>205.94444444444446</c:v>
                </c:pt>
                <c:pt idx="2473">
                  <c:v>205.95555555555558</c:v>
                </c:pt>
                <c:pt idx="2474">
                  <c:v>205.97777777777779</c:v>
                </c:pt>
                <c:pt idx="2475">
                  <c:v>205.97777777777779</c:v>
                </c:pt>
                <c:pt idx="2476">
                  <c:v>205.96666666666667</c:v>
                </c:pt>
                <c:pt idx="2477">
                  <c:v>205.95555555555558</c:v>
                </c:pt>
                <c:pt idx="2478">
                  <c:v>205.97777777777779</c:v>
                </c:pt>
                <c:pt idx="2479">
                  <c:v>205.94444444444446</c:v>
                </c:pt>
                <c:pt idx="2480">
                  <c:v>205.94444444444446</c:v>
                </c:pt>
                <c:pt idx="2481">
                  <c:v>205.97777777777776</c:v>
                </c:pt>
                <c:pt idx="2482">
                  <c:v>205.95555555555555</c:v>
                </c:pt>
                <c:pt idx="2483">
                  <c:v>205.93333333333331</c:v>
                </c:pt>
                <c:pt idx="2484">
                  <c:v>205.95555555555555</c:v>
                </c:pt>
                <c:pt idx="2485">
                  <c:v>205.94444444444443</c:v>
                </c:pt>
                <c:pt idx="2486">
                  <c:v>205.95555555555555</c:v>
                </c:pt>
                <c:pt idx="2487">
                  <c:v>205.94444444444443</c:v>
                </c:pt>
                <c:pt idx="2488">
                  <c:v>205.92222222222222</c:v>
                </c:pt>
                <c:pt idx="2489">
                  <c:v>205.93333333333331</c:v>
                </c:pt>
                <c:pt idx="2490">
                  <c:v>205.9111111111111</c:v>
                </c:pt>
                <c:pt idx="2491">
                  <c:v>205.94444444444443</c:v>
                </c:pt>
                <c:pt idx="2492">
                  <c:v>205.91111111111113</c:v>
                </c:pt>
                <c:pt idx="2493">
                  <c:v>205.9111111111111</c:v>
                </c:pt>
                <c:pt idx="2494">
                  <c:v>205.94444444444446</c:v>
                </c:pt>
                <c:pt idx="2495">
                  <c:v>205.94444444444443</c:v>
                </c:pt>
                <c:pt idx="2496">
                  <c:v>205.95555555555555</c:v>
                </c:pt>
                <c:pt idx="2497">
                  <c:v>205.95555555555555</c:v>
                </c:pt>
                <c:pt idx="2498">
                  <c:v>205.95555555555555</c:v>
                </c:pt>
                <c:pt idx="2499">
                  <c:v>205.96666666666667</c:v>
                </c:pt>
                <c:pt idx="2500">
                  <c:v>205.95555555555555</c:v>
                </c:pt>
                <c:pt idx="2501">
                  <c:v>205.98888888888891</c:v>
                </c:pt>
                <c:pt idx="2502">
                  <c:v>205.96666666666667</c:v>
                </c:pt>
                <c:pt idx="2503">
                  <c:v>205.97777777777776</c:v>
                </c:pt>
                <c:pt idx="2504">
                  <c:v>205.98888888888891</c:v>
                </c:pt>
                <c:pt idx="2505">
                  <c:v>205.96666666666667</c:v>
                </c:pt>
                <c:pt idx="2506">
                  <c:v>205.95555555555555</c:v>
                </c:pt>
                <c:pt idx="2507">
                  <c:v>205.96666666666667</c:v>
                </c:pt>
                <c:pt idx="2508">
                  <c:v>205.95555555555555</c:v>
                </c:pt>
                <c:pt idx="2509">
                  <c:v>205.94444444444443</c:v>
                </c:pt>
                <c:pt idx="2510">
                  <c:v>205.96666666666664</c:v>
                </c:pt>
                <c:pt idx="2511">
                  <c:v>205.96666666666667</c:v>
                </c:pt>
                <c:pt idx="2512">
                  <c:v>205.94444444444446</c:v>
                </c:pt>
                <c:pt idx="2513">
                  <c:v>205.94444444444446</c:v>
                </c:pt>
                <c:pt idx="2514">
                  <c:v>205.96666666666667</c:v>
                </c:pt>
                <c:pt idx="2515">
                  <c:v>205.97777777777776</c:v>
                </c:pt>
                <c:pt idx="2516">
                  <c:v>205.96666666666667</c:v>
                </c:pt>
                <c:pt idx="2517">
                  <c:v>205.97777777777776</c:v>
                </c:pt>
                <c:pt idx="2518">
                  <c:v>205.97777777777776</c:v>
                </c:pt>
                <c:pt idx="2519">
                  <c:v>205.95555555555555</c:v>
                </c:pt>
                <c:pt idx="2520">
                  <c:v>205.94444444444443</c:v>
                </c:pt>
                <c:pt idx="2521">
                  <c:v>205.96666666666667</c:v>
                </c:pt>
                <c:pt idx="2522">
                  <c:v>205.93333333333331</c:v>
                </c:pt>
                <c:pt idx="2523">
                  <c:v>205.93333333333331</c:v>
                </c:pt>
                <c:pt idx="2524">
                  <c:v>205.93333333333331</c:v>
                </c:pt>
                <c:pt idx="2525">
                  <c:v>205.95555555555555</c:v>
                </c:pt>
                <c:pt idx="2526">
                  <c:v>205.94444444444446</c:v>
                </c:pt>
                <c:pt idx="2527">
                  <c:v>205.96666666666667</c:v>
                </c:pt>
                <c:pt idx="2528">
                  <c:v>205.95555555555555</c:v>
                </c:pt>
                <c:pt idx="2529">
                  <c:v>205.93333333333331</c:v>
                </c:pt>
                <c:pt idx="2530">
                  <c:v>205.94444444444443</c:v>
                </c:pt>
                <c:pt idx="2531">
                  <c:v>205.97777777777776</c:v>
                </c:pt>
                <c:pt idx="2532">
                  <c:v>205.95555555555555</c:v>
                </c:pt>
                <c:pt idx="2533">
                  <c:v>205.95555555555555</c:v>
                </c:pt>
                <c:pt idx="2534">
                  <c:v>205.95555555555558</c:v>
                </c:pt>
                <c:pt idx="2535">
                  <c:v>205.98888888888891</c:v>
                </c:pt>
                <c:pt idx="2536">
                  <c:v>205.97777777777779</c:v>
                </c:pt>
                <c:pt idx="2537">
                  <c:v>205.9666666666667</c:v>
                </c:pt>
                <c:pt idx="2538">
                  <c:v>205.97777777777776</c:v>
                </c:pt>
                <c:pt idx="2539">
                  <c:v>205.97777777777779</c:v>
                </c:pt>
                <c:pt idx="2540">
                  <c:v>205.96666666666667</c:v>
                </c:pt>
                <c:pt idx="2541">
                  <c:v>205.97777777777779</c:v>
                </c:pt>
                <c:pt idx="2542">
                  <c:v>205.97777777777779</c:v>
                </c:pt>
                <c:pt idx="2543">
                  <c:v>205.98888888888891</c:v>
                </c:pt>
                <c:pt idx="2544">
                  <c:v>205.98888888888891</c:v>
                </c:pt>
                <c:pt idx="2545">
                  <c:v>205.95555555555555</c:v>
                </c:pt>
                <c:pt idx="2546">
                  <c:v>205.96666666666664</c:v>
                </c:pt>
                <c:pt idx="2547">
                  <c:v>205.94444444444443</c:v>
                </c:pt>
                <c:pt idx="2548">
                  <c:v>205.94444444444443</c:v>
                </c:pt>
                <c:pt idx="2549">
                  <c:v>205.95555555555555</c:v>
                </c:pt>
                <c:pt idx="2550">
                  <c:v>205.95555555555558</c:v>
                </c:pt>
                <c:pt idx="2551">
                  <c:v>205.92222222222222</c:v>
                </c:pt>
                <c:pt idx="2552">
                  <c:v>205.89999999999998</c:v>
                </c:pt>
                <c:pt idx="2553">
                  <c:v>205.92222222222219</c:v>
                </c:pt>
                <c:pt idx="2554">
                  <c:v>205.94444444444446</c:v>
                </c:pt>
                <c:pt idx="2555">
                  <c:v>205.93333333333331</c:v>
                </c:pt>
                <c:pt idx="2556">
                  <c:v>205.94444444444443</c:v>
                </c:pt>
                <c:pt idx="2557">
                  <c:v>205.89999999999998</c:v>
                </c:pt>
                <c:pt idx="2558">
                  <c:v>205.94444444444443</c:v>
                </c:pt>
                <c:pt idx="2559">
                  <c:v>205.94444444444443</c:v>
                </c:pt>
                <c:pt idx="2560">
                  <c:v>205.95555555555555</c:v>
                </c:pt>
                <c:pt idx="2561">
                  <c:v>205.95555555555555</c:v>
                </c:pt>
                <c:pt idx="2562">
                  <c:v>205.96666666666667</c:v>
                </c:pt>
                <c:pt idx="2563">
                  <c:v>205.93333333333334</c:v>
                </c:pt>
                <c:pt idx="2564">
                  <c:v>205.97777777777779</c:v>
                </c:pt>
                <c:pt idx="2565">
                  <c:v>205.95555555555555</c:v>
                </c:pt>
                <c:pt idx="2566">
                  <c:v>205.95555555555555</c:v>
                </c:pt>
                <c:pt idx="2567">
                  <c:v>205.97777777777779</c:v>
                </c:pt>
                <c:pt idx="2568">
                  <c:v>205.95555555555555</c:v>
                </c:pt>
                <c:pt idx="2569">
                  <c:v>205.97777777777779</c:v>
                </c:pt>
                <c:pt idx="2570">
                  <c:v>205.94444444444446</c:v>
                </c:pt>
                <c:pt idx="2571">
                  <c:v>205.94444444444446</c:v>
                </c:pt>
                <c:pt idx="2572">
                  <c:v>205.94444444444446</c:v>
                </c:pt>
                <c:pt idx="2573">
                  <c:v>205.94444444444443</c:v>
                </c:pt>
                <c:pt idx="2574">
                  <c:v>205.93333333333331</c:v>
                </c:pt>
                <c:pt idx="2575">
                  <c:v>205.96666666666664</c:v>
                </c:pt>
                <c:pt idx="2576">
                  <c:v>205.95555555555555</c:v>
                </c:pt>
                <c:pt idx="2577">
                  <c:v>205.95555555555555</c:v>
                </c:pt>
                <c:pt idx="2578">
                  <c:v>205.92222222222219</c:v>
                </c:pt>
                <c:pt idx="2579">
                  <c:v>205.94444444444446</c:v>
                </c:pt>
                <c:pt idx="2580">
                  <c:v>205.9111111111111</c:v>
                </c:pt>
                <c:pt idx="2581">
                  <c:v>205.94444444444443</c:v>
                </c:pt>
                <c:pt idx="2582">
                  <c:v>205.92222222222219</c:v>
                </c:pt>
                <c:pt idx="2583">
                  <c:v>205.92222222222219</c:v>
                </c:pt>
                <c:pt idx="2584">
                  <c:v>205.93333333333328</c:v>
                </c:pt>
                <c:pt idx="2585">
                  <c:v>205.94444444444443</c:v>
                </c:pt>
                <c:pt idx="2586">
                  <c:v>205.93333333333328</c:v>
                </c:pt>
                <c:pt idx="2587">
                  <c:v>205.92222222222222</c:v>
                </c:pt>
                <c:pt idx="2588">
                  <c:v>205.95555555555555</c:v>
                </c:pt>
                <c:pt idx="2589">
                  <c:v>205.94444444444443</c:v>
                </c:pt>
                <c:pt idx="2590">
                  <c:v>205.92222222222219</c:v>
                </c:pt>
                <c:pt idx="2591">
                  <c:v>205.94444444444446</c:v>
                </c:pt>
                <c:pt idx="2592">
                  <c:v>205.96666666666667</c:v>
                </c:pt>
                <c:pt idx="2593">
                  <c:v>205.95555555555555</c:v>
                </c:pt>
                <c:pt idx="2594">
                  <c:v>205.97777777777779</c:v>
                </c:pt>
                <c:pt idx="2595">
                  <c:v>205.97777777777779</c:v>
                </c:pt>
                <c:pt idx="2596">
                  <c:v>205.97777777777779</c:v>
                </c:pt>
                <c:pt idx="2597">
                  <c:v>205.97777777777779</c:v>
                </c:pt>
                <c:pt idx="2598">
                  <c:v>205.96666666666667</c:v>
                </c:pt>
                <c:pt idx="2599">
                  <c:v>206.00000000000003</c:v>
                </c:pt>
                <c:pt idx="2600">
                  <c:v>205.98888888888891</c:v>
                </c:pt>
                <c:pt idx="2601">
                  <c:v>205.97777777777779</c:v>
                </c:pt>
                <c:pt idx="2602">
                  <c:v>205.98888888888891</c:v>
                </c:pt>
                <c:pt idx="2603">
                  <c:v>205.97777777777776</c:v>
                </c:pt>
                <c:pt idx="2604">
                  <c:v>205.96666666666667</c:v>
                </c:pt>
                <c:pt idx="2605">
                  <c:v>205.95555555555555</c:v>
                </c:pt>
                <c:pt idx="2606">
                  <c:v>205.96666666666664</c:v>
                </c:pt>
                <c:pt idx="2607">
                  <c:v>205.96666666666667</c:v>
                </c:pt>
                <c:pt idx="2608">
                  <c:v>205.95555555555555</c:v>
                </c:pt>
                <c:pt idx="2609">
                  <c:v>205.96666666666667</c:v>
                </c:pt>
                <c:pt idx="2610">
                  <c:v>205.95555555555555</c:v>
                </c:pt>
                <c:pt idx="2611">
                  <c:v>205.94444444444446</c:v>
                </c:pt>
                <c:pt idx="2612">
                  <c:v>205.95555555555555</c:v>
                </c:pt>
                <c:pt idx="2613">
                  <c:v>205.95555555555555</c:v>
                </c:pt>
                <c:pt idx="2614">
                  <c:v>205.94444444444446</c:v>
                </c:pt>
                <c:pt idx="2615">
                  <c:v>205.96666666666667</c:v>
                </c:pt>
                <c:pt idx="2616">
                  <c:v>205.96666666666667</c:v>
                </c:pt>
                <c:pt idx="2617">
                  <c:v>205.93333333333331</c:v>
                </c:pt>
                <c:pt idx="2618">
                  <c:v>205.95555555555555</c:v>
                </c:pt>
                <c:pt idx="2619">
                  <c:v>205.95555555555555</c:v>
                </c:pt>
                <c:pt idx="2620">
                  <c:v>205.95555555555558</c:v>
                </c:pt>
                <c:pt idx="2621">
                  <c:v>205.96666666666667</c:v>
                </c:pt>
                <c:pt idx="2622">
                  <c:v>205.97777777777779</c:v>
                </c:pt>
                <c:pt idx="2623">
                  <c:v>205.94444444444443</c:v>
                </c:pt>
                <c:pt idx="2624">
                  <c:v>205.96666666666667</c:v>
                </c:pt>
                <c:pt idx="2625">
                  <c:v>205.97777777777779</c:v>
                </c:pt>
                <c:pt idx="2626">
                  <c:v>205.95555555555555</c:v>
                </c:pt>
                <c:pt idx="2627">
                  <c:v>205.95555555555555</c:v>
                </c:pt>
                <c:pt idx="2628">
                  <c:v>205.98888888888891</c:v>
                </c:pt>
                <c:pt idx="2629">
                  <c:v>205.97777777777779</c:v>
                </c:pt>
                <c:pt idx="2630">
                  <c:v>205.97777777777776</c:v>
                </c:pt>
                <c:pt idx="2631">
                  <c:v>205.94444444444443</c:v>
                </c:pt>
                <c:pt idx="2632">
                  <c:v>205.96666666666667</c:v>
                </c:pt>
                <c:pt idx="2633">
                  <c:v>205.96666666666667</c:v>
                </c:pt>
                <c:pt idx="2634">
                  <c:v>205.94444444444446</c:v>
                </c:pt>
                <c:pt idx="2635">
                  <c:v>205.96666666666667</c:v>
                </c:pt>
                <c:pt idx="2636">
                  <c:v>205.97777777777776</c:v>
                </c:pt>
                <c:pt idx="2637">
                  <c:v>205.96666666666667</c:v>
                </c:pt>
                <c:pt idx="2638">
                  <c:v>205.96666666666664</c:v>
                </c:pt>
                <c:pt idx="2639">
                  <c:v>205.94444444444443</c:v>
                </c:pt>
                <c:pt idx="2640">
                  <c:v>205.95555555555555</c:v>
                </c:pt>
                <c:pt idx="2641">
                  <c:v>205.95555555555555</c:v>
                </c:pt>
                <c:pt idx="2642">
                  <c:v>205.95555555555555</c:v>
                </c:pt>
                <c:pt idx="2643">
                  <c:v>205.93333333333331</c:v>
                </c:pt>
                <c:pt idx="2644">
                  <c:v>205.93333333333331</c:v>
                </c:pt>
                <c:pt idx="2645">
                  <c:v>205.95555555555555</c:v>
                </c:pt>
                <c:pt idx="2646">
                  <c:v>205.93333333333331</c:v>
                </c:pt>
                <c:pt idx="2647">
                  <c:v>205.94444444444443</c:v>
                </c:pt>
                <c:pt idx="2648">
                  <c:v>205.95555555555555</c:v>
                </c:pt>
                <c:pt idx="2649">
                  <c:v>205.94444444444443</c:v>
                </c:pt>
                <c:pt idx="2650">
                  <c:v>205.95555555555555</c:v>
                </c:pt>
                <c:pt idx="2651">
                  <c:v>205.94444444444446</c:v>
                </c:pt>
                <c:pt idx="2652">
                  <c:v>205.96666666666667</c:v>
                </c:pt>
                <c:pt idx="2653">
                  <c:v>205.96666666666667</c:v>
                </c:pt>
                <c:pt idx="2654">
                  <c:v>205.94444444444446</c:v>
                </c:pt>
                <c:pt idx="2655">
                  <c:v>205.95555555555555</c:v>
                </c:pt>
                <c:pt idx="2656">
                  <c:v>205.96666666666664</c:v>
                </c:pt>
                <c:pt idx="2657">
                  <c:v>205.94444444444443</c:v>
                </c:pt>
                <c:pt idx="2658">
                  <c:v>205.94444444444443</c:v>
                </c:pt>
                <c:pt idx="2659">
                  <c:v>205.92222222222219</c:v>
                </c:pt>
                <c:pt idx="2660">
                  <c:v>205.94444444444443</c:v>
                </c:pt>
                <c:pt idx="2661">
                  <c:v>205.95555555555555</c:v>
                </c:pt>
                <c:pt idx="2662">
                  <c:v>205.96666666666667</c:v>
                </c:pt>
                <c:pt idx="2663">
                  <c:v>205.96666666666667</c:v>
                </c:pt>
                <c:pt idx="2664">
                  <c:v>205.93333333333331</c:v>
                </c:pt>
                <c:pt idx="2665">
                  <c:v>205.92222222222222</c:v>
                </c:pt>
                <c:pt idx="2666">
                  <c:v>205.92222222222219</c:v>
                </c:pt>
                <c:pt idx="2667">
                  <c:v>205.94444444444443</c:v>
                </c:pt>
                <c:pt idx="2668">
                  <c:v>205.9111111111111</c:v>
                </c:pt>
                <c:pt idx="2669">
                  <c:v>205.94444444444443</c:v>
                </c:pt>
                <c:pt idx="2670">
                  <c:v>205.93333333333331</c:v>
                </c:pt>
                <c:pt idx="2671">
                  <c:v>205.92222222222219</c:v>
                </c:pt>
                <c:pt idx="2672">
                  <c:v>205.93333333333331</c:v>
                </c:pt>
                <c:pt idx="2673">
                  <c:v>205.92222222222219</c:v>
                </c:pt>
                <c:pt idx="2674">
                  <c:v>205.95555555555555</c:v>
                </c:pt>
                <c:pt idx="2675">
                  <c:v>205.94444444444443</c:v>
                </c:pt>
                <c:pt idx="2676">
                  <c:v>205.94444444444446</c:v>
                </c:pt>
                <c:pt idx="2677">
                  <c:v>205.94444444444446</c:v>
                </c:pt>
                <c:pt idx="2678">
                  <c:v>205.96666666666667</c:v>
                </c:pt>
                <c:pt idx="2679">
                  <c:v>205.97777777777779</c:v>
                </c:pt>
                <c:pt idx="2680">
                  <c:v>205.94444444444446</c:v>
                </c:pt>
                <c:pt idx="2681">
                  <c:v>205.96666666666667</c:v>
                </c:pt>
                <c:pt idx="2682">
                  <c:v>205.93333333333331</c:v>
                </c:pt>
                <c:pt idx="2683">
                  <c:v>205.95555555555555</c:v>
                </c:pt>
                <c:pt idx="2684">
                  <c:v>205.95555555555555</c:v>
                </c:pt>
                <c:pt idx="2685">
                  <c:v>205.95555555555555</c:v>
                </c:pt>
                <c:pt idx="2686">
                  <c:v>205.92222222222219</c:v>
                </c:pt>
                <c:pt idx="2687">
                  <c:v>205.95555555555555</c:v>
                </c:pt>
                <c:pt idx="2688">
                  <c:v>205.97777777777776</c:v>
                </c:pt>
                <c:pt idx="2689">
                  <c:v>205.96666666666667</c:v>
                </c:pt>
                <c:pt idx="2690">
                  <c:v>205.96666666666667</c:v>
                </c:pt>
                <c:pt idx="2691">
                  <c:v>205.94444444444443</c:v>
                </c:pt>
                <c:pt idx="2692">
                  <c:v>205.96666666666667</c:v>
                </c:pt>
                <c:pt idx="2693">
                  <c:v>205.96666666666667</c:v>
                </c:pt>
                <c:pt idx="2694">
                  <c:v>205.94444444444443</c:v>
                </c:pt>
                <c:pt idx="2695">
                  <c:v>205.95555555555555</c:v>
                </c:pt>
                <c:pt idx="2696">
                  <c:v>205.93333333333331</c:v>
                </c:pt>
                <c:pt idx="2697">
                  <c:v>205.92222222222222</c:v>
                </c:pt>
                <c:pt idx="2698">
                  <c:v>205.9111111111111</c:v>
                </c:pt>
                <c:pt idx="2699">
                  <c:v>205.9111111111111</c:v>
                </c:pt>
                <c:pt idx="2700">
                  <c:v>205.93333333333334</c:v>
                </c:pt>
                <c:pt idx="2701">
                  <c:v>205.94444444444446</c:v>
                </c:pt>
                <c:pt idx="2702">
                  <c:v>205.95555555555555</c:v>
                </c:pt>
                <c:pt idx="2703">
                  <c:v>205.97777777777776</c:v>
                </c:pt>
                <c:pt idx="2704">
                  <c:v>205.93333333333328</c:v>
                </c:pt>
                <c:pt idx="2705">
                  <c:v>205.95555555555555</c:v>
                </c:pt>
                <c:pt idx="2706">
                  <c:v>205.94444444444443</c:v>
                </c:pt>
                <c:pt idx="2707">
                  <c:v>205.97777777777779</c:v>
                </c:pt>
                <c:pt idx="2708">
                  <c:v>205.97777777777779</c:v>
                </c:pt>
                <c:pt idx="2709">
                  <c:v>205.97777777777776</c:v>
                </c:pt>
                <c:pt idx="2710">
                  <c:v>205.97777777777779</c:v>
                </c:pt>
                <c:pt idx="2711">
                  <c:v>205.97777777777776</c:v>
                </c:pt>
                <c:pt idx="2712">
                  <c:v>205.97777777777779</c:v>
                </c:pt>
                <c:pt idx="2713">
                  <c:v>205.96666666666667</c:v>
                </c:pt>
                <c:pt idx="2714">
                  <c:v>205.98888888888888</c:v>
                </c:pt>
                <c:pt idx="2715">
                  <c:v>205.97777777777776</c:v>
                </c:pt>
                <c:pt idx="2716">
                  <c:v>205.96666666666664</c:v>
                </c:pt>
                <c:pt idx="2717">
                  <c:v>205.96666666666664</c:v>
                </c:pt>
                <c:pt idx="2718">
                  <c:v>205.97777777777776</c:v>
                </c:pt>
                <c:pt idx="2719">
                  <c:v>205.94444444444443</c:v>
                </c:pt>
                <c:pt idx="2720">
                  <c:v>205.94444444444446</c:v>
                </c:pt>
                <c:pt idx="2721">
                  <c:v>205.95555555555555</c:v>
                </c:pt>
                <c:pt idx="2722">
                  <c:v>205.94444444444446</c:v>
                </c:pt>
                <c:pt idx="2723">
                  <c:v>205.94444444444446</c:v>
                </c:pt>
                <c:pt idx="2724">
                  <c:v>205.93333333333331</c:v>
                </c:pt>
                <c:pt idx="2725">
                  <c:v>205.92222222222219</c:v>
                </c:pt>
                <c:pt idx="2726">
                  <c:v>205.92222222222219</c:v>
                </c:pt>
                <c:pt idx="2727">
                  <c:v>205.92222222222219</c:v>
                </c:pt>
                <c:pt idx="2728">
                  <c:v>205.93333333333328</c:v>
                </c:pt>
                <c:pt idx="2729">
                  <c:v>205.94444444444443</c:v>
                </c:pt>
                <c:pt idx="2730">
                  <c:v>205.92222222222219</c:v>
                </c:pt>
                <c:pt idx="2731">
                  <c:v>205.9111111111111</c:v>
                </c:pt>
                <c:pt idx="2732">
                  <c:v>205.96666666666667</c:v>
                </c:pt>
                <c:pt idx="2733">
                  <c:v>205.96666666666667</c:v>
                </c:pt>
                <c:pt idx="2734">
                  <c:v>205.98888888888891</c:v>
                </c:pt>
                <c:pt idx="2735">
                  <c:v>205.97777777777779</c:v>
                </c:pt>
                <c:pt idx="2736">
                  <c:v>205.96666666666667</c:v>
                </c:pt>
                <c:pt idx="2737">
                  <c:v>205.96666666666667</c:v>
                </c:pt>
                <c:pt idx="2738">
                  <c:v>205.96666666666667</c:v>
                </c:pt>
                <c:pt idx="2739">
                  <c:v>205.93333333333331</c:v>
                </c:pt>
                <c:pt idx="2740">
                  <c:v>205.94444444444443</c:v>
                </c:pt>
                <c:pt idx="2741">
                  <c:v>205.95555555555555</c:v>
                </c:pt>
                <c:pt idx="2742">
                  <c:v>205.93333333333331</c:v>
                </c:pt>
                <c:pt idx="2743">
                  <c:v>205.94444444444443</c:v>
                </c:pt>
                <c:pt idx="2744">
                  <c:v>205.95555555555555</c:v>
                </c:pt>
                <c:pt idx="2745">
                  <c:v>205.96666666666667</c:v>
                </c:pt>
                <c:pt idx="2746">
                  <c:v>205.94444444444443</c:v>
                </c:pt>
                <c:pt idx="2747">
                  <c:v>205.95555555555555</c:v>
                </c:pt>
                <c:pt idx="2748">
                  <c:v>205.96666666666667</c:v>
                </c:pt>
                <c:pt idx="2749">
                  <c:v>205.94444444444443</c:v>
                </c:pt>
                <c:pt idx="2750">
                  <c:v>205.94444444444443</c:v>
                </c:pt>
                <c:pt idx="2751">
                  <c:v>205.93333333333331</c:v>
                </c:pt>
                <c:pt idx="2752">
                  <c:v>205.94444444444443</c:v>
                </c:pt>
                <c:pt idx="2753">
                  <c:v>205.95555555555555</c:v>
                </c:pt>
                <c:pt idx="2754">
                  <c:v>205.94444444444446</c:v>
                </c:pt>
                <c:pt idx="2755">
                  <c:v>205.92222222222222</c:v>
                </c:pt>
                <c:pt idx="2756">
                  <c:v>205.93333333333331</c:v>
                </c:pt>
                <c:pt idx="2757">
                  <c:v>205.95555555555555</c:v>
                </c:pt>
                <c:pt idx="2758">
                  <c:v>205.93333333333331</c:v>
                </c:pt>
                <c:pt idx="2759">
                  <c:v>205.94444444444446</c:v>
                </c:pt>
                <c:pt idx="2760">
                  <c:v>205.93333333333331</c:v>
                </c:pt>
                <c:pt idx="2761">
                  <c:v>205.96666666666667</c:v>
                </c:pt>
                <c:pt idx="2762">
                  <c:v>205.95555555555555</c:v>
                </c:pt>
                <c:pt idx="2763">
                  <c:v>205.94444444444443</c:v>
                </c:pt>
                <c:pt idx="2764">
                  <c:v>205.96666666666667</c:v>
                </c:pt>
                <c:pt idx="2765">
                  <c:v>205.96666666666667</c:v>
                </c:pt>
                <c:pt idx="2766">
                  <c:v>205.98888888888891</c:v>
                </c:pt>
                <c:pt idx="2767">
                  <c:v>205.98888888888891</c:v>
                </c:pt>
                <c:pt idx="2768">
                  <c:v>205.97777777777779</c:v>
                </c:pt>
                <c:pt idx="2769">
                  <c:v>205.96666666666667</c:v>
                </c:pt>
                <c:pt idx="2770">
                  <c:v>205.97777777777779</c:v>
                </c:pt>
                <c:pt idx="2771">
                  <c:v>205.96666666666667</c:v>
                </c:pt>
                <c:pt idx="2772">
                  <c:v>205.95555555555555</c:v>
                </c:pt>
                <c:pt idx="2773">
                  <c:v>205.97777777777776</c:v>
                </c:pt>
                <c:pt idx="2774">
                  <c:v>205.96666666666664</c:v>
                </c:pt>
                <c:pt idx="2775">
                  <c:v>205.97777777777776</c:v>
                </c:pt>
                <c:pt idx="2776">
                  <c:v>205.98888888888888</c:v>
                </c:pt>
                <c:pt idx="2777">
                  <c:v>205.96666666666667</c:v>
                </c:pt>
                <c:pt idx="2778">
                  <c:v>205.95555555555555</c:v>
                </c:pt>
                <c:pt idx="2779">
                  <c:v>205.93333333333328</c:v>
                </c:pt>
                <c:pt idx="2780">
                  <c:v>205.95555555555552</c:v>
                </c:pt>
                <c:pt idx="2781">
                  <c:v>205.93333333333331</c:v>
                </c:pt>
                <c:pt idx="2782">
                  <c:v>205.95555555555555</c:v>
                </c:pt>
                <c:pt idx="2783">
                  <c:v>205.96666666666667</c:v>
                </c:pt>
                <c:pt idx="2784">
                  <c:v>205.94444444444443</c:v>
                </c:pt>
                <c:pt idx="2785">
                  <c:v>205.95555555555555</c:v>
                </c:pt>
                <c:pt idx="2786">
                  <c:v>205.94444444444443</c:v>
                </c:pt>
                <c:pt idx="2787">
                  <c:v>205.94444444444443</c:v>
                </c:pt>
                <c:pt idx="2788">
                  <c:v>205.93333333333328</c:v>
                </c:pt>
                <c:pt idx="2789">
                  <c:v>205.95555555555555</c:v>
                </c:pt>
                <c:pt idx="2790">
                  <c:v>205.95555555555555</c:v>
                </c:pt>
                <c:pt idx="2791">
                  <c:v>205.95555555555555</c:v>
                </c:pt>
                <c:pt idx="2792">
                  <c:v>205.94444444444443</c:v>
                </c:pt>
                <c:pt idx="2793">
                  <c:v>205.96666666666667</c:v>
                </c:pt>
                <c:pt idx="2794">
                  <c:v>205.96666666666667</c:v>
                </c:pt>
                <c:pt idx="2795">
                  <c:v>205.97777777777776</c:v>
                </c:pt>
                <c:pt idx="2796">
                  <c:v>205.95555555555555</c:v>
                </c:pt>
                <c:pt idx="2797">
                  <c:v>205.95555555555555</c:v>
                </c:pt>
                <c:pt idx="2798">
                  <c:v>205.96666666666664</c:v>
                </c:pt>
                <c:pt idx="2799">
                  <c:v>205.97777777777776</c:v>
                </c:pt>
                <c:pt idx="2800">
                  <c:v>205.96666666666667</c:v>
                </c:pt>
                <c:pt idx="2801">
                  <c:v>205.97777777777776</c:v>
                </c:pt>
                <c:pt idx="2802">
                  <c:v>205.95555555555555</c:v>
                </c:pt>
                <c:pt idx="2803">
                  <c:v>205.93333333333331</c:v>
                </c:pt>
                <c:pt idx="2804">
                  <c:v>205.94444444444443</c:v>
                </c:pt>
                <c:pt idx="2805">
                  <c:v>205.96666666666667</c:v>
                </c:pt>
                <c:pt idx="2806">
                  <c:v>205.96666666666667</c:v>
                </c:pt>
                <c:pt idx="2807">
                  <c:v>205.96666666666667</c:v>
                </c:pt>
                <c:pt idx="2808">
                  <c:v>205.96666666666667</c:v>
                </c:pt>
                <c:pt idx="2809">
                  <c:v>205.95555555555555</c:v>
                </c:pt>
                <c:pt idx="2810">
                  <c:v>205.92222222222222</c:v>
                </c:pt>
                <c:pt idx="2811">
                  <c:v>205.96666666666667</c:v>
                </c:pt>
                <c:pt idx="2812">
                  <c:v>205.96666666666667</c:v>
                </c:pt>
                <c:pt idx="2813">
                  <c:v>205.9111111111111</c:v>
                </c:pt>
                <c:pt idx="2814">
                  <c:v>205.96666666666667</c:v>
                </c:pt>
                <c:pt idx="2815">
                  <c:v>205.95555555555555</c:v>
                </c:pt>
                <c:pt idx="2816">
                  <c:v>205.97777777777776</c:v>
                </c:pt>
                <c:pt idx="2817">
                  <c:v>205.96666666666667</c:v>
                </c:pt>
                <c:pt idx="2818">
                  <c:v>205.95555555555555</c:v>
                </c:pt>
                <c:pt idx="2819">
                  <c:v>205.96666666666667</c:v>
                </c:pt>
                <c:pt idx="2820">
                  <c:v>205.92222222222219</c:v>
                </c:pt>
                <c:pt idx="2821">
                  <c:v>205.96666666666667</c:v>
                </c:pt>
                <c:pt idx="2822">
                  <c:v>205.96666666666667</c:v>
                </c:pt>
                <c:pt idx="2823">
                  <c:v>205.97777777777776</c:v>
                </c:pt>
                <c:pt idx="2824">
                  <c:v>205.97777777777776</c:v>
                </c:pt>
                <c:pt idx="2825">
                  <c:v>205.96666666666667</c:v>
                </c:pt>
                <c:pt idx="2826">
                  <c:v>205.96666666666667</c:v>
                </c:pt>
                <c:pt idx="2827">
                  <c:v>205.92222222222219</c:v>
                </c:pt>
                <c:pt idx="2828">
                  <c:v>205.96666666666667</c:v>
                </c:pt>
                <c:pt idx="2829">
                  <c:v>205.95555555555555</c:v>
                </c:pt>
                <c:pt idx="2830">
                  <c:v>205.97777777777776</c:v>
                </c:pt>
                <c:pt idx="2831">
                  <c:v>205.96666666666667</c:v>
                </c:pt>
                <c:pt idx="2832">
                  <c:v>205.94444444444443</c:v>
                </c:pt>
                <c:pt idx="2833">
                  <c:v>205.93333333333328</c:v>
                </c:pt>
                <c:pt idx="2834">
                  <c:v>205.95555555555555</c:v>
                </c:pt>
                <c:pt idx="2835">
                  <c:v>205.94444444444446</c:v>
                </c:pt>
                <c:pt idx="2836">
                  <c:v>205.96666666666664</c:v>
                </c:pt>
                <c:pt idx="2837">
                  <c:v>205.96666666666667</c:v>
                </c:pt>
                <c:pt idx="2838">
                  <c:v>205.95555555555555</c:v>
                </c:pt>
                <c:pt idx="2839">
                  <c:v>205.95555555555555</c:v>
                </c:pt>
                <c:pt idx="2840">
                  <c:v>205.96666666666667</c:v>
                </c:pt>
                <c:pt idx="2841">
                  <c:v>205.96666666666667</c:v>
                </c:pt>
                <c:pt idx="2842">
                  <c:v>205.98888888888891</c:v>
                </c:pt>
                <c:pt idx="2843">
                  <c:v>205.97777777777776</c:v>
                </c:pt>
                <c:pt idx="2844">
                  <c:v>205.97777777777779</c:v>
                </c:pt>
                <c:pt idx="2845">
                  <c:v>205.97777777777779</c:v>
                </c:pt>
                <c:pt idx="2846">
                  <c:v>205.98888888888894</c:v>
                </c:pt>
                <c:pt idx="2847">
                  <c:v>205.97777777777779</c:v>
                </c:pt>
                <c:pt idx="2848">
                  <c:v>205.97777777777779</c:v>
                </c:pt>
                <c:pt idx="2849">
                  <c:v>205.98888888888894</c:v>
                </c:pt>
                <c:pt idx="2850">
                  <c:v>205.97777777777776</c:v>
                </c:pt>
                <c:pt idx="2851">
                  <c:v>205.97777777777776</c:v>
                </c:pt>
                <c:pt idx="2852">
                  <c:v>205.98888888888891</c:v>
                </c:pt>
                <c:pt idx="2853">
                  <c:v>205.96666666666667</c:v>
                </c:pt>
                <c:pt idx="2854">
                  <c:v>205.97777777777779</c:v>
                </c:pt>
                <c:pt idx="2855">
                  <c:v>205.95555555555555</c:v>
                </c:pt>
                <c:pt idx="2856">
                  <c:v>205.98888888888891</c:v>
                </c:pt>
                <c:pt idx="2857">
                  <c:v>205.96666666666667</c:v>
                </c:pt>
                <c:pt idx="2858">
                  <c:v>205.96666666666667</c:v>
                </c:pt>
                <c:pt idx="2859">
                  <c:v>205.97777777777776</c:v>
                </c:pt>
                <c:pt idx="2860">
                  <c:v>205.95555555555555</c:v>
                </c:pt>
                <c:pt idx="2861">
                  <c:v>205.98888888888894</c:v>
                </c:pt>
                <c:pt idx="2862">
                  <c:v>205.98888888888888</c:v>
                </c:pt>
                <c:pt idx="2863">
                  <c:v>205.94444444444443</c:v>
                </c:pt>
                <c:pt idx="2864">
                  <c:v>205.97777777777776</c:v>
                </c:pt>
                <c:pt idx="2865">
                  <c:v>205.98888888888891</c:v>
                </c:pt>
                <c:pt idx="2866">
                  <c:v>205.98888888888891</c:v>
                </c:pt>
                <c:pt idx="2867">
                  <c:v>205.97777777777779</c:v>
                </c:pt>
                <c:pt idx="2868">
                  <c:v>205.96666666666664</c:v>
                </c:pt>
                <c:pt idx="2869">
                  <c:v>205.97777777777776</c:v>
                </c:pt>
                <c:pt idx="2870">
                  <c:v>205.98888888888888</c:v>
                </c:pt>
                <c:pt idx="2871">
                  <c:v>205.96666666666667</c:v>
                </c:pt>
                <c:pt idx="2872">
                  <c:v>205.98888888888894</c:v>
                </c:pt>
                <c:pt idx="2873">
                  <c:v>205.96666666666667</c:v>
                </c:pt>
                <c:pt idx="2874">
                  <c:v>205.95555555555555</c:v>
                </c:pt>
                <c:pt idx="2875">
                  <c:v>205.97777777777779</c:v>
                </c:pt>
                <c:pt idx="2876">
                  <c:v>205.98888888888891</c:v>
                </c:pt>
                <c:pt idx="2877">
                  <c:v>205.98888888888891</c:v>
                </c:pt>
                <c:pt idx="2878">
                  <c:v>205.97777777777779</c:v>
                </c:pt>
                <c:pt idx="2879">
                  <c:v>205.98888888888891</c:v>
                </c:pt>
                <c:pt idx="2880">
                  <c:v>205.98888888888891</c:v>
                </c:pt>
                <c:pt idx="2881">
                  <c:v>205.98888888888891</c:v>
                </c:pt>
                <c:pt idx="2882">
                  <c:v>205.95555555555555</c:v>
                </c:pt>
                <c:pt idx="2883">
                  <c:v>205.98888888888891</c:v>
                </c:pt>
                <c:pt idx="2884">
                  <c:v>206</c:v>
                </c:pt>
                <c:pt idx="2885">
                  <c:v>206.00000000000003</c:v>
                </c:pt>
                <c:pt idx="2886">
                  <c:v>205.96666666666667</c:v>
                </c:pt>
                <c:pt idx="2887">
                  <c:v>205.96666666666667</c:v>
                </c:pt>
                <c:pt idx="2888">
                  <c:v>205.96666666666664</c:v>
                </c:pt>
                <c:pt idx="2889">
                  <c:v>205.97777777777776</c:v>
                </c:pt>
                <c:pt idx="2890">
                  <c:v>205.95555555555555</c:v>
                </c:pt>
                <c:pt idx="2891">
                  <c:v>205.97777777777776</c:v>
                </c:pt>
                <c:pt idx="2892">
                  <c:v>205.95555555555555</c:v>
                </c:pt>
                <c:pt idx="2893">
                  <c:v>205.97777777777776</c:v>
                </c:pt>
                <c:pt idx="2894">
                  <c:v>205.96666666666664</c:v>
                </c:pt>
                <c:pt idx="2895">
                  <c:v>205.96666666666667</c:v>
                </c:pt>
                <c:pt idx="2896">
                  <c:v>205.95555555555555</c:v>
                </c:pt>
                <c:pt idx="2897">
                  <c:v>205.96666666666664</c:v>
                </c:pt>
                <c:pt idx="2898">
                  <c:v>205.93333333333328</c:v>
                </c:pt>
                <c:pt idx="2899">
                  <c:v>205.94444444444443</c:v>
                </c:pt>
                <c:pt idx="2900">
                  <c:v>205.94444444444443</c:v>
                </c:pt>
                <c:pt idx="2901">
                  <c:v>205.95555555555555</c:v>
                </c:pt>
                <c:pt idx="2902">
                  <c:v>205.96666666666667</c:v>
                </c:pt>
                <c:pt idx="2903">
                  <c:v>205.93333333333328</c:v>
                </c:pt>
                <c:pt idx="2904">
                  <c:v>205.96666666666667</c:v>
                </c:pt>
                <c:pt idx="2905">
                  <c:v>205.96666666666667</c:v>
                </c:pt>
                <c:pt idx="2906">
                  <c:v>205.95555555555555</c:v>
                </c:pt>
                <c:pt idx="2907">
                  <c:v>205.95555555555555</c:v>
                </c:pt>
                <c:pt idx="2908">
                  <c:v>205.98888888888891</c:v>
                </c:pt>
                <c:pt idx="2909">
                  <c:v>205.96666666666664</c:v>
                </c:pt>
                <c:pt idx="2910">
                  <c:v>206.00000000000006</c:v>
                </c:pt>
                <c:pt idx="2911">
                  <c:v>205.98888888888894</c:v>
                </c:pt>
                <c:pt idx="2912">
                  <c:v>205.95555555555555</c:v>
                </c:pt>
                <c:pt idx="2913">
                  <c:v>205.97777777777776</c:v>
                </c:pt>
                <c:pt idx="2914">
                  <c:v>205.94444444444443</c:v>
                </c:pt>
                <c:pt idx="2915">
                  <c:v>205.94444444444443</c:v>
                </c:pt>
                <c:pt idx="2916">
                  <c:v>205.94444444444443</c:v>
                </c:pt>
                <c:pt idx="2917">
                  <c:v>205.96666666666664</c:v>
                </c:pt>
                <c:pt idx="2918">
                  <c:v>205.96666666666667</c:v>
                </c:pt>
                <c:pt idx="2919">
                  <c:v>205.94444444444443</c:v>
                </c:pt>
                <c:pt idx="2920">
                  <c:v>205.95555555555555</c:v>
                </c:pt>
                <c:pt idx="2921">
                  <c:v>205.97777777777776</c:v>
                </c:pt>
                <c:pt idx="2922">
                  <c:v>205.96666666666667</c:v>
                </c:pt>
                <c:pt idx="2923">
                  <c:v>205.96666666666667</c:v>
                </c:pt>
                <c:pt idx="2924">
                  <c:v>205.95555555555555</c:v>
                </c:pt>
                <c:pt idx="2925">
                  <c:v>205.94444444444443</c:v>
                </c:pt>
                <c:pt idx="2926">
                  <c:v>205.96666666666664</c:v>
                </c:pt>
                <c:pt idx="2927">
                  <c:v>205.94444444444443</c:v>
                </c:pt>
                <c:pt idx="2928">
                  <c:v>205.97777777777779</c:v>
                </c:pt>
                <c:pt idx="2929">
                  <c:v>205.98888888888891</c:v>
                </c:pt>
                <c:pt idx="2930">
                  <c:v>205.98888888888891</c:v>
                </c:pt>
                <c:pt idx="2931">
                  <c:v>205.97777777777779</c:v>
                </c:pt>
                <c:pt idx="2932">
                  <c:v>205.98888888888891</c:v>
                </c:pt>
                <c:pt idx="2933">
                  <c:v>206.01111111111115</c:v>
                </c:pt>
                <c:pt idx="2934">
                  <c:v>206.01111111111112</c:v>
                </c:pt>
                <c:pt idx="2935">
                  <c:v>205.97777777777776</c:v>
                </c:pt>
                <c:pt idx="2936">
                  <c:v>206.01111111111112</c:v>
                </c:pt>
                <c:pt idx="2937">
                  <c:v>205.96666666666664</c:v>
                </c:pt>
                <c:pt idx="2938">
                  <c:v>205.98888888888891</c:v>
                </c:pt>
                <c:pt idx="2939">
                  <c:v>205.96666666666667</c:v>
                </c:pt>
                <c:pt idx="2940">
                  <c:v>205.97777777777779</c:v>
                </c:pt>
                <c:pt idx="2941">
                  <c:v>205.98888888888891</c:v>
                </c:pt>
                <c:pt idx="2942">
                  <c:v>206.00000000000003</c:v>
                </c:pt>
                <c:pt idx="2943">
                  <c:v>205.96666666666667</c:v>
                </c:pt>
                <c:pt idx="2944">
                  <c:v>205.96666666666667</c:v>
                </c:pt>
                <c:pt idx="2945">
                  <c:v>205.97777777777779</c:v>
                </c:pt>
                <c:pt idx="2946">
                  <c:v>205.98888888888888</c:v>
                </c:pt>
                <c:pt idx="2947">
                  <c:v>205.93333333333328</c:v>
                </c:pt>
                <c:pt idx="2948">
                  <c:v>205.96666666666664</c:v>
                </c:pt>
                <c:pt idx="2949">
                  <c:v>205.93333333333328</c:v>
                </c:pt>
                <c:pt idx="2950">
                  <c:v>205.98888888888888</c:v>
                </c:pt>
                <c:pt idx="2951">
                  <c:v>205.98888888888888</c:v>
                </c:pt>
                <c:pt idx="2952">
                  <c:v>205.97777777777776</c:v>
                </c:pt>
                <c:pt idx="2953">
                  <c:v>205.94444444444443</c:v>
                </c:pt>
                <c:pt idx="2954">
                  <c:v>205.94444444444443</c:v>
                </c:pt>
                <c:pt idx="2955">
                  <c:v>205.95555555555555</c:v>
                </c:pt>
                <c:pt idx="2956">
                  <c:v>205.95555555555552</c:v>
                </c:pt>
                <c:pt idx="2957">
                  <c:v>205.95555555555555</c:v>
                </c:pt>
                <c:pt idx="2958">
                  <c:v>205.96666666666664</c:v>
                </c:pt>
                <c:pt idx="2959">
                  <c:v>205.96666666666667</c:v>
                </c:pt>
                <c:pt idx="2960">
                  <c:v>205.97777777777779</c:v>
                </c:pt>
                <c:pt idx="2961">
                  <c:v>206</c:v>
                </c:pt>
                <c:pt idx="2962">
                  <c:v>206</c:v>
                </c:pt>
                <c:pt idx="2963">
                  <c:v>205.97777777777776</c:v>
                </c:pt>
                <c:pt idx="2964">
                  <c:v>206</c:v>
                </c:pt>
                <c:pt idx="2965">
                  <c:v>205.98888888888891</c:v>
                </c:pt>
                <c:pt idx="2966">
                  <c:v>206</c:v>
                </c:pt>
                <c:pt idx="2967">
                  <c:v>205.97777777777776</c:v>
                </c:pt>
                <c:pt idx="2968">
                  <c:v>205.97777777777776</c:v>
                </c:pt>
                <c:pt idx="2969">
                  <c:v>205.97777777777776</c:v>
                </c:pt>
                <c:pt idx="2970">
                  <c:v>205.97777777777776</c:v>
                </c:pt>
                <c:pt idx="2971">
                  <c:v>205.97777777777776</c:v>
                </c:pt>
                <c:pt idx="2972">
                  <c:v>205.97777777777776</c:v>
                </c:pt>
                <c:pt idx="2973">
                  <c:v>205.96666666666664</c:v>
                </c:pt>
                <c:pt idx="2974">
                  <c:v>205.97777777777776</c:v>
                </c:pt>
                <c:pt idx="2975">
                  <c:v>205.98888888888888</c:v>
                </c:pt>
                <c:pt idx="2976">
                  <c:v>205.96666666666667</c:v>
                </c:pt>
                <c:pt idx="2977">
                  <c:v>205.98888888888888</c:v>
                </c:pt>
                <c:pt idx="2978">
                  <c:v>205.96666666666664</c:v>
                </c:pt>
                <c:pt idx="2979">
                  <c:v>205.96666666666667</c:v>
                </c:pt>
                <c:pt idx="2980">
                  <c:v>205.95555555555555</c:v>
                </c:pt>
                <c:pt idx="2981">
                  <c:v>205.94444444444443</c:v>
                </c:pt>
                <c:pt idx="2982">
                  <c:v>205.97777777777776</c:v>
                </c:pt>
                <c:pt idx="2983">
                  <c:v>205.97777777777776</c:v>
                </c:pt>
                <c:pt idx="2984">
                  <c:v>205.97777777777779</c:v>
                </c:pt>
                <c:pt idx="2985">
                  <c:v>205.96666666666667</c:v>
                </c:pt>
                <c:pt idx="2986">
                  <c:v>205.96666666666667</c:v>
                </c:pt>
                <c:pt idx="2987">
                  <c:v>205.98888888888891</c:v>
                </c:pt>
                <c:pt idx="2988">
                  <c:v>205.98888888888891</c:v>
                </c:pt>
                <c:pt idx="2989">
                  <c:v>206</c:v>
                </c:pt>
                <c:pt idx="2990">
                  <c:v>205.95555555555555</c:v>
                </c:pt>
                <c:pt idx="2991">
                  <c:v>205.98888888888891</c:v>
                </c:pt>
                <c:pt idx="2992">
                  <c:v>205.96666666666664</c:v>
                </c:pt>
                <c:pt idx="2993">
                  <c:v>205.97777777777776</c:v>
                </c:pt>
                <c:pt idx="2994">
                  <c:v>206.01111111111115</c:v>
                </c:pt>
                <c:pt idx="2995">
                  <c:v>205.97777777777779</c:v>
                </c:pt>
                <c:pt idx="2996">
                  <c:v>205.97777777777776</c:v>
                </c:pt>
                <c:pt idx="2997">
                  <c:v>205.97777777777776</c:v>
                </c:pt>
                <c:pt idx="2998">
                  <c:v>205.98888888888891</c:v>
                </c:pt>
                <c:pt idx="2999">
                  <c:v>205.97777777777776</c:v>
                </c:pt>
                <c:pt idx="3000">
                  <c:v>205.96666666666664</c:v>
                </c:pt>
                <c:pt idx="3001">
                  <c:v>205.97777777777776</c:v>
                </c:pt>
                <c:pt idx="3002">
                  <c:v>205.98888888888891</c:v>
                </c:pt>
                <c:pt idx="3003">
                  <c:v>205.98888888888888</c:v>
                </c:pt>
                <c:pt idx="3004">
                  <c:v>205.96666666666667</c:v>
                </c:pt>
                <c:pt idx="3005">
                  <c:v>206</c:v>
                </c:pt>
                <c:pt idx="3006">
                  <c:v>205.97777777777776</c:v>
                </c:pt>
                <c:pt idx="3007">
                  <c:v>205.95555555555555</c:v>
                </c:pt>
                <c:pt idx="3008">
                  <c:v>205.96666666666667</c:v>
                </c:pt>
                <c:pt idx="3009">
                  <c:v>205.96666666666667</c:v>
                </c:pt>
                <c:pt idx="3010">
                  <c:v>205.96666666666667</c:v>
                </c:pt>
                <c:pt idx="3011">
                  <c:v>205.97777777777776</c:v>
                </c:pt>
                <c:pt idx="3012">
                  <c:v>205.98888888888891</c:v>
                </c:pt>
                <c:pt idx="3013">
                  <c:v>206</c:v>
                </c:pt>
                <c:pt idx="3014">
                  <c:v>205.97777777777779</c:v>
                </c:pt>
                <c:pt idx="3015">
                  <c:v>205.98888888888894</c:v>
                </c:pt>
                <c:pt idx="3016">
                  <c:v>205.96666666666667</c:v>
                </c:pt>
                <c:pt idx="3017">
                  <c:v>205.98888888888891</c:v>
                </c:pt>
                <c:pt idx="3018">
                  <c:v>205.97777777777779</c:v>
                </c:pt>
                <c:pt idx="3019">
                  <c:v>206</c:v>
                </c:pt>
                <c:pt idx="3020">
                  <c:v>205.98888888888891</c:v>
                </c:pt>
                <c:pt idx="3021">
                  <c:v>205.97777777777776</c:v>
                </c:pt>
                <c:pt idx="3022">
                  <c:v>205.96666666666667</c:v>
                </c:pt>
                <c:pt idx="3023">
                  <c:v>205.98888888888891</c:v>
                </c:pt>
                <c:pt idx="3024">
                  <c:v>206</c:v>
                </c:pt>
                <c:pt idx="3025">
                  <c:v>205.95555555555555</c:v>
                </c:pt>
                <c:pt idx="3026">
                  <c:v>205.97777777777776</c:v>
                </c:pt>
                <c:pt idx="3027">
                  <c:v>205.98888888888891</c:v>
                </c:pt>
                <c:pt idx="3028">
                  <c:v>205.98888888888891</c:v>
                </c:pt>
                <c:pt idx="3029">
                  <c:v>205.97777777777779</c:v>
                </c:pt>
                <c:pt idx="3030">
                  <c:v>205.97777777777779</c:v>
                </c:pt>
                <c:pt idx="3031">
                  <c:v>205.96666666666667</c:v>
                </c:pt>
                <c:pt idx="3032">
                  <c:v>205.97777777777779</c:v>
                </c:pt>
                <c:pt idx="3033">
                  <c:v>205.98888888888894</c:v>
                </c:pt>
                <c:pt idx="3034">
                  <c:v>205.98888888888891</c:v>
                </c:pt>
                <c:pt idx="3035">
                  <c:v>205.98888888888894</c:v>
                </c:pt>
                <c:pt idx="3036">
                  <c:v>205.97777777777779</c:v>
                </c:pt>
                <c:pt idx="3037">
                  <c:v>206.00000000000003</c:v>
                </c:pt>
                <c:pt idx="3038">
                  <c:v>205.98888888888891</c:v>
                </c:pt>
                <c:pt idx="3039">
                  <c:v>205.97777777777779</c:v>
                </c:pt>
                <c:pt idx="3040">
                  <c:v>205.98888888888891</c:v>
                </c:pt>
                <c:pt idx="3041">
                  <c:v>205.97777777777779</c:v>
                </c:pt>
                <c:pt idx="3042">
                  <c:v>206</c:v>
                </c:pt>
                <c:pt idx="3043">
                  <c:v>205.97777777777776</c:v>
                </c:pt>
                <c:pt idx="3044">
                  <c:v>205.97777777777779</c:v>
                </c:pt>
                <c:pt idx="3045">
                  <c:v>205.94444444444443</c:v>
                </c:pt>
                <c:pt idx="3046">
                  <c:v>205.97777777777776</c:v>
                </c:pt>
                <c:pt idx="3047">
                  <c:v>205.98888888888891</c:v>
                </c:pt>
                <c:pt idx="3048">
                  <c:v>205.96666666666667</c:v>
                </c:pt>
                <c:pt idx="3049">
                  <c:v>205.95555555555555</c:v>
                </c:pt>
                <c:pt idx="3050">
                  <c:v>205.97777777777779</c:v>
                </c:pt>
                <c:pt idx="3051">
                  <c:v>205.95555555555555</c:v>
                </c:pt>
                <c:pt idx="3052">
                  <c:v>206.00000000000003</c:v>
                </c:pt>
                <c:pt idx="3053">
                  <c:v>205.98888888888891</c:v>
                </c:pt>
                <c:pt idx="3054">
                  <c:v>205.93333333333328</c:v>
                </c:pt>
                <c:pt idx="3055">
                  <c:v>206.01111111111112</c:v>
                </c:pt>
                <c:pt idx="3056">
                  <c:v>206.15555555555557</c:v>
                </c:pt>
                <c:pt idx="3057">
                  <c:v>206.34444444444443</c:v>
                </c:pt>
                <c:pt idx="3058">
                  <c:v>206.52222222222224</c:v>
                </c:pt>
                <c:pt idx="3059">
                  <c:v>206.73333333333332</c:v>
                </c:pt>
                <c:pt idx="3060">
                  <c:v>206.9111111111111</c:v>
                </c:pt>
                <c:pt idx="3061">
                  <c:v>207.13333333333333</c:v>
                </c:pt>
                <c:pt idx="3062">
                  <c:v>207.37777777777779</c:v>
                </c:pt>
                <c:pt idx="3063">
                  <c:v>207.58888888888885</c:v>
                </c:pt>
                <c:pt idx="3064">
                  <c:v>207.85555555555555</c:v>
                </c:pt>
                <c:pt idx="3065">
                  <c:v>208.1</c:v>
                </c:pt>
                <c:pt idx="3066">
                  <c:v>208.34444444444446</c:v>
                </c:pt>
                <c:pt idx="3067">
                  <c:v>208.5888888888889</c:v>
                </c:pt>
                <c:pt idx="3068">
                  <c:v>208.83333333333331</c:v>
                </c:pt>
                <c:pt idx="3069">
                  <c:v>209.14444444444445</c:v>
                </c:pt>
                <c:pt idx="3070">
                  <c:v>209.38888888888889</c:v>
                </c:pt>
                <c:pt idx="3071">
                  <c:v>209.65555555555557</c:v>
                </c:pt>
                <c:pt idx="3072">
                  <c:v>209.91111111111115</c:v>
                </c:pt>
                <c:pt idx="3073">
                  <c:v>210.17777777777778</c:v>
                </c:pt>
                <c:pt idx="3074">
                  <c:v>210.4666666666667</c:v>
                </c:pt>
                <c:pt idx="3075">
                  <c:v>210.75555555555556</c:v>
                </c:pt>
                <c:pt idx="3076">
                  <c:v>211.04444444444445</c:v>
                </c:pt>
                <c:pt idx="3077">
                  <c:v>211.41111111111107</c:v>
                </c:pt>
                <c:pt idx="3078">
                  <c:v>211.71111111111108</c:v>
                </c:pt>
                <c:pt idx="3079">
                  <c:v>212.03333333333333</c:v>
                </c:pt>
                <c:pt idx="3080">
                  <c:v>212.36666666666667</c:v>
                </c:pt>
                <c:pt idx="3081">
                  <c:v>212.73333333333329</c:v>
                </c:pt>
                <c:pt idx="3082">
                  <c:v>213.03333333333336</c:v>
                </c:pt>
                <c:pt idx="3083">
                  <c:v>213.37777777777779</c:v>
                </c:pt>
                <c:pt idx="3084">
                  <c:v>213.67777777777778</c:v>
                </c:pt>
                <c:pt idx="3085">
                  <c:v>214.05555555555554</c:v>
                </c:pt>
                <c:pt idx="3086">
                  <c:v>214.44444444444446</c:v>
                </c:pt>
                <c:pt idx="3087">
                  <c:v>214.76666666666668</c:v>
                </c:pt>
                <c:pt idx="3088">
                  <c:v>215.14444444444445</c:v>
                </c:pt>
                <c:pt idx="3089">
                  <c:v>215.45555555555558</c:v>
                </c:pt>
                <c:pt idx="3090">
                  <c:v>215.82222222222222</c:v>
                </c:pt>
                <c:pt idx="3091">
                  <c:v>216.24444444444444</c:v>
                </c:pt>
                <c:pt idx="3092">
                  <c:v>216.56666666666669</c:v>
                </c:pt>
                <c:pt idx="3093">
                  <c:v>216.97777777777779</c:v>
                </c:pt>
                <c:pt idx="3094">
                  <c:v>217.35555555555555</c:v>
                </c:pt>
                <c:pt idx="3095">
                  <c:v>217.71111111111108</c:v>
                </c:pt>
                <c:pt idx="3096">
                  <c:v>218.14444444444447</c:v>
                </c:pt>
                <c:pt idx="3097">
                  <c:v>218.56666666666672</c:v>
                </c:pt>
                <c:pt idx="3098">
                  <c:v>218.95555555555555</c:v>
                </c:pt>
                <c:pt idx="3099">
                  <c:v>219.37777777777779</c:v>
                </c:pt>
                <c:pt idx="3100">
                  <c:v>219.82222222222222</c:v>
                </c:pt>
                <c:pt idx="3101">
                  <c:v>220.21111111111111</c:v>
                </c:pt>
                <c:pt idx="3102">
                  <c:v>220.67777777777778</c:v>
                </c:pt>
                <c:pt idx="3103">
                  <c:v>221.05555555555554</c:v>
                </c:pt>
                <c:pt idx="3104">
                  <c:v>221.52222222222224</c:v>
                </c:pt>
                <c:pt idx="3105">
                  <c:v>221.99999999999997</c:v>
                </c:pt>
                <c:pt idx="3106">
                  <c:v>222.37777777777782</c:v>
                </c:pt>
                <c:pt idx="3107">
                  <c:v>222.85555555555558</c:v>
                </c:pt>
                <c:pt idx="3108">
                  <c:v>223.27777777777774</c:v>
                </c:pt>
                <c:pt idx="3109">
                  <c:v>223.72222222222223</c:v>
                </c:pt>
                <c:pt idx="3110">
                  <c:v>224.13333333333333</c:v>
                </c:pt>
                <c:pt idx="3111">
                  <c:v>224.61111111111114</c:v>
                </c:pt>
                <c:pt idx="3112">
                  <c:v>225.06666666666666</c:v>
                </c:pt>
                <c:pt idx="3113">
                  <c:v>225.55555555555557</c:v>
                </c:pt>
                <c:pt idx="3114">
                  <c:v>225.98888888888891</c:v>
                </c:pt>
                <c:pt idx="3115">
                  <c:v>226.42222222222222</c:v>
                </c:pt>
                <c:pt idx="3116">
                  <c:v>226.9</c:v>
                </c:pt>
                <c:pt idx="3117">
                  <c:v>227.34444444444443</c:v>
                </c:pt>
                <c:pt idx="3118">
                  <c:v>227.76666666666668</c:v>
                </c:pt>
                <c:pt idx="3119">
                  <c:v>228.22222222222223</c:v>
                </c:pt>
                <c:pt idx="3120">
                  <c:v>228.73333333333332</c:v>
                </c:pt>
                <c:pt idx="3121">
                  <c:v>229.22222222222223</c:v>
                </c:pt>
                <c:pt idx="3122">
                  <c:v>229.68888888888893</c:v>
                </c:pt>
                <c:pt idx="3123">
                  <c:v>230.18888888888887</c:v>
                </c:pt>
                <c:pt idx="3124">
                  <c:v>230.67777777777778</c:v>
                </c:pt>
                <c:pt idx="3125">
                  <c:v>231.15555555555551</c:v>
                </c:pt>
                <c:pt idx="3126">
                  <c:v>231.65555555555557</c:v>
                </c:pt>
                <c:pt idx="3127">
                  <c:v>232.16666666666666</c:v>
                </c:pt>
                <c:pt idx="3128">
                  <c:v>232.64444444444447</c:v>
                </c:pt>
                <c:pt idx="3129">
                  <c:v>233.18888888888887</c:v>
                </c:pt>
                <c:pt idx="3130">
                  <c:v>233.55555555555554</c:v>
                </c:pt>
                <c:pt idx="3131">
                  <c:v>234.08888888888885</c:v>
                </c:pt>
                <c:pt idx="3132">
                  <c:v>234.65555555555551</c:v>
                </c:pt>
                <c:pt idx="3133">
                  <c:v>235.11111111111111</c:v>
                </c:pt>
                <c:pt idx="3134">
                  <c:v>235.73333333333332</c:v>
                </c:pt>
                <c:pt idx="3135">
                  <c:v>236.20000000000002</c:v>
                </c:pt>
                <c:pt idx="3136">
                  <c:v>236.73333333333332</c:v>
                </c:pt>
                <c:pt idx="3137">
                  <c:v>237.29999999999998</c:v>
                </c:pt>
                <c:pt idx="3138">
                  <c:v>237.84444444444443</c:v>
                </c:pt>
                <c:pt idx="3139">
                  <c:v>238.4111111111111</c:v>
                </c:pt>
                <c:pt idx="3140">
                  <c:v>238.85555555555553</c:v>
                </c:pt>
                <c:pt idx="3141">
                  <c:v>239.39999999999998</c:v>
                </c:pt>
                <c:pt idx="3142">
                  <c:v>239.91111111111115</c:v>
                </c:pt>
                <c:pt idx="3143">
                  <c:v>240.38888888888889</c:v>
                </c:pt>
                <c:pt idx="3144">
                  <c:v>240.99999999999994</c:v>
                </c:pt>
                <c:pt idx="3145">
                  <c:v>241.51111111111109</c:v>
                </c:pt>
                <c:pt idx="3146">
                  <c:v>242.02222222222224</c:v>
                </c:pt>
                <c:pt idx="3147">
                  <c:v>242.55555555555554</c:v>
                </c:pt>
                <c:pt idx="3148">
                  <c:v>243.15555555555557</c:v>
                </c:pt>
                <c:pt idx="3149">
                  <c:v>243.68888888888887</c:v>
                </c:pt>
                <c:pt idx="3150">
                  <c:v>244.32222222222222</c:v>
                </c:pt>
                <c:pt idx="3151">
                  <c:v>244.83333333333334</c:v>
                </c:pt>
                <c:pt idx="3152">
                  <c:v>245.38888888888883</c:v>
                </c:pt>
                <c:pt idx="3153">
                  <c:v>245.98888888888891</c:v>
                </c:pt>
                <c:pt idx="3154">
                  <c:v>246.61111111111111</c:v>
                </c:pt>
                <c:pt idx="3155">
                  <c:v>247.17777777777778</c:v>
                </c:pt>
                <c:pt idx="3156">
                  <c:v>247.77777777777777</c:v>
                </c:pt>
                <c:pt idx="3157">
                  <c:v>248.35555555555553</c:v>
                </c:pt>
                <c:pt idx="3158">
                  <c:v>248.9111111111111</c:v>
                </c:pt>
                <c:pt idx="3159">
                  <c:v>249.54444444444445</c:v>
                </c:pt>
                <c:pt idx="3160">
                  <c:v>250.12222222222221</c:v>
                </c:pt>
                <c:pt idx="3161">
                  <c:v>250.73333333333338</c:v>
                </c:pt>
                <c:pt idx="3162">
                  <c:v>251.33333333333334</c:v>
                </c:pt>
                <c:pt idx="3163">
                  <c:v>251.89999999999998</c:v>
                </c:pt>
                <c:pt idx="3164">
                  <c:v>252.53333333333336</c:v>
                </c:pt>
                <c:pt idx="3165">
                  <c:v>253.12222222222221</c:v>
                </c:pt>
                <c:pt idx="3166">
                  <c:v>253.70000000000002</c:v>
                </c:pt>
                <c:pt idx="3167">
                  <c:v>254.29999999999998</c:v>
                </c:pt>
                <c:pt idx="3168">
                  <c:v>254.90000000000003</c:v>
                </c:pt>
                <c:pt idx="3169">
                  <c:v>255.50000000000006</c:v>
                </c:pt>
                <c:pt idx="3170">
                  <c:v>256.04444444444448</c:v>
                </c:pt>
                <c:pt idx="3171">
                  <c:v>256.66666666666669</c:v>
                </c:pt>
                <c:pt idx="3172">
                  <c:v>257.25555555555559</c:v>
                </c:pt>
                <c:pt idx="3173">
                  <c:v>257.85555555555561</c:v>
                </c:pt>
                <c:pt idx="3174">
                  <c:v>258.5</c:v>
                </c:pt>
                <c:pt idx="3175">
                  <c:v>259.01111111111112</c:v>
                </c:pt>
                <c:pt idx="3176">
                  <c:v>259.68888888888887</c:v>
                </c:pt>
                <c:pt idx="3177">
                  <c:v>260.26666666666665</c:v>
                </c:pt>
                <c:pt idx="3178">
                  <c:v>260.91111111111115</c:v>
                </c:pt>
                <c:pt idx="3179">
                  <c:v>261.48888888888888</c:v>
                </c:pt>
                <c:pt idx="3180">
                  <c:v>262.10000000000002</c:v>
                </c:pt>
                <c:pt idx="3181">
                  <c:v>262.75555555555559</c:v>
                </c:pt>
                <c:pt idx="3182">
                  <c:v>263.38888888888886</c:v>
                </c:pt>
                <c:pt idx="3183">
                  <c:v>263.98888888888888</c:v>
                </c:pt>
                <c:pt idx="3184">
                  <c:v>264.53333333333336</c:v>
                </c:pt>
                <c:pt idx="3185">
                  <c:v>265.16666666666669</c:v>
                </c:pt>
                <c:pt idx="3186">
                  <c:v>265.82222222222231</c:v>
                </c:pt>
                <c:pt idx="3187">
                  <c:v>266.42222222222222</c:v>
                </c:pt>
                <c:pt idx="3188">
                  <c:v>267.05555555555554</c:v>
                </c:pt>
                <c:pt idx="3189">
                  <c:v>267.64444444444439</c:v>
                </c:pt>
                <c:pt idx="3190">
                  <c:v>268.22222222222217</c:v>
                </c:pt>
                <c:pt idx="3191">
                  <c:v>268.84444444444449</c:v>
                </c:pt>
                <c:pt idx="3192">
                  <c:v>269.63333333333333</c:v>
                </c:pt>
                <c:pt idx="3193">
                  <c:v>270.18888888888887</c:v>
                </c:pt>
                <c:pt idx="3194">
                  <c:v>270.87777777777779</c:v>
                </c:pt>
                <c:pt idx="3195">
                  <c:v>271.51111111111106</c:v>
                </c:pt>
                <c:pt idx="3196">
                  <c:v>272.20000000000005</c:v>
                </c:pt>
                <c:pt idx="3197">
                  <c:v>272.83333333333326</c:v>
                </c:pt>
                <c:pt idx="3198">
                  <c:v>273.5</c:v>
                </c:pt>
                <c:pt idx="3199">
                  <c:v>274.18888888888887</c:v>
                </c:pt>
                <c:pt idx="3200">
                  <c:v>274.81111111111107</c:v>
                </c:pt>
                <c:pt idx="3201">
                  <c:v>275.45555555555552</c:v>
                </c:pt>
                <c:pt idx="3202">
                  <c:v>276.12222222222221</c:v>
                </c:pt>
                <c:pt idx="3203">
                  <c:v>276.77777777777783</c:v>
                </c:pt>
                <c:pt idx="3204">
                  <c:v>277.38888888888891</c:v>
                </c:pt>
                <c:pt idx="3205">
                  <c:v>278.04444444444448</c:v>
                </c:pt>
                <c:pt idx="3206">
                  <c:v>278.74444444444441</c:v>
                </c:pt>
                <c:pt idx="3207">
                  <c:v>279.43333333333328</c:v>
                </c:pt>
                <c:pt idx="3208">
                  <c:v>280.0888888888889</c:v>
                </c:pt>
                <c:pt idx="3209">
                  <c:v>280.77777777777777</c:v>
                </c:pt>
                <c:pt idx="3210">
                  <c:v>281.47777777777776</c:v>
                </c:pt>
                <c:pt idx="3211">
                  <c:v>282.11111111111109</c:v>
                </c:pt>
                <c:pt idx="3212">
                  <c:v>282.84444444444449</c:v>
                </c:pt>
                <c:pt idx="3213">
                  <c:v>283.54444444444448</c:v>
                </c:pt>
                <c:pt idx="3214">
                  <c:v>284.15555555555557</c:v>
                </c:pt>
                <c:pt idx="3215">
                  <c:v>284.88888888888886</c:v>
                </c:pt>
                <c:pt idx="3216">
                  <c:v>285.58888888888885</c:v>
                </c:pt>
                <c:pt idx="3217">
                  <c:v>286.31111111111113</c:v>
                </c:pt>
                <c:pt idx="3218">
                  <c:v>287.03333333333336</c:v>
                </c:pt>
                <c:pt idx="3219">
                  <c:v>287.68888888888893</c:v>
                </c:pt>
                <c:pt idx="3220">
                  <c:v>288.39999999999998</c:v>
                </c:pt>
                <c:pt idx="3221">
                  <c:v>289.0888888888889</c:v>
                </c:pt>
                <c:pt idx="3222">
                  <c:v>289.75555555555553</c:v>
                </c:pt>
                <c:pt idx="3223">
                  <c:v>290.53333333333336</c:v>
                </c:pt>
                <c:pt idx="3224">
                  <c:v>291.24444444444447</c:v>
                </c:pt>
                <c:pt idx="3225">
                  <c:v>291.94444444444446</c:v>
                </c:pt>
                <c:pt idx="3226">
                  <c:v>292.65555555555551</c:v>
                </c:pt>
                <c:pt idx="3227">
                  <c:v>293.35555555555561</c:v>
                </c:pt>
                <c:pt idx="3228">
                  <c:v>294.05555555555554</c:v>
                </c:pt>
                <c:pt idx="3229">
                  <c:v>294.76666666666665</c:v>
                </c:pt>
                <c:pt idx="3230">
                  <c:v>295.51111111111106</c:v>
                </c:pt>
                <c:pt idx="3231">
                  <c:v>296.22222222222223</c:v>
                </c:pt>
                <c:pt idx="3232">
                  <c:v>296.98888888888882</c:v>
                </c:pt>
                <c:pt idx="3233">
                  <c:v>297.68888888888893</c:v>
                </c:pt>
                <c:pt idx="3234">
                  <c:v>298.42222222222222</c:v>
                </c:pt>
                <c:pt idx="3235">
                  <c:v>299.18888888888887</c:v>
                </c:pt>
                <c:pt idx="3236">
                  <c:v>299.92222222222222</c:v>
                </c:pt>
                <c:pt idx="3237">
                  <c:v>300.62222222222221</c:v>
                </c:pt>
                <c:pt idx="3238">
                  <c:v>301.35555555555555</c:v>
                </c:pt>
                <c:pt idx="3239">
                  <c:v>302.06666666666672</c:v>
                </c:pt>
                <c:pt idx="3240">
                  <c:v>302.81111111111107</c:v>
                </c:pt>
                <c:pt idx="3241">
                  <c:v>303.45555555555552</c:v>
                </c:pt>
                <c:pt idx="3242">
                  <c:v>304.29999999999995</c:v>
                </c:pt>
                <c:pt idx="3243">
                  <c:v>304.96666666666664</c:v>
                </c:pt>
                <c:pt idx="3244">
                  <c:v>305.71111111111111</c:v>
                </c:pt>
                <c:pt idx="3245">
                  <c:v>306.51111111111112</c:v>
                </c:pt>
                <c:pt idx="3246">
                  <c:v>307.3</c:v>
                </c:pt>
                <c:pt idx="3247">
                  <c:v>308.05555555555554</c:v>
                </c:pt>
                <c:pt idx="3248">
                  <c:v>308.82222222222225</c:v>
                </c:pt>
                <c:pt idx="3249">
                  <c:v>309.56666666666666</c:v>
                </c:pt>
                <c:pt idx="3250">
                  <c:v>310.34444444444443</c:v>
                </c:pt>
                <c:pt idx="3251">
                  <c:v>311.12222222222221</c:v>
                </c:pt>
                <c:pt idx="3252">
                  <c:v>311.86666666666667</c:v>
                </c:pt>
                <c:pt idx="3253">
                  <c:v>312.59999999999997</c:v>
                </c:pt>
                <c:pt idx="3254">
                  <c:v>313.35555555555555</c:v>
                </c:pt>
                <c:pt idx="3255">
                  <c:v>314.14444444444445</c:v>
                </c:pt>
                <c:pt idx="3256">
                  <c:v>314.90000000000003</c:v>
                </c:pt>
                <c:pt idx="3257">
                  <c:v>315.66666666666669</c:v>
                </c:pt>
                <c:pt idx="3258">
                  <c:v>316.42222222222222</c:v>
                </c:pt>
                <c:pt idx="3259">
                  <c:v>317.21111111111111</c:v>
                </c:pt>
                <c:pt idx="3260">
                  <c:v>317.91111111111104</c:v>
                </c:pt>
                <c:pt idx="3261">
                  <c:v>318.66666666666669</c:v>
                </c:pt>
                <c:pt idx="3262">
                  <c:v>319.46666666666664</c:v>
                </c:pt>
                <c:pt idx="3263">
                  <c:v>320.25555555555559</c:v>
                </c:pt>
                <c:pt idx="3264">
                  <c:v>321.04444444444448</c:v>
                </c:pt>
                <c:pt idx="3265">
                  <c:v>321.83333333333331</c:v>
                </c:pt>
                <c:pt idx="3266">
                  <c:v>322.55555555555549</c:v>
                </c:pt>
                <c:pt idx="3267">
                  <c:v>323.36666666666667</c:v>
                </c:pt>
                <c:pt idx="3268">
                  <c:v>324.15555555555557</c:v>
                </c:pt>
                <c:pt idx="3269">
                  <c:v>324.88888888888891</c:v>
                </c:pt>
                <c:pt idx="3270">
                  <c:v>325.61111111111109</c:v>
                </c:pt>
                <c:pt idx="3271">
                  <c:v>326.4444444444444</c:v>
                </c:pt>
                <c:pt idx="3272">
                  <c:v>327.21111111111111</c:v>
                </c:pt>
                <c:pt idx="3273">
                  <c:v>327.92222222222222</c:v>
                </c:pt>
                <c:pt idx="3274">
                  <c:v>328.67777777777781</c:v>
                </c:pt>
                <c:pt idx="3275">
                  <c:v>329.42222222222222</c:v>
                </c:pt>
                <c:pt idx="3276">
                  <c:v>330.24444444444447</c:v>
                </c:pt>
                <c:pt idx="3277">
                  <c:v>331.03333333333336</c:v>
                </c:pt>
                <c:pt idx="3278">
                  <c:v>331.83333333333331</c:v>
                </c:pt>
                <c:pt idx="3279">
                  <c:v>332.56666666666672</c:v>
                </c:pt>
                <c:pt idx="3280">
                  <c:v>333.42222222222222</c:v>
                </c:pt>
                <c:pt idx="3281">
                  <c:v>334.28888888888889</c:v>
                </c:pt>
                <c:pt idx="3282">
                  <c:v>335.05555555555549</c:v>
                </c:pt>
                <c:pt idx="3283">
                  <c:v>335.88888888888891</c:v>
                </c:pt>
                <c:pt idx="3284">
                  <c:v>336.62222222222226</c:v>
                </c:pt>
                <c:pt idx="3285">
                  <c:v>337.22222222222223</c:v>
                </c:pt>
                <c:pt idx="3286">
                  <c:v>337.79999999999995</c:v>
                </c:pt>
                <c:pt idx="3287">
                  <c:v>338.32222222222219</c:v>
                </c:pt>
                <c:pt idx="3288">
                  <c:v>338.88888888888891</c:v>
                </c:pt>
                <c:pt idx="3289">
                  <c:v>339.4</c:v>
                </c:pt>
                <c:pt idx="3290">
                  <c:v>340</c:v>
                </c:pt>
                <c:pt idx="3291">
                  <c:v>340.29999999999995</c:v>
                </c:pt>
                <c:pt idx="3292">
                  <c:v>340.85555555555555</c:v>
                </c:pt>
                <c:pt idx="3293">
                  <c:v>341.35555555555555</c:v>
                </c:pt>
                <c:pt idx="3294">
                  <c:v>341.85555555555561</c:v>
                </c:pt>
                <c:pt idx="3295">
                  <c:v>342.38888888888891</c:v>
                </c:pt>
                <c:pt idx="3296">
                  <c:v>342.81111111111113</c:v>
                </c:pt>
                <c:pt idx="3297">
                  <c:v>343.33333333333337</c:v>
                </c:pt>
                <c:pt idx="3298">
                  <c:v>343.82222222222231</c:v>
                </c:pt>
                <c:pt idx="3299">
                  <c:v>344.28888888888895</c:v>
                </c:pt>
                <c:pt idx="3300">
                  <c:v>344.73333333333335</c:v>
                </c:pt>
                <c:pt idx="3301">
                  <c:v>345.20000000000005</c:v>
                </c:pt>
                <c:pt idx="3302">
                  <c:v>345.74444444444441</c:v>
                </c:pt>
                <c:pt idx="3303">
                  <c:v>346.15555555555557</c:v>
                </c:pt>
                <c:pt idx="3304">
                  <c:v>346.55555555555549</c:v>
                </c:pt>
                <c:pt idx="3305">
                  <c:v>347.07777777777778</c:v>
                </c:pt>
                <c:pt idx="3306">
                  <c:v>347.42222222222222</c:v>
                </c:pt>
                <c:pt idx="3307">
                  <c:v>347.88888888888891</c:v>
                </c:pt>
                <c:pt idx="3308">
                  <c:v>348.27777777777777</c:v>
                </c:pt>
                <c:pt idx="3309">
                  <c:v>348.64444444444445</c:v>
                </c:pt>
                <c:pt idx="3310">
                  <c:v>349.07777777777778</c:v>
                </c:pt>
                <c:pt idx="3311">
                  <c:v>349.46666666666664</c:v>
                </c:pt>
                <c:pt idx="3312">
                  <c:v>349.88888888888891</c:v>
                </c:pt>
                <c:pt idx="3313">
                  <c:v>350.24444444444447</c:v>
                </c:pt>
                <c:pt idx="3314">
                  <c:v>350.65555555555551</c:v>
                </c:pt>
                <c:pt idx="3315">
                  <c:v>351.07777777777778</c:v>
                </c:pt>
                <c:pt idx="3316">
                  <c:v>351.38888888888891</c:v>
                </c:pt>
                <c:pt idx="3317">
                  <c:v>351.76666666666665</c:v>
                </c:pt>
                <c:pt idx="3318">
                  <c:v>352.16666666666669</c:v>
                </c:pt>
                <c:pt idx="3319">
                  <c:v>352.54444444444448</c:v>
                </c:pt>
                <c:pt idx="3320">
                  <c:v>352.86666666666667</c:v>
                </c:pt>
                <c:pt idx="3321">
                  <c:v>353.28888888888895</c:v>
                </c:pt>
                <c:pt idx="3322">
                  <c:v>353.62222222222221</c:v>
                </c:pt>
                <c:pt idx="3323">
                  <c:v>353.97777777777776</c:v>
                </c:pt>
                <c:pt idx="3324">
                  <c:v>354.38888888888891</c:v>
                </c:pt>
                <c:pt idx="3325">
                  <c:v>354.67777777777781</c:v>
                </c:pt>
                <c:pt idx="3326">
                  <c:v>355.0888888888889</c:v>
                </c:pt>
                <c:pt idx="3327">
                  <c:v>355.48888888888882</c:v>
                </c:pt>
                <c:pt idx="3328">
                  <c:v>355.73333333333335</c:v>
                </c:pt>
                <c:pt idx="3329">
                  <c:v>356.11111111111109</c:v>
                </c:pt>
                <c:pt idx="3330">
                  <c:v>356.4</c:v>
                </c:pt>
                <c:pt idx="3331">
                  <c:v>356.71111111111105</c:v>
                </c:pt>
                <c:pt idx="3332">
                  <c:v>357.03333333333336</c:v>
                </c:pt>
                <c:pt idx="3333">
                  <c:v>357.42222222222222</c:v>
                </c:pt>
                <c:pt idx="3334">
                  <c:v>357.79999999999995</c:v>
                </c:pt>
                <c:pt idx="3335">
                  <c:v>358.12222222222221</c:v>
                </c:pt>
                <c:pt idx="3336">
                  <c:v>358.37777777777779</c:v>
                </c:pt>
                <c:pt idx="3337">
                  <c:v>358.70000000000005</c:v>
                </c:pt>
                <c:pt idx="3338">
                  <c:v>358.98888888888888</c:v>
                </c:pt>
                <c:pt idx="3339">
                  <c:v>359.28888888888895</c:v>
                </c:pt>
                <c:pt idx="3340">
                  <c:v>359.66666666666663</c:v>
                </c:pt>
                <c:pt idx="3341">
                  <c:v>359.95555555555552</c:v>
                </c:pt>
                <c:pt idx="3342">
                  <c:v>360.24444444444453</c:v>
                </c:pt>
                <c:pt idx="3343">
                  <c:v>360.55555555555543</c:v>
                </c:pt>
                <c:pt idx="3344">
                  <c:v>360.83333333333337</c:v>
                </c:pt>
                <c:pt idx="3345">
                  <c:v>361.14444444444439</c:v>
                </c:pt>
                <c:pt idx="3346">
                  <c:v>361.43333333333334</c:v>
                </c:pt>
                <c:pt idx="3347">
                  <c:v>361.72222222222217</c:v>
                </c:pt>
                <c:pt idx="3348">
                  <c:v>362</c:v>
                </c:pt>
                <c:pt idx="3349">
                  <c:v>362.31111111111119</c:v>
                </c:pt>
                <c:pt idx="3350">
                  <c:v>362.59999999999997</c:v>
                </c:pt>
                <c:pt idx="3351">
                  <c:v>362.8</c:v>
                </c:pt>
                <c:pt idx="3352">
                  <c:v>363.15555555555557</c:v>
                </c:pt>
                <c:pt idx="3353">
                  <c:v>363.47777777777776</c:v>
                </c:pt>
                <c:pt idx="3354">
                  <c:v>363.70000000000005</c:v>
                </c:pt>
                <c:pt idx="3355">
                  <c:v>363.97777777777776</c:v>
                </c:pt>
                <c:pt idx="3356">
                  <c:v>364.23333333333335</c:v>
                </c:pt>
                <c:pt idx="3357">
                  <c:v>364.5</c:v>
                </c:pt>
                <c:pt idx="3358">
                  <c:v>364.8</c:v>
                </c:pt>
                <c:pt idx="3359">
                  <c:v>365.06666666666672</c:v>
                </c:pt>
                <c:pt idx="3360">
                  <c:v>365.31111111111113</c:v>
                </c:pt>
                <c:pt idx="3361">
                  <c:v>365.54444444444448</c:v>
                </c:pt>
                <c:pt idx="3362">
                  <c:v>365.82222222222219</c:v>
                </c:pt>
                <c:pt idx="3363">
                  <c:v>366.07777777777778</c:v>
                </c:pt>
                <c:pt idx="3364">
                  <c:v>366.33333333333337</c:v>
                </c:pt>
                <c:pt idx="3365">
                  <c:v>366.5888888888889</c:v>
                </c:pt>
                <c:pt idx="3366">
                  <c:v>366.83333333333331</c:v>
                </c:pt>
                <c:pt idx="3367">
                  <c:v>367.10000000000008</c:v>
                </c:pt>
                <c:pt idx="3368">
                  <c:v>367.34444444444443</c:v>
                </c:pt>
                <c:pt idx="3369">
                  <c:v>367.55555555555554</c:v>
                </c:pt>
                <c:pt idx="3370">
                  <c:v>367.79999999999995</c:v>
                </c:pt>
                <c:pt idx="3371">
                  <c:v>368.03333333333336</c:v>
                </c:pt>
                <c:pt idx="3372">
                  <c:v>368.26666666666665</c:v>
                </c:pt>
                <c:pt idx="3373">
                  <c:v>368.51111111111112</c:v>
                </c:pt>
                <c:pt idx="3374">
                  <c:v>368.73333333333329</c:v>
                </c:pt>
                <c:pt idx="3375">
                  <c:v>368.99999999999994</c:v>
                </c:pt>
                <c:pt idx="3376">
                  <c:v>369.17777777777781</c:v>
                </c:pt>
                <c:pt idx="3377">
                  <c:v>369.4111111111111</c:v>
                </c:pt>
                <c:pt idx="3378">
                  <c:v>369.66666666666674</c:v>
                </c:pt>
                <c:pt idx="3379">
                  <c:v>369.83333333333331</c:v>
                </c:pt>
                <c:pt idx="3380">
                  <c:v>370.0555555555556</c:v>
                </c:pt>
                <c:pt idx="3381">
                  <c:v>370.32222222222219</c:v>
                </c:pt>
                <c:pt idx="3382">
                  <c:v>370.52222222222224</c:v>
                </c:pt>
                <c:pt idx="3383">
                  <c:v>370.73333333333335</c:v>
                </c:pt>
                <c:pt idx="3384">
                  <c:v>370.9111111111111</c:v>
                </c:pt>
                <c:pt idx="3385">
                  <c:v>371.20000000000005</c:v>
                </c:pt>
                <c:pt idx="3386">
                  <c:v>371.34444444444449</c:v>
                </c:pt>
                <c:pt idx="3387">
                  <c:v>371.55555555555554</c:v>
                </c:pt>
                <c:pt idx="3388">
                  <c:v>371.77777777777777</c:v>
                </c:pt>
                <c:pt idx="3389">
                  <c:v>371.98888888888888</c:v>
                </c:pt>
                <c:pt idx="3390">
                  <c:v>372.22222222222223</c:v>
                </c:pt>
                <c:pt idx="3391">
                  <c:v>372.38888888888891</c:v>
                </c:pt>
                <c:pt idx="3392">
                  <c:v>372.57777777777778</c:v>
                </c:pt>
                <c:pt idx="3393">
                  <c:v>372.77777777777771</c:v>
                </c:pt>
                <c:pt idx="3394">
                  <c:v>373.01111111111118</c:v>
                </c:pt>
                <c:pt idx="3395">
                  <c:v>373.16666666666663</c:v>
                </c:pt>
                <c:pt idx="3396">
                  <c:v>373.37777777777774</c:v>
                </c:pt>
                <c:pt idx="3397">
                  <c:v>373.5333333333333</c:v>
                </c:pt>
                <c:pt idx="3398">
                  <c:v>373.72222222222223</c:v>
                </c:pt>
                <c:pt idx="3399">
                  <c:v>373.92222222222222</c:v>
                </c:pt>
                <c:pt idx="3400">
                  <c:v>374.13333333333333</c:v>
                </c:pt>
                <c:pt idx="3401">
                  <c:v>374.27777777777777</c:v>
                </c:pt>
                <c:pt idx="3402">
                  <c:v>374.47777777777782</c:v>
                </c:pt>
                <c:pt idx="3403">
                  <c:v>374.64444444444445</c:v>
                </c:pt>
                <c:pt idx="3404">
                  <c:v>374.85555555555555</c:v>
                </c:pt>
                <c:pt idx="3405">
                  <c:v>374.96666666666664</c:v>
                </c:pt>
                <c:pt idx="3406">
                  <c:v>375.17777777777775</c:v>
                </c:pt>
                <c:pt idx="3407">
                  <c:v>375.33333333333331</c:v>
                </c:pt>
                <c:pt idx="3408">
                  <c:v>375.48888888888888</c:v>
                </c:pt>
                <c:pt idx="3409">
                  <c:v>375.67777777777781</c:v>
                </c:pt>
                <c:pt idx="3410">
                  <c:v>375.85555555555555</c:v>
                </c:pt>
                <c:pt idx="3411">
                  <c:v>376.06666666666666</c:v>
                </c:pt>
                <c:pt idx="3412">
                  <c:v>376.14444444444445</c:v>
                </c:pt>
                <c:pt idx="3413">
                  <c:v>376.38888888888891</c:v>
                </c:pt>
                <c:pt idx="3414">
                  <c:v>376.51111111111112</c:v>
                </c:pt>
                <c:pt idx="3415">
                  <c:v>376.72222222222217</c:v>
                </c:pt>
                <c:pt idx="3416">
                  <c:v>376.86666666666667</c:v>
                </c:pt>
                <c:pt idx="3417">
                  <c:v>377</c:v>
                </c:pt>
                <c:pt idx="3418">
                  <c:v>377.17777777777769</c:v>
                </c:pt>
                <c:pt idx="3419">
                  <c:v>377.32222222222231</c:v>
                </c:pt>
                <c:pt idx="3420">
                  <c:v>377.48888888888888</c:v>
                </c:pt>
                <c:pt idx="3421">
                  <c:v>377.66666666666669</c:v>
                </c:pt>
                <c:pt idx="3422">
                  <c:v>377.78888888888889</c:v>
                </c:pt>
                <c:pt idx="3423">
                  <c:v>377.95555555555552</c:v>
                </c:pt>
                <c:pt idx="3424">
                  <c:v>378.11111111111109</c:v>
                </c:pt>
                <c:pt idx="3425">
                  <c:v>378.25555555555559</c:v>
                </c:pt>
                <c:pt idx="3426">
                  <c:v>378.36666666666662</c:v>
                </c:pt>
                <c:pt idx="3427">
                  <c:v>378.51111111111118</c:v>
                </c:pt>
                <c:pt idx="3428">
                  <c:v>378.66666666666669</c:v>
                </c:pt>
                <c:pt idx="3429">
                  <c:v>378.81111111111107</c:v>
                </c:pt>
                <c:pt idx="3430">
                  <c:v>378.96666666666664</c:v>
                </c:pt>
                <c:pt idx="3431">
                  <c:v>379.10000000000008</c:v>
                </c:pt>
                <c:pt idx="3432">
                  <c:v>379.23333333333329</c:v>
                </c:pt>
                <c:pt idx="3433">
                  <c:v>379.35555555555561</c:v>
                </c:pt>
                <c:pt idx="3434">
                  <c:v>379.52222222222218</c:v>
                </c:pt>
                <c:pt idx="3435">
                  <c:v>379.64444444444445</c:v>
                </c:pt>
                <c:pt idx="3436">
                  <c:v>379.76666666666665</c:v>
                </c:pt>
                <c:pt idx="3437">
                  <c:v>379.94444444444446</c:v>
                </c:pt>
                <c:pt idx="3438">
                  <c:v>380.05555555555554</c:v>
                </c:pt>
                <c:pt idx="3439">
                  <c:v>380.17777777777781</c:v>
                </c:pt>
                <c:pt idx="3440">
                  <c:v>380.32222222222219</c:v>
                </c:pt>
                <c:pt idx="3441">
                  <c:v>380.4444444444444</c:v>
                </c:pt>
                <c:pt idx="3442">
                  <c:v>380.56666666666666</c:v>
                </c:pt>
                <c:pt idx="3443">
                  <c:v>380.74444444444447</c:v>
                </c:pt>
                <c:pt idx="3444">
                  <c:v>380.86666666666662</c:v>
                </c:pt>
                <c:pt idx="3445">
                  <c:v>380.95555555555558</c:v>
                </c:pt>
                <c:pt idx="3446">
                  <c:v>381.1</c:v>
                </c:pt>
                <c:pt idx="3447">
                  <c:v>381.24444444444441</c:v>
                </c:pt>
                <c:pt idx="3448">
                  <c:v>381.35555555555561</c:v>
                </c:pt>
                <c:pt idx="3449">
                  <c:v>381.5</c:v>
                </c:pt>
                <c:pt idx="3450">
                  <c:v>381.6</c:v>
                </c:pt>
                <c:pt idx="3451">
                  <c:v>381.74444444444441</c:v>
                </c:pt>
                <c:pt idx="3452">
                  <c:v>381.85555555555561</c:v>
                </c:pt>
                <c:pt idx="3453">
                  <c:v>381.95555555555552</c:v>
                </c:pt>
                <c:pt idx="3454">
                  <c:v>382.12222222222221</c:v>
                </c:pt>
                <c:pt idx="3455">
                  <c:v>382.21111111111105</c:v>
                </c:pt>
                <c:pt idx="3456">
                  <c:v>382.32222222222225</c:v>
                </c:pt>
                <c:pt idx="3457">
                  <c:v>382.44444444444446</c:v>
                </c:pt>
                <c:pt idx="3458">
                  <c:v>382.55555555555554</c:v>
                </c:pt>
                <c:pt idx="3459">
                  <c:v>382.67777777777781</c:v>
                </c:pt>
                <c:pt idx="3460">
                  <c:v>382.76666666666665</c:v>
                </c:pt>
                <c:pt idx="3461">
                  <c:v>382.86666666666667</c:v>
                </c:pt>
                <c:pt idx="3462">
                  <c:v>383.01111111111118</c:v>
                </c:pt>
                <c:pt idx="3463">
                  <c:v>383.11111111111109</c:v>
                </c:pt>
                <c:pt idx="3464">
                  <c:v>383.22222222222223</c:v>
                </c:pt>
                <c:pt idx="3465">
                  <c:v>383.31111111111102</c:v>
                </c:pt>
                <c:pt idx="3466">
                  <c:v>383.44444444444446</c:v>
                </c:pt>
                <c:pt idx="3467">
                  <c:v>383.54444444444448</c:v>
                </c:pt>
                <c:pt idx="3468">
                  <c:v>383.64444444444445</c:v>
                </c:pt>
                <c:pt idx="3469">
                  <c:v>383.74444444444441</c:v>
                </c:pt>
                <c:pt idx="3470">
                  <c:v>383.90000000000003</c:v>
                </c:pt>
                <c:pt idx="3471">
                  <c:v>384.01111111111112</c:v>
                </c:pt>
                <c:pt idx="3472">
                  <c:v>384.07777777777778</c:v>
                </c:pt>
                <c:pt idx="3473">
                  <c:v>384.17777777777781</c:v>
                </c:pt>
                <c:pt idx="3474">
                  <c:v>384.25555555555559</c:v>
                </c:pt>
                <c:pt idx="3475">
                  <c:v>384.34444444444443</c:v>
                </c:pt>
                <c:pt idx="3476">
                  <c:v>384.48888888888882</c:v>
                </c:pt>
                <c:pt idx="3477">
                  <c:v>384.55555555555554</c:v>
                </c:pt>
                <c:pt idx="3478">
                  <c:v>384.66666666666674</c:v>
                </c:pt>
                <c:pt idx="3479">
                  <c:v>384.73333333333335</c:v>
                </c:pt>
                <c:pt idx="3480">
                  <c:v>384.83333333333337</c:v>
                </c:pt>
                <c:pt idx="3481">
                  <c:v>384.92222222222222</c:v>
                </c:pt>
                <c:pt idx="3482">
                  <c:v>385.01111111111106</c:v>
                </c:pt>
                <c:pt idx="3483">
                  <c:v>385.12222222222221</c:v>
                </c:pt>
                <c:pt idx="3484">
                  <c:v>385.22222222222229</c:v>
                </c:pt>
                <c:pt idx="3485">
                  <c:v>385.31111111111113</c:v>
                </c:pt>
                <c:pt idx="3486">
                  <c:v>385.4</c:v>
                </c:pt>
                <c:pt idx="3487">
                  <c:v>385.44444444444446</c:v>
                </c:pt>
                <c:pt idx="3488">
                  <c:v>385.57777777777778</c:v>
                </c:pt>
                <c:pt idx="3489">
                  <c:v>385.64444444444439</c:v>
                </c:pt>
                <c:pt idx="3490">
                  <c:v>385.75555555555553</c:v>
                </c:pt>
                <c:pt idx="3491">
                  <c:v>385.84444444444449</c:v>
                </c:pt>
                <c:pt idx="3492">
                  <c:v>385.92222222222222</c:v>
                </c:pt>
                <c:pt idx="3493">
                  <c:v>386.01111111111118</c:v>
                </c:pt>
                <c:pt idx="3494">
                  <c:v>386.1</c:v>
                </c:pt>
                <c:pt idx="3495">
                  <c:v>386.16666666666669</c:v>
                </c:pt>
                <c:pt idx="3496">
                  <c:v>386.24444444444435</c:v>
                </c:pt>
                <c:pt idx="3497">
                  <c:v>386.34444444444443</c:v>
                </c:pt>
                <c:pt idx="3498">
                  <c:v>386.42222222222227</c:v>
                </c:pt>
                <c:pt idx="3499">
                  <c:v>386.48888888888894</c:v>
                </c:pt>
                <c:pt idx="3500">
                  <c:v>386.57777777777778</c:v>
                </c:pt>
                <c:pt idx="3501">
                  <c:v>386.67777777777769</c:v>
                </c:pt>
                <c:pt idx="3502">
                  <c:v>386.73333333333335</c:v>
                </c:pt>
                <c:pt idx="3503">
                  <c:v>386.82222222222219</c:v>
                </c:pt>
                <c:pt idx="3504">
                  <c:v>386.88888888888886</c:v>
                </c:pt>
                <c:pt idx="3505">
                  <c:v>386.9666666666667</c:v>
                </c:pt>
                <c:pt idx="3506">
                  <c:v>387.04444444444448</c:v>
                </c:pt>
                <c:pt idx="3507">
                  <c:v>387.12222222222221</c:v>
                </c:pt>
                <c:pt idx="3508">
                  <c:v>387.16666666666669</c:v>
                </c:pt>
                <c:pt idx="3509">
                  <c:v>387.27777777777777</c:v>
                </c:pt>
                <c:pt idx="3510">
                  <c:v>387.36666666666667</c:v>
                </c:pt>
                <c:pt idx="3511">
                  <c:v>387.46666666666658</c:v>
                </c:pt>
                <c:pt idx="3512">
                  <c:v>387.48888888888882</c:v>
                </c:pt>
                <c:pt idx="3513">
                  <c:v>387.57777777777778</c:v>
                </c:pt>
                <c:pt idx="3514">
                  <c:v>387.65555555555557</c:v>
                </c:pt>
                <c:pt idx="3515">
                  <c:v>387.72222222222229</c:v>
                </c:pt>
                <c:pt idx="3516">
                  <c:v>387.78888888888895</c:v>
                </c:pt>
                <c:pt idx="3517">
                  <c:v>387.9</c:v>
                </c:pt>
                <c:pt idx="3518">
                  <c:v>387.93333333333334</c:v>
                </c:pt>
                <c:pt idx="3519">
                  <c:v>387.99999999999994</c:v>
                </c:pt>
                <c:pt idx="3520">
                  <c:v>388.07777777777778</c:v>
                </c:pt>
                <c:pt idx="3521">
                  <c:v>388.17777777777775</c:v>
                </c:pt>
                <c:pt idx="3522">
                  <c:v>388.2</c:v>
                </c:pt>
                <c:pt idx="3523">
                  <c:v>388.24444444444441</c:v>
                </c:pt>
                <c:pt idx="3524">
                  <c:v>388.35555555555561</c:v>
                </c:pt>
                <c:pt idx="3525">
                  <c:v>388.4</c:v>
                </c:pt>
                <c:pt idx="3526">
                  <c:v>388.4666666666667</c:v>
                </c:pt>
                <c:pt idx="3527">
                  <c:v>388.53333333333336</c:v>
                </c:pt>
                <c:pt idx="3528">
                  <c:v>388.6</c:v>
                </c:pt>
                <c:pt idx="3529">
                  <c:v>388.66666666666669</c:v>
                </c:pt>
                <c:pt idx="3530">
                  <c:v>388.72222222222223</c:v>
                </c:pt>
                <c:pt idx="3531">
                  <c:v>388.8</c:v>
                </c:pt>
                <c:pt idx="3532">
                  <c:v>388.86666666666662</c:v>
                </c:pt>
                <c:pt idx="3533">
                  <c:v>388.86666666666662</c:v>
                </c:pt>
                <c:pt idx="3534">
                  <c:v>388.9666666666667</c:v>
                </c:pt>
                <c:pt idx="3535">
                  <c:v>389.04444444444448</c:v>
                </c:pt>
                <c:pt idx="3536">
                  <c:v>389.07777777777778</c:v>
                </c:pt>
                <c:pt idx="3537">
                  <c:v>389.14444444444439</c:v>
                </c:pt>
                <c:pt idx="3538">
                  <c:v>389.20000000000005</c:v>
                </c:pt>
                <c:pt idx="3539">
                  <c:v>389.26666666666665</c:v>
                </c:pt>
                <c:pt idx="3540">
                  <c:v>389.29999999999995</c:v>
                </c:pt>
                <c:pt idx="3541">
                  <c:v>389.36666666666667</c:v>
                </c:pt>
                <c:pt idx="3542">
                  <c:v>389.4111111111111</c:v>
                </c:pt>
                <c:pt idx="3543">
                  <c:v>389.4666666666667</c:v>
                </c:pt>
                <c:pt idx="3544">
                  <c:v>389.54444444444448</c:v>
                </c:pt>
                <c:pt idx="3545">
                  <c:v>389.58888888888885</c:v>
                </c:pt>
                <c:pt idx="3546">
                  <c:v>389.63333333333333</c:v>
                </c:pt>
                <c:pt idx="3547">
                  <c:v>389.70000000000005</c:v>
                </c:pt>
                <c:pt idx="3548">
                  <c:v>389.74444444444441</c:v>
                </c:pt>
                <c:pt idx="3549">
                  <c:v>389.82222222222231</c:v>
                </c:pt>
                <c:pt idx="3550">
                  <c:v>389.83333333333331</c:v>
                </c:pt>
                <c:pt idx="3551">
                  <c:v>389.9111111111111</c:v>
                </c:pt>
                <c:pt idx="3552">
                  <c:v>389.95555555555552</c:v>
                </c:pt>
                <c:pt idx="3553">
                  <c:v>390.02222222222224</c:v>
                </c:pt>
                <c:pt idx="3554">
                  <c:v>390.07777777777778</c:v>
                </c:pt>
                <c:pt idx="3555">
                  <c:v>390.1</c:v>
                </c:pt>
                <c:pt idx="3556">
                  <c:v>390.17777777777775</c:v>
                </c:pt>
                <c:pt idx="3557">
                  <c:v>390.21111111111111</c:v>
                </c:pt>
                <c:pt idx="3558">
                  <c:v>390.26666666666665</c:v>
                </c:pt>
                <c:pt idx="3559">
                  <c:v>390.33333333333331</c:v>
                </c:pt>
                <c:pt idx="3560">
                  <c:v>390.37777777777779</c:v>
                </c:pt>
                <c:pt idx="3561">
                  <c:v>390.42222222222222</c:v>
                </c:pt>
                <c:pt idx="3562">
                  <c:v>390.48888888888888</c:v>
                </c:pt>
                <c:pt idx="3563">
                  <c:v>390.5333333333333</c:v>
                </c:pt>
                <c:pt idx="3564">
                  <c:v>390.55555555555554</c:v>
                </c:pt>
                <c:pt idx="3565">
                  <c:v>390.62222222222215</c:v>
                </c:pt>
                <c:pt idx="3566">
                  <c:v>390.67777777777775</c:v>
                </c:pt>
                <c:pt idx="3567">
                  <c:v>390.68888888888893</c:v>
                </c:pt>
                <c:pt idx="3568">
                  <c:v>390.75555555555559</c:v>
                </c:pt>
                <c:pt idx="3569">
                  <c:v>390.8</c:v>
                </c:pt>
                <c:pt idx="3570">
                  <c:v>390.85555555555555</c:v>
                </c:pt>
                <c:pt idx="3571">
                  <c:v>390.88888888888891</c:v>
                </c:pt>
                <c:pt idx="3572">
                  <c:v>390.92222222222222</c:v>
                </c:pt>
                <c:pt idx="3573">
                  <c:v>390.97777777777782</c:v>
                </c:pt>
                <c:pt idx="3574">
                  <c:v>391.03333333333325</c:v>
                </c:pt>
                <c:pt idx="3575">
                  <c:v>391.06666666666666</c:v>
                </c:pt>
                <c:pt idx="3576">
                  <c:v>391.13333333333333</c:v>
                </c:pt>
                <c:pt idx="3577">
                  <c:v>391.17777777777781</c:v>
                </c:pt>
                <c:pt idx="3578">
                  <c:v>391.21111111111111</c:v>
                </c:pt>
                <c:pt idx="3579">
                  <c:v>391.27777777777777</c:v>
                </c:pt>
                <c:pt idx="3580">
                  <c:v>391.31111111111113</c:v>
                </c:pt>
                <c:pt idx="3581">
                  <c:v>391.37777777777779</c:v>
                </c:pt>
                <c:pt idx="3582">
                  <c:v>391.38888888888891</c:v>
                </c:pt>
                <c:pt idx="3583">
                  <c:v>391.42222222222222</c:v>
                </c:pt>
                <c:pt idx="3584">
                  <c:v>391.45555555555552</c:v>
                </c:pt>
                <c:pt idx="3585">
                  <c:v>391.5</c:v>
                </c:pt>
                <c:pt idx="3586">
                  <c:v>391.54444444444448</c:v>
                </c:pt>
                <c:pt idx="3587">
                  <c:v>391.6</c:v>
                </c:pt>
                <c:pt idx="3588">
                  <c:v>391.63333333333333</c:v>
                </c:pt>
                <c:pt idx="3589">
                  <c:v>391.65555555555557</c:v>
                </c:pt>
                <c:pt idx="3590">
                  <c:v>391.70000000000005</c:v>
                </c:pt>
                <c:pt idx="3591">
                  <c:v>391.72222222222223</c:v>
                </c:pt>
                <c:pt idx="3592">
                  <c:v>391.78888888888883</c:v>
                </c:pt>
                <c:pt idx="3593">
                  <c:v>391.81111111111107</c:v>
                </c:pt>
                <c:pt idx="3594">
                  <c:v>391.87777777777779</c:v>
                </c:pt>
                <c:pt idx="3595">
                  <c:v>391.9</c:v>
                </c:pt>
                <c:pt idx="3596">
                  <c:v>391.93333333333334</c:v>
                </c:pt>
                <c:pt idx="3597">
                  <c:v>391.94444444444446</c:v>
                </c:pt>
                <c:pt idx="3598">
                  <c:v>392</c:v>
                </c:pt>
                <c:pt idx="3599">
                  <c:v>392.06666666666672</c:v>
                </c:pt>
                <c:pt idx="3600">
                  <c:v>392.06666666666672</c:v>
                </c:pt>
                <c:pt idx="3601">
                  <c:v>392.10000000000008</c:v>
                </c:pt>
                <c:pt idx="3602">
                  <c:v>392.16666666666674</c:v>
                </c:pt>
                <c:pt idx="3603">
                  <c:v>392.16666666666674</c:v>
                </c:pt>
                <c:pt idx="3604">
                  <c:v>392.21111111111111</c:v>
                </c:pt>
                <c:pt idx="3605">
                  <c:v>392.25555555555559</c:v>
                </c:pt>
                <c:pt idx="3606">
                  <c:v>392.28888888888889</c:v>
                </c:pt>
                <c:pt idx="3607">
                  <c:v>392.29999999999995</c:v>
                </c:pt>
                <c:pt idx="3608">
                  <c:v>392.34444444444443</c:v>
                </c:pt>
                <c:pt idx="3609">
                  <c:v>392.37777777777774</c:v>
                </c:pt>
                <c:pt idx="3610">
                  <c:v>392.43333333333334</c:v>
                </c:pt>
                <c:pt idx="3611">
                  <c:v>392.4444444444444</c:v>
                </c:pt>
                <c:pt idx="3612">
                  <c:v>392.48888888888882</c:v>
                </c:pt>
                <c:pt idx="3613">
                  <c:v>392.52222222222224</c:v>
                </c:pt>
                <c:pt idx="3614">
                  <c:v>392.54444444444442</c:v>
                </c:pt>
                <c:pt idx="3615">
                  <c:v>392.6</c:v>
                </c:pt>
                <c:pt idx="3616">
                  <c:v>392.62222222222221</c:v>
                </c:pt>
                <c:pt idx="3617">
                  <c:v>392.7</c:v>
                </c:pt>
                <c:pt idx="3618">
                  <c:v>392.70000000000005</c:v>
                </c:pt>
                <c:pt idx="3619">
                  <c:v>392.74444444444441</c:v>
                </c:pt>
                <c:pt idx="3620">
                  <c:v>392.75555555555553</c:v>
                </c:pt>
                <c:pt idx="3621">
                  <c:v>392.78888888888895</c:v>
                </c:pt>
                <c:pt idx="3622">
                  <c:v>392.8</c:v>
                </c:pt>
                <c:pt idx="3623">
                  <c:v>392.86666666666667</c:v>
                </c:pt>
                <c:pt idx="3624">
                  <c:v>392.86666666666667</c:v>
                </c:pt>
                <c:pt idx="3625">
                  <c:v>392.88888888888897</c:v>
                </c:pt>
                <c:pt idx="3626">
                  <c:v>392.90000000000009</c:v>
                </c:pt>
                <c:pt idx="3627">
                  <c:v>392.9666666666667</c:v>
                </c:pt>
                <c:pt idx="3628">
                  <c:v>392.97777777777782</c:v>
                </c:pt>
                <c:pt idx="3629">
                  <c:v>393.02222222222224</c:v>
                </c:pt>
                <c:pt idx="3630">
                  <c:v>393.04444444444448</c:v>
                </c:pt>
                <c:pt idx="3631">
                  <c:v>393.07777777777778</c:v>
                </c:pt>
                <c:pt idx="3632">
                  <c:v>393.15555555555562</c:v>
                </c:pt>
                <c:pt idx="3633">
                  <c:v>393.13333333333338</c:v>
                </c:pt>
                <c:pt idx="3634">
                  <c:v>393.16666666666674</c:v>
                </c:pt>
                <c:pt idx="3635">
                  <c:v>393.18888888888893</c:v>
                </c:pt>
                <c:pt idx="3636">
                  <c:v>393.21111111111105</c:v>
                </c:pt>
                <c:pt idx="3637">
                  <c:v>393.24444444444441</c:v>
                </c:pt>
                <c:pt idx="3638">
                  <c:v>393.27777777777777</c:v>
                </c:pt>
                <c:pt idx="3639">
                  <c:v>393.33333333333326</c:v>
                </c:pt>
                <c:pt idx="3640">
                  <c:v>393.33333333333326</c:v>
                </c:pt>
                <c:pt idx="3641">
                  <c:v>393.36666666666656</c:v>
                </c:pt>
                <c:pt idx="3642">
                  <c:v>393.39999999999992</c:v>
                </c:pt>
                <c:pt idx="3643">
                  <c:v>393.4111111111111</c:v>
                </c:pt>
                <c:pt idx="3644">
                  <c:v>393.44444444444446</c:v>
                </c:pt>
                <c:pt idx="3645">
                  <c:v>393.45555555555552</c:v>
                </c:pt>
                <c:pt idx="3646">
                  <c:v>393.48888888888882</c:v>
                </c:pt>
                <c:pt idx="3647">
                  <c:v>393.52222222222218</c:v>
                </c:pt>
                <c:pt idx="3648">
                  <c:v>393.5333333333333</c:v>
                </c:pt>
                <c:pt idx="3649">
                  <c:v>393.57777777777778</c:v>
                </c:pt>
                <c:pt idx="3650">
                  <c:v>393.62222222222226</c:v>
                </c:pt>
                <c:pt idx="3651">
                  <c:v>393.63333333333338</c:v>
                </c:pt>
                <c:pt idx="3652">
                  <c:v>393.66666666666669</c:v>
                </c:pt>
                <c:pt idx="3653">
                  <c:v>393.68888888888893</c:v>
                </c:pt>
                <c:pt idx="3654">
                  <c:v>393.73333333333335</c:v>
                </c:pt>
                <c:pt idx="3655">
                  <c:v>393.75555555555559</c:v>
                </c:pt>
                <c:pt idx="3656">
                  <c:v>393.79999999999995</c:v>
                </c:pt>
                <c:pt idx="3657">
                  <c:v>393.82222222222225</c:v>
                </c:pt>
                <c:pt idx="3658">
                  <c:v>393.81111111111113</c:v>
                </c:pt>
                <c:pt idx="3659">
                  <c:v>393.87777777777779</c:v>
                </c:pt>
                <c:pt idx="3660">
                  <c:v>393.85555555555561</c:v>
                </c:pt>
                <c:pt idx="3661">
                  <c:v>393.9111111111111</c:v>
                </c:pt>
                <c:pt idx="3662">
                  <c:v>393.93333333333334</c:v>
                </c:pt>
                <c:pt idx="3663">
                  <c:v>393.92222222222222</c:v>
                </c:pt>
                <c:pt idx="3664">
                  <c:v>393.94444444444451</c:v>
                </c:pt>
                <c:pt idx="3665">
                  <c:v>394</c:v>
                </c:pt>
                <c:pt idx="3666">
                  <c:v>393.98888888888888</c:v>
                </c:pt>
                <c:pt idx="3667">
                  <c:v>394.02222222222218</c:v>
                </c:pt>
                <c:pt idx="3668">
                  <c:v>394.07777777777778</c:v>
                </c:pt>
                <c:pt idx="3669">
                  <c:v>394.11111111111109</c:v>
                </c:pt>
                <c:pt idx="3670">
                  <c:v>394.08888888888885</c:v>
                </c:pt>
                <c:pt idx="3671">
                  <c:v>394.13333333333333</c:v>
                </c:pt>
                <c:pt idx="3672">
                  <c:v>394.18888888888881</c:v>
                </c:pt>
                <c:pt idx="3673">
                  <c:v>394.18888888888887</c:v>
                </c:pt>
                <c:pt idx="3674">
                  <c:v>394.22222222222217</c:v>
                </c:pt>
                <c:pt idx="3675">
                  <c:v>394.24444444444435</c:v>
                </c:pt>
                <c:pt idx="3676">
                  <c:v>394.31111111111107</c:v>
                </c:pt>
                <c:pt idx="3677">
                  <c:v>394.28888888888889</c:v>
                </c:pt>
                <c:pt idx="3678">
                  <c:v>394.31111111111107</c:v>
                </c:pt>
                <c:pt idx="3679">
                  <c:v>394.35555555555555</c:v>
                </c:pt>
                <c:pt idx="3680">
                  <c:v>394.36666666666667</c:v>
                </c:pt>
                <c:pt idx="3681">
                  <c:v>394.4</c:v>
                </c:pt>
                <c:pt idx="3682">
                  <c:v>394.38888888888891</c:v>
                </c:pt>
                <c:pt idx="3683">
                  <c:v>394.4111111111111</c:v>
                </c:pt>
                <c:pt idx="3684">
                  <c:v>394.4</c:v>
                </c:pt>
                <c:pt idx="3685">
                  <c:v>394.45555555555552</c:v>
                </c:pt>
                <c:pt idx="3686">
                  <c:v>394.48888888888882</c:v>
                </c:pt>
                <c:pt idx="3687">
                  <c:v>394.5</c:v>
                </c:pt>
                <c:pt idx="3688">
                  <c:v>394.5</c:v>
                </c:pt>
                <c:pt idx="3689">
                  <c:v>394.53333333333336</c:v>
                </c:pt>
                <c:pt idx="3690">
                  <c:v>394.5555555555556</c:v>
                </c:pt>
                <c:pt idx="3691">
                  <c:v>394.6</c:v>
                </c:pt>
                <c:pt idx="3692">
                  <c:v>394.62222222222221</c:v>
                </c:pt>
                <c:pt idx="3693">
                  <c:v>394.65555555555557</c:v>
                </c:pt>
                <c:pt idx="3694">
                  <c:v>394.64444444444445</c:v>
                </c:pt>
                <c:pt idx="3695">
                  <c:v>394.66666666666669</c:v>
                </c:pt>
                <c:pt idx="3696">
                  <c:v>394.72222222222223</c:v>
                </c:pt>
                <c:pt idx="3697">
                  <c:v>394.74444444444441</c:v>
                </c:pt>
                <c:pt idx="3698">
                  <c:v>394.75555555555553</c:v>
                </c:pt>
                <c:pt idx="3699">
                  <c:v>394.76666666666665</c:v>
                </c:pt>
                <c:pt idx="3700">
                  <c:v>394.77777777777777</c:v>
                </c:pt>
                <c:pt idx="3701">
                  <c:v>394.81111111111107</c:v>
                </c:pt>
                <c:pt idx="3702">
                  <c:v>394.79999999999995</c:v>
                </c:pt>
                <c:pt idx="3703">
                  <c:v>394.82222222222219</c:v>
                </c:pt>
                <c:pt idx="3704">
                  <c:v>394.84444444444438</c:v>
                </c:pt>
                <c:pt idx="3705">
                  <c:v>394.86666666666662</c:v>
                </c:pt>
                <c:pt idx="3706">
                  <c:v>394.88888888888886</c:v>
                </c:pt>
                <c:pt idx="3707">
                  <c:v>394.9111111111111</c:v>
                </c:pt>
                <c:pt idx="3708">
                  <c:v>394.90000000000003</c:v>
                </c:pt>
                <c:pt idx="3709">
                  <c:v>394.93333333333334</c:v>
                </c:pt>
                <c:pt idx="3710">
                  <c:v>394.94444444444446</c:v>
                </c:pt>
                <c:pt idx="3711">
                  <c:v>394.98888888888894</c:v>
                </c:pt>
                <c:pt idx="3712">
                  <c:v>394.95555555555552</c:v>
                </c:pt>
                <c:pt idx="3713">
                  <c:v>394.98888888888888</c:v>
                </c:pt>
                <c:pt idx="3714">
                  <c:v>395.03333333333336</c:v>
                </c:pt>
                <c:pt idx="3715">
                  <c:v>395.02222222222218</c:v>
                </c:pt>
                <c:pt idx="3716">
                  <c:v>395.04444444444448</c:v>
                </c:pt>
                <c:pt idx="3717">
                  <c:v>395.0888888888889</c:v>
                </c:pt>
                <c:pt idx="3718">
                  <c:v>395.0888888888889</c:v>
                </c:pt>
                <c:pt idx="3719">
                  <c:v>395.11111111111109</c:v>
                </c:pt>
                <c:pt idx="3720">
                  <c:v>395.12222222222221</c:v>
                </c:pt>
                <c:pt idx="3721">
                  <c:v>395.16666666666669</c:v>
                </c:pt>
                <c:pt idx="3722">
                  <c:v>395.14444444444445</c:v>
                </c:pt>
                <c:pt idx="3723">
                  <c:v>395.16666666666669</c:v>
                </c:pt>
                <c:pt idx="3724">
                  <c:v>395.2</c:v>
                </c:pt>
                <c:pt idx="3725">
                  <c:v>395.22222222222217</c:v>
                </c:pt>
                <c:pt idx="3726">
                  <c:v>395.23333333333335</c:v>
                </c:pt>
                <c:pt idx="3727">
                  <c:v>395.22222222222223</c:v>
                </c:pt>
                <c:pt idx="3728">
                  <c:v>395.23333333333335</c:v>
                </c:pt>
                <c:pt idx="3729">
                  <c:v>395.26666666666665</c:v>
                </c:pt>
                <c:pt idx="3730">
                  <c:v>395.26666666666665</c:v>
                </c:pt>
                <c:pt idx="3731">
                  <c:v>395.29999999999995</c:v>
                </c:pt>
                <c:pt idx="3732">
                  <c:v>395.32222222222219</c:v>
                </c:pt>
                <c:pt idx="3733">
                  <c:v>395.33333333333326</c:v>
                </c:pt>
                <c:pt idx="3734">
                  <c:v>395.32222222222219</c:v>
                </c:pt>
                <c:pt idx="3735">
                  <c:v>395.33333333333326</c:v>
                </c:pt>
                <c:pt idx="3736">
                  <c:v>395.34444444444438</c:v>
                </c:pt>
                <c:pt idx="3737">
                  <c:v>395.37777777777768</c:v>
                </c:pt>
                <c:pt idx="3738">
                  <c:v>395.39999999999992</c:v>
                </c:pt>
                <c:pt idx="3739">
                  <c:v>395.43333333333334</c:v>
                </c:pt>
                <c:pt idx="3740">
                  <c:v>395.4444444444444</c:v>
                </c:pt>
                <c:pt idx="3741">
                  <c:v>395.45555555555552</c:v>
                </c:pt>
                <c:pt idx="3742">
                  <c:v>395.48888888888894</c:v>
                </c:pt>
                <c:pt idx="3743">
                  <c:v>395.48888888888894</c:v>
                </c:pt>
                <c:pt idx="3744">
                  <c:v>395.48888888888894</c:v>
                </c:pt>
                <c:pt idx="3745">
                  <c:v>395.50000000000006</c:v>
                </c:pt>
                <c:pt idx="3746">
                  <c:v>395.51111111111118</c:v>
                </c:pt>
                <c:pt idx="3747">
                  <c:v>395.51111111111118</c:v>
                </c:pt>
                <c:pt idx="3748">
                  <c:v>395.54444444444448</c:v>
                </c:pt>
                <c:pt idx="3749">
                  <c:v>395.56666666666672</c:v>
                </c:pt>
                <c:pt idx="3750">
                  <c:v>395.56666666666672</c:v>
                </c:pt>
                <c:pt idx="3751">
                  <c:v>395.5888888888889</c:v>
                </c:pt>
                <c:pt idx="3752">
                  <c:v>395.61111111111109</c:v>
                </c:pt>
                <c:pt idx="3753">
                  <c:v>395.62222222222221</c:v>
                </c:pt>
                <c:pt idx="3754">
                  <c:v>395.63333333333333</c:v>
                </c:pt>
                <c:pt idx="3755">
                  <c:v>395.62222222222221</c:v>
                </c:pt>
                <c:pt idx="3756">
                  <c:v>395.66666666666669</c:v>
                </c:pt>
                <c:pt idx="3757">
                  <c:v>395.65555555555562</c:v>
                </c:pt>
                <c:pt idx="3758">
                  <c:v>395.67777777777781</c:v>
                </c:pt>
                <c:pt idx="3759">
                  <c:v>395.68888888888893</c:v>
                </c:pt>
                <c:pt idx="3760">
                  <c:v>395.70000000000005</c:v>
                </c:pt>
                <c:pt idx="3761">
                  <c:v>395.72222222222223</c:v>
                </c:pt>
                <c:pt idx="3762">
                  <c:v>395.74444444444447</c:v>
                </c:pt>
                <c:pt idx="3763">
                  <c:v>395.74444444444447</c:v>
                </c:pt>
                <c:pt idx="3764">
                  <c:v>395.73333333333335</c:v>
                </c:pt>
                <c:pt idx="3765">
                  <c:v>395.77777777777777</c:v>
                </c:pt>
                <c:pt idx="3766">
                  <c:v>395.77777777777777</c:v>
                </c:pt>
                <c:pt idx="3767">
                  <c:v>395.77777777777777</c:v>
                </c:pt>
                <c:pt idx="3768">
                  <c:v>395.77777777777777</c:v>
                </c:pt>
                <c:pt idx="3769">
                  <c:v>395.8</c:v>
                </c:pt>
                <c:pt idx="3770">
                  <c:v>395.81111111111119</c:v>
                </c:pt>
                <c:pt idx="3771">
                  <c:v>395.82222222222225</c:v>
                </c:pt>
                <c:pt idx="3772">
                  <c:v>395.85555555555561</c:v>
                </c:pt>
                <c:pt idx="3773">
                  <c:v>395.86666666666667</c:v>
                </c:pt>
                <c:pt idx="3774">
                  <c:v>395.86666666666667</c:v>
                </c:pt>
                <c:pt idx="3775">
                  <c:v>395.86666666666667</c:v>
                </c:pt>
                <c:pt idx="3776">
                  <c:v>395.86666666666667</c:v>
                </c:pt>
                <c:pt idx="3777">
                  <c:v>395.88888888888891</c:v>
                </c:pt>
                <c:pt idx="3778">
                  <c:v>395.9111111111111</c:v>
                </c:pt>
                <c:pt idx="3779">
                  <c:v>395.9</c:v>
                </c:pt>
                <c:pt idx="3780">
                  <c:v>395.9111111111111</c:v>
                </c:pt>
                <c:pt idx="3781">
                  <c:v>395.92222222222222</c:v>
                </c:pt>
                <c:pt idx="3782">
                  <c:v>395.88888888888891</c:v>
                </c:pt>
                <c:pt idx="3783">
                  <c:v>395.95555555555552</c:v>
                </c:pt>
                <c:pt idx="3784">
                  <c:v>395.97777777777782</c:v>
                </c:pt>
                <c:pt idx="3785">
                  <c:v>395.97777777777782</c:v>
                </c:pt>
                <c:pt idx="3786">
                  <c:v>395.96666666666664</c:v>
                </c:pt>
                <c:pt idx="3787">
                  <c:v>396</c:v>
                </c:pt>
                <c:pt idx="3788">
                  <c:v>396.01111111111112</c:v>
                </c:pt>
                <c:pt idx="3789">
                  <c:v>396</c:v>
                </c:pt>
                <c:pt idx="3790">
                  <c:v>396.05555555555554</c:v>
                </c:pt>
                <c:pt idx="3791">
                  <c:v>396.02222222222224</c:v>
                </c:pt>
                <c:pt idx="3792">
                  <c:v>396.07777777777778</c:v>
                </c:pt>
                <c:pt idx="3793">
                  <c:v>396.05555555555554</c:v>
                </c:pt>
                <c:pt idx="3794">
                  <c:v>396.06666666666672</c:v>
                </c:pt>
                <c:pt idx="3795">
                  <c:v>396.0888888888889</c:v>
                </c:pt>
                <c:pt idx="3796">
                  <c:v>396.11111111111109</c:v>
                </c:pt>
                <c:pt idx="3797">
                  <c:v>396.11111111111109</c:v>
                </c:pt>
                <c:pt idx="3798">
                  <c:v>396.11111111111109</c:v>
                </c:pt>
                <c:pt idx="3799">
                  <c:v>396.11111111111109</c:v>
                </c:pt>
                <c:pt idx="3800">
                  <c:v>396.11111111111109</c:v>
                </c:pt>
                <c:pt idx="3801">
                  <c:v>396.12222222222221</c:v>
                </c:pt>
                <c:pt idx="3802">
                  <c:v>396.12222222222221</c:v>
                </c:pt>
                <c:pt idx="3803">
                  <c:v>396.18888888888887</c:v>
                </c:pt>
                <c:pt idx="3804">
                  <c:v>396.18888888888887</c:v>
                </c:pt>
                <c:pt idx="3805">
                  <c:v>396.16666666666669</c:v>
                </c:pt>
                <c:pt idx="3806">
                  <c:v>396.16666666666669</c:v>
                </c:pt>
                <c:pt idx="3807">
                  <c:v>396.18888888888887</c:v>
                </c:pt>
                <c:pt idx="3808">
                  <c:v>396.23333333333335</c:v>
                </c:pt>
                <c:pt idx="3809">
                  <c:v>396.23333333333335</c:v>
                </c:pt>
                <c:pt idx="3810">
                  <c:v>396.2</c:v>
                </c:pt>
                <c:pt idx="3811">
                  <c:v>396.20000000000005</c:v>
                </c:pt>
                <c:pt idx="3812">
                  <c:v>396.23333333333335</c:v>
                </c:pt>
                <c:pt idx="3813">
                  <c:v>396.24444444444441</c:v>
                </c:pt>
                <c:pt idx="3814">
                  <c:v>396.26666666666665</c:v>
                </c:pt>
                <c:pt idx="3815">
                  <c:v>396.25555555555553</c:v>
                </c:pt>
                <c:pt idx="3816">
                  <c:v>396.27777777777771</c:v>
                </c:pt>
                <c:pt idx="3817">
                  <c:v>396.25555555555553</c:v>
                </c:pt>
                <c:pt idx="3818">
                  <c:v>396.28888888888883</c:v>
                </c:pt>
                <c:pt idx="3819">
                  <c:v>396.25555555555553</c:v>
                </c:pt>
                <c:pt idx="3820">
                  <c:v>396.27777777777771</c:v>
                </c:pt>
                <c:pt idx="3821">
                  <c:v>396.29999999999995</c:v>
                </c:pt>
                <c:pt idx="3822">
                  <c:v>396.29999999999995</c:v>
                </c:pt>
                <c:pt idx="3823">
                  <c:v>396.28888888888883</c:v>
                </c:pt>
                <c:pt idx="3824">
                  <c:v>396.34444444444443</c:v>
                </c:pt>
                <c:pt idx="3825">
                  <c:v>396.36666666666667</c:v>
                </c:pt>
                <c:pt idx="3826">
                  <c:v>396.35555555555561</c:v>
                </c:pt>
                <c:pt idx="3827">
                  <c:v>396.37777777777785</c:v>
                </c:pt>
                <c:pt idx="3828">
                  <c:v>396.37777777777779</c:v>
                </c:pt>
                <c:pt idx="3829">
                  <c:v>396.37777777777785</c:v>
                </c:pt>
                <c:pt idx="3830">
                  <c:v>396.37777777777779</c:v>
                </c:pt>
                <c:pt idx="3831">
                  <c:v>396.36666666666667</c:v>
                </c:pt>
                <c:pt idx="3832">
                  <c:v>396.36666666666667</c:v>
                </c:pt>
                <c:pt idx="3833">
                  <c:v>396.41111111111121</c:v>
                </c:pt>
                <c:pt idx="3834">
                  <c:v>396.42222222222227</c:v>
                </c:pt>
                <c:pt idx="3835">
                  <c:v>396.42222222222227</c:v>
                </c:pt>
                <c:pt idx="3836">
                  <c:v>396.42222222222227</c:v>
                </c:pt>
                <c:pt idx="3837">
                  <c:v>396.41111111111115</c:v>
                </c:pt>
                <c:pt idx="3838">
                  <c:v>396.42222222222222</c:v>
                </c:pt>
                <c:pt idx="3839">
                  <c:v>396.43333333333339</c:v>
                </c:pt>
                <c:pt idx="3840">
                  <c:v>396.45555555555558</c:v>
                </c:pt>
                <c:pt idx="3841">
                  <c:v>396.44444444444446</c:v>
                </c:pt>
                <c:pt idx="3842">
                  <c:v>396.45555555555558</c:v>
                </c:pt>
                <c:pt idx="3843">
                  <c:v>396.48888888888888</c:v>
                </c:pt>
                <c:pt idx="3844">
                  <c:v>396.4666666666667</c:v>
                </c:pt>
                <c:pt idx="3845">
                  <c:v>396.47777777777782</c:v>
                </c:pt>
                <c:pt idx="3846">
                  <c:v>396.52222222222218</c:v>
                </c:pt>
                <c:pt idx="3847">
                  <c:v>396.51111111111112</c:v>
                </c:pt>
                <c:pt idx="3848">
                  <c:v>396.5</c:v>
                </c:pt>
                <c:pt idx="3849">
                  <c:v>396.5</c:v>
                </c:pt>
                <c:pt idx="3850">
                  <c:v>396.52222222222224</c:v>
                </c:pt>
                <c:pt idx="3851">
                  <c:v>396.53333333333336</c:v>
                </c:pt>
                <c:pt idx="3852">
                  <c:v>396.53333333333336</c:v>
                </c:pt>
                <c:pt idx="3853">
                  <c:v>396.54444444444448</c:v>
                </c:pt>
                <c:pt idx="3854">
                  <c:v>396.53333333333336</c:v>
                </c:pt>
                <c:pt idx="3855">
                  <c:v>396.53333333333336</c:v>
                </c:pt>
                <c:pt idx="3856">
                  <c:v>396.54444444444448</c:v>
                </c:pt>
                <c:pt idx="3857">
                  <c:v>396.55555555555554</c:v>
                </c:pt>
                <c:pt idx="3858">
                  <c:v>396.56666666666672</c:v>
                </c:pt>
                <c:pt idx="3859">
                  <c:v>396.56666666666672</c:v>
                </c:pt>
                <c:pt idx="3860">
                  <c:v>396.6</c:v>
                </c:pt>
                <c:pt idx="3861">
                  <c:v>396.61111111111109</c:v>
                </c:pt>
                <c:pt idx="3862">
                  <c:v>396.62222222222221</c:v>
                </c:pt>
                <c:pt idx="3863">
                  <c:v>396.61111111111109</c:v>
                </c:pt>
                <c:pt idx="3864">
                  <c:v>396.62222222222221</c:v>
                </c:pt>
                <c:pt idx="3865">
                  <c:v>396.62222222222221</c:v>
                </c:pt>
                <c:pt idx="3866">
                  <c:v>396.65555555555557</c:v>
                </c:pt>
                <c:pt idx="3867">
                  <c:v>396.63333333333338</c:v>
                </c:pt>
                <c:pt idx="3868">
                  <c:v>396.65555555555557</c:v>
                </c:pt>
                <c:pt idx="3869">
                  <c:v>396.64444444444445</c:v>
                </c:pt>
                <c:pt idx="3870">
                  <c:v>396.68888888888887</c:v>
                </c:pt>
                <c:pt idx="3871">
                  <c:v>396.67777777777775</c:v>
                </c:pt>
                <c:pt idx="3872">
                  <c:v>396.68888888888887</c:v>
                </c:pt>
                <c:pt idx="3873">
                  <c:v>396.7</c:v>
                </c:pt>
                <c:pt idx="3874">
                  <c:v>396.68888888888887</c:v>
                </c:pt>
                <c:pt idx="3875">
                  <c:v>396.66666666666669</c:v>
                </c:pt>
                <c:pt idx="3876">
                  <c:v>396.7</c:v>
                </c:pt>
                <c:pt idx="3877">
                  <c:v>396.68888888888887</c:v>
                </c:pt>
                <c:pt idx="3878">
                  <c:v>396.7</c:v>
                </c:pt>
                <c:pt idx="3879">
                  <c:v>396.68888888888887</c:v>
                </c:pt>
                <c:pt idx="3880">
                  <c:v>396.72222222222217</c:v>
                </c:pt>
                <c:pt idx="3881">
                  <c:v>396.74444444444447</c:v>
                </c:pt>
                <c:pt idx="3882">
                  <c:v>396.74444444444441</c:v>
                </c:pt>
                <c:pt idx="3883">
                  <c:v>396.74444444444441</c:v>
                </c:pt>
                <c:pt idx="3884">
                  <c:v>396.73333333333335</c:v>
                </c:pt>
                <c:pt idx="3885">
                  <c:v>396.73333333333335</c:v>
                </c:pt>
                <c:pt idx="3886">
                  <c:v>396.74444444444447</c:v>
                </c:pt>
                <c:pt idx="3887">
                  <c:v>396.73333333333335</c:v>
                </c:pt>
                <c:pt idx="3888">
                  <c:v>396.77777777777783</c:v>
                </c:pt>
                <c:pt idx="3889">
                  <c:v>396.75555555555559</c:v>
                </c:pt>
                <c:pt idx="3890">
                  <c:v>396.75555555555559</c:v>
                </c:pt>
                <c:pt idx="3891">
                  <c:v>396.78888888888895</c:v>
                </c:pt>
                <c:pt idx="3892">
                  <c:v>396.77777777777777</c:v>
                </c:pt>
                <c:pt idx="3893">
                  <c:v>396.77777777777777</c:v>
                </c:pt>
                <c:pt idx="3894">
                  <c:v>396.78888888888889</c:v>
                </c:pt>
                <c:pt idx="3895">
                  <c:v>396.8</c:v>
                </c:pt>
                <c:pt idx="3896">
                  <c:v>396.78888888888889</c:v>
                </c:pt>
                <c:pt idx="3897">
                  <c:v>396.78888888888889</c:v>
                </c:pt>
                <c:pt idx="3898">
                  <c:v>396.81111111111113</c:v>
                </c:pt>
                <c:pt idx="3899">
                  <c:v>396.81111111111113</c:v>
                </c:pt>
                <c:pt idx="3900">
                  <c:v>396.83333333333331</c:v>
                </c:pt>
                <c:pt idx="3901">
                  <c:v>396.83333333333331</c:v>
                </c:pt>
                <c:pt idx="3902">
                  <c:v>396.82222222222225</c:v>
                </c:pt>
                <c:pt idx="3903">
                  <c:v>396.84444444444443</c:v>
                </c:pt>
                <c:pt idx="3904">
                  <c:v>396.85555555555561</c:v>
                </c:pt>
                <c:pt idx="3905">
                  <c:v>396.84444444444449</c:v>
                </c:pt>
                <c:pt idx="3906">
                  <c:v>396.84444444444449</c:v>
                </c:pt>
                <c:pt idx="3907">
                  <c:v>396.84444444444449</c:v>
                </c:pt>
                <c:pt idx="3908">
                  <c:v>396.85555555555561</c:v>
                </c:pt>
                <c:pt idx="3909">
                  <c:v>396.84444444444449</c:v>
                </c:pt>
                <c:pt idx="3910">
                  <c:v>396.86666666666667</c:v>
                </c:pt>
                <c:pt idx="3911">
                  <c:v>396.85555555555561</c:v>
                </c:pt>
                <c:pt idx="3912">
                  <c:v>396.88888888888891</c:v>
                </c:pt>
                <c:pt idx="3913">
                  <c:v>396.84444444444449</c:v>
                </c:pt>
                <c:pt idx="3914">
                  <c:v>396.85555555555561</c:v>
                </c:pt>
                <c:pt idx="3915">
                  <c:v>396.88888888888891</c:v>
                </c:pt>
                <c:pt idx="3916">
                  <c:v>396.88888888888891</c:v>
                </c:pt>
                <c:pt idx="3917">
                  <c:v>396.87777777777779</c:v>
                </c:pt>
                <c:pt idx="3918">
                  <c:v>396.92222222222222</c:v>
                </c:pt>
                <c:pt idx="3919">
                  <c:v>396.92222222222222</c:v>
                </c:pt>
                <c:pt idx="3920">
                  <c:v>396.93333333333334</c:v>
                </c:pt>
                <c:pt idx="3921">
                  <c:v>396.93333333333334</c:v>
                </c:pt>
                <c:pt idx="3922">
                  <c:v>396.92222222222222</c:v>
                </c:pt>
                <c:pt idx="3923">
                  <c:v>396.92222222222222</c:v>
                </c:pt>
                <c:pt idx="3924">
                  <c:v>396.93333333333334</c:v>
                </c:pt>
                <c:pt idx="3925">
                  <c:v>396.95555555555552</c:v>
                </c:pt>
                <c:pt idx="3926">
                  <c:v>396.94444444444446</c:v>
                </c:pt>
                <c:pt idx="3927">
                  <c:v>396.95555555555552</c:v>
                </c:pt>
                <c:pt idx="3928">
                  <c:v>396.93333333333328</c:v>
                </c:pt>
                <c:pt idx="3929">
                  <c:v>396.9666666666667</c:v>
                </c:pt>
                <c:pt idx="3930">
                  <c:v>396.95555555555552</c:v>
                </c:pt>
                <c:pt idx="3931">
                  <c:v>396.94444444444446</c:v>
                </c:pt>
                <c:pt idx="3932">
                  <c:v>396.94444444444446</c:v>
                </c:pt>
                <c:pt idx="3933">
                  <c:v>396.9666666666667</c:v>
                </c:pt>
                <c:pt idx="3934">
                  <c:v>396.98888888888888</c:v>
                </c:pt>
                <c:pt idx="3935">
                  <c:v>397.02222222222218</c:v>
                </c:pt>
                <c:pt idx="3936">
                  <c:v>397</c:v>
                </c:pt>
                <c:pt idx="3937">
                  <c:v>396.98888888888888</c:v>
                </c:pt>
                <c:pt idx="3938">
                  <c:v>396.97777777777782</c:v>
                </c:pt>
                <c:pt idx="3939">
                  <c:v>396.98888888888888</c:v>
                </c:pt>
                <c:pt idx="3940">
                  <c:v>396.98888888888888</c:v>
                </c:pt>
                <c:pt idx="3941">
                  <c:v>397.01111111111112</c:v>
                </c:pt>
                <c:pt idx="3942">
                  <c:v>397.01111111111118</c:v>
                </c:pt>
                <c:pt idx="3943">
                  <c:v>397.03333333333336</c:v>
                </c:pt>
                <c:pt idx="3944">
                  <c:v>397.03333333333336</c:v>
                </c:pt>
                <c:pt idx="3945">
                  <c:v>397.04444444444442</c:v>
                </c:pt>
                <c:pt idx="3946">
                  <c:v>397.06666666666666</c:v>
                </c:pt>
                <c:pt idx="3947">
                  <c:v>397.04444444444448</c:v>
                </c:pt>
                <c:pt idx="3948">
                  <c:v>397.05555555555554</c:v>
                </c:pt>
                <c:pt idx="3949">
                  <c:v>397.04444444444448</c:v>
                </c:pt>
                <c:pt idx="3950">
                  <c:v>397.06666666666666</c:v>
                </c:pt>
                <c:pt idx="3951">
                  <c:v>397.06666666666661</c:v>
                </c:pt>
                <c:pt idx="3952">
                  <c:v>397.05555555555554</c:v>
                </c:pt>
                <c:pt idx="3953">
                  <c:v>397.06666666666666</c:v>
                </c:pt>
                <c:pt idx="3954">
                  <c:v>397.05555555555554</c:v>
                </c:pt>
                <c:pt idx="3955">
                  <c:v>397.05555555555554</c:v>
                </c:pt>
                <c:pt idx="3956">
                  <c:v>397.05555555555554</c:v>
                </c:pt>
                <c:pt idx="3957">
                  <c:v>397.05555555555554</c:v>
                </c:pt>
                <c:pt idx="3958">
                  <c:v>397.06666666666666</c:v>
                </c:pt>
                <c:pt idx="3959">
                  <c:v>397.07777777777778</c:v>
                </c:pt>
                <c:pt idx="3960">
                  <c:v>397.07777777777778</c:v>
                </c:pt>
                <c:pt idx="3961">
                  <c:v>397.07777777777778</c:v>
                </c:pt>
                <c:pt idx="3962">
                  <c:v>397.06666666666666</c:v>
                </c:pt>
                <c:pt idx="3963">
                  <c:v>397.11111111111109</c:v>
                </c:pt>
                <c:pt idx="3964">
                  <c:v>397.1</c:v>
                </c:pt>
                <c:pt idx="3965">
                  <c:v>397.13333333333333</c:v>
                </c:pt>
                <c:pt idx="3966">
                  <c:v>397.11111111111109</c:v>
                </c:pt>
                <c:pt idx="3967">
                  <c:v>397.14444444444445</c:v>
                </c:pt>
                <c:pt idx="3968">
                  <c:v>397.12222222222221</c:v>
                </c:pt>
                <c:pt idx="3969">
                  <c:v>397.12222222222221</c:v>
                </c:pt>
                <c:pt idx="3970">
                  <c:v>397.12222222222221</c:v>
                </c:pt>
                <c:pt idx="3971">
                  <c:v>397.13333333333333</c:v>
                </c:pt>
                <c:pt idx="3972">
                  <c:v>397.13333333333333</c:v>
                </c:pt>
                <c:pt idx="3973">
                  <c:v>397.13333333333338</c:v>
                </c:pt>
                <c:pt idx="3974">
                  <c:v>397.11111111111109</c:v>
                </c:pt>
                <c:pt idx="3975">
                  <c:v>397.14444444444439</c:v>
                </c:pt>
                <c:pt idx="3976">
                  <c:v>397.13333333333333</c:v>
                </c:pt>
                <c:pt idx="3977">
                  <c:v>397.14444444444445</c:v>
                </c:pt>
                <c:pt idx="3978">
                  <c:v>397.16666666666669</c:v>
                </c:pt>
                <c:pt idx="3979">
                  <c:v>397.15555555555551</c:v>
                </c:pt>
                <c:pt idx="3980">
                  <c:v>397.15555555555551</c:v>
                </c:pt>
                <c:pt idx="3981">
                  <c:v>397.14444444444439</c:v>
                </c:pt>
                <c:pt idx="3982">
                  <c:v>397.16666666666669</c:v>
                </c:pt>
                <c:pt idx="3983">
                  <c:v>397.16666666666669</c:v>
                </c:pt>
                <c:pt idx="3984">
                  <c:v>397.17777777777775</c:v>
                </c:pt>
                <c:pt idx="3985">
                  <c:v>397.17777777777775</c:v>
                </c:pt>
                <c:pt idx="3986">
                  <c:v>397.16666666666663</c:v>
                </c:pt>
                <c:pt idx="3987">
                  <c:v>397.16666666666663</c:v>
                </c:pt>
                <c:pt idx="3988">
                  <c:v>397.17777777777775</c:v>
                </c:pt>
                <c:pt idx="3989">
                  <c:v>397.16666666666663</c:v>
                </c:pt>
                <c:pt idx="3990">
                  <c:v>397.18888888888887</c:v>
                </c:pt>
                <c:pt idx="3991">
                  <c:v>397.17777777777775</c:v>
                </c:pt>
                <c:pt idx="3992">
                  <c:v>397.18888888888887</c:v>
                </c:pt>
                <c:pt idx="3993">
                  <c:v>397.16666666666663</c:v>
                </c:pt>
                <c:pt idx="3994">
                  <c:v>397.18888888888887</c:v>
                </c:pt>
                <c:pt idx="3995">
                  <c:v>397.21111111111105</c:v>
                </c:pt>
                <c:pt idx="3996">
                  <c:v>397.20000000000005</c:v>
                </c:pt>
                <c:pt idx="3997">
                  <c:v>397.21111111111105</c:v>
                </c:pt>
                <c:pt idx="3998">
                  <c:v>397.22222222222217</c:v>
                </c:pt>
                <c:pt idx="3999">
                  <c:v>397.2</c:v>
                </c:pt>
                <c:pt idx="4000">
                  <c:v>397.21111111111105</c:v>
                </c:pt>
                <c:pt idx="4001">
                  <c:v>397.2</c:v>
                </c:pt>
                <c:pt idx="4002">
                  <c:v>397.17777777777775</c:v>
                </c:pt>
                <c:pt idx="4003">
                  <c:v>397.21111111111105</c:v>
                </c:pt>
                <c:pt idx="4004">
                  <c:v>397.22222222222223</c:v>
                </c:pt>
                <c:pt idx="4005">
                  <c:v>397.23333333333335</c:v>
                </c:pt>
                <c:pt idx="4006">
                  <c:v>397.18888888888887</c:v>
                </c:pt>
                <c:pt idx="4007">
                  <c:v>397.21111111111105</c:v>
                </c:pt>
                <c:pt idx="4008">
                  <c:v>397.22222222222223</c:v>
                </c:pt>
                <c:pt idx="4009">
                  <c:v>397.22222222222223</c:v>
                </c:pt>
                <c:pt idx="4010">
                  <c:v>397.22222222222223</c:v>
                </c:pt>
                <c:pt idx="4011">
                  <c:v>397.24444444444447</c:v>
                </c:pt>
                <c:pt idx="4012">
                  <c:v>397.25555555555553</c:v>
                </c:pt>
                <c:pt idx="4013">
                  <c:v>397.21111111111105</c:v>
                </c:pt>
                <c:pt idx="4014">
                  <c:v>397.23333333333335</c:v>
                </c:pt>
                <c:pt idx="4015">
                  <c:v>397.24444444444441</c:v>
                </c:pt>
                <c:pt idx="4016">
                  <c:v>397.24444444444441</c:v>
                </c:pt>
                <c:pt idx="4017">
                  <c:v>397.23333333333335</c:v>
                </c:pt>
                <c:pt idx="4018">
                  <c:v>397.23333333333329</c:v>
                </c:pt>
                <c:pt idx="4019">
                  <c:v>397.22222222222223</c:v>
                </c:pt>
                <c:pt idx="4020">
                  <c:v>397.22222222222223</c:v>
                </c:pt>
                <c:pt idx="4021">
                  <c:v>397.25555555555553</c:v>
                </c:pt>
                <c:pt idx="4022">
                  <c:v>397.24444444444441</c:v>
                </c:pt>
                <c:pt idx="4023">
                  <c:v>397.25555555555553</c:v>
                </c:pt>
                <c:pt idx="4024">
                  <c:v>397.26666666666665</c:v>
                </c:pt>
                <c:pt idx="4025">
                  <c:v>397.26666666666665</c:v>
                </c:pt>
                <c:pt idx="4026">
                  <c:v>397.24444444444441</c:v>
                </c:pt>
                <c:pt idx="4027">
                  <c:v>397.25555555555553</c:v>
                </c:pt>
                <c:pt idx="4028">
                  <c:v>397.25555555555553</c:v>
                </c:pt>
                <c:pt idx="4029">
                  <c:v>397.25555555555553</c:v>
                </c:pt>
                <c:pt idx="4030">
                  <c:v>397.25555555555559</c:v>
                </c:pt>
                <c:pt idx="4031">
                  <c:v>397.26666666666665</c:v>
                </c:pt>
                <c:pt idx="4032">
                  <c:v>397.26666666666665</c:v>
                </c:pt>
                <c:pt idx="4033">
                  <c:v>397.25555555555553</c:v>
                </c:pt>
                <c:pt idx="4034">
                  <c:v>397.27777777777771</c:v>
                </c:pt>
                <c:pt idx="4035">
                  <c:v>397.28888888888883</c:v>
                </c:pt>
                <c:pt idx="4036">
                  <c:v>397.27777777777771</c:v>
                </c:pt>
                <c:pt idx="4037">
                  <c:v>397.28888888888889</c:v>
                </c:pt>
                <c:pt idx="4038">
                  <c:v>397.29999999999995</c:v>
                </c:pt>
                <c:pt idx="4039">
                  <c:v>397.32222222222225</c:v>
                </c:pt>
                <c:pt idx="4040">
                  <c:v>397.29999999999995</c:v>
                </c:pt>
                <c:pt idx="4041">
                  <c:v>397.29999999999995</c:v>
                </c:pt>
                <c:pt idx="4042">
                  <c:v>397.29999999999995</c:v>
                </c:pt>
                <c:pt idx="4043">
                  <c:v>397.28888888888889</c:v>
                </c:pt>
                <c:pt idx="4044">
                  <c:v>397.28888888888883</c:v>
                </c:pt>
                <c:pt idx="4045">
                  <c:v>397.27777777777771</c:v>
                </c:pt>
                <c:pt idx="4046">
                  <c:v>397.28888888888889</c:v>
                </c:pt>
                <c:pt idx="4047">
                  <c:v>397.28888888888889</c:v>
                </c:pt>
                <c:pt idx="4048">
                  <c:v>397.31111111111107</c:v>
                </c:pt>
                <c:pt idx="4049">
                  <c:v>397.28888888888883</c:v>
                </c:pt>
                <c:pt idx="4050">
                  <c:v>397.28888888888889</c:v>
                </c:pt>
                <c:pt idx="4051">
                  <c:v>397.33333333333331</c:v>
                </c:pt>
                <c:pt idx="4052">
                  <c:v>397.3</c:v>
                </c:pt>
                <c:pt idx="4053">
                  <c:v>397.28888888888883</c:v>
                </c:pt>
                <c:pt idx="4054">
                  <c:v>397.32222222222219</c:v>
                </c:pt>
                <c:pt idx="4055">
                  <c:v>397.29999999999995</c:v>
                </c:pt>
                <c:pt idx="4056">
                  <c:v>397.28888888888889</c:v>
                </c:pt>
                <c:pt idx="4057">
                  <c:v>397.31111111111113</c:v>
                </c:pt>
                <c:pt idx="4058">
                  <c:v>397.31111111111113</c:v>
                </c:pt>
                <c:pt idx="4059">
                  <c:v>397.31111111111107</c:v>
                </c:pt>
                <c:pt idx="4060">
                  <c:v>397.31111111111113</c:v>
                </c:pt>
                <c:pt idx="4061">
                  <c:v>397.29999999999995</c:v>
                </c:pt>
                <c:pt idx="4062">
                  <c:v>397.32222222222225</c:v>
                </c:pt>
                <c:pt idx="4063">
                  <c:v>397.32222222222225</c:v>
                </c:pt>
                <c:pt idx="4064">
                  <c:v>397.29999999999995</c:v>
                </c:pt>
                <c:pt idx="4065">
                  <c:v>397.33333333333331</c:v>
                </c:pt>
                <c:pt idx="4066">
                  <c:v>397.31111111111113</c:v>
                </c:pt>
                <c:pt idx="4067">
                  <c:v>397.31111111111113</c:v>
                </c:pt>
                <c:pt idx="4068">
                  <c:v>397.29999999999995</c:v>
                </c:pt>
                <c:pt idx="4069">
                  <c:v>397.33333333333326</c:v>
                </c:pt>
                <c:pt idx="4070">
                  <c:v>397.34444444444443</c:v>
                </c:pt>
                <c:pt idx="4071">
                  <c:v>397.34444444444449</c:v>
                </c:pt>
                <c:pt idx="4072">
                  <c:v>397.32222222222219</c:v>
                </c:pt>
                <c:pt idx="4073">
                  <c:v>397.33333333333331</c:v>
                </c:pt>
                <c:pt idx="4074">
                  <c:v>397.34444444444443</c:v>
                </c:pt>
                <c:pt idx="4075">
                  <c:v>397.31111111111107</c:v>
                </c:pt>
                <c:pt idx="4076">
                  <c:v>397.34444444444443</c:v>
                </c:pt>
                <c:pt idx="4077">
                  <c:v>397.35555555555561</c:v>
                </c:pt>
                <c:pt idx="4078">
                  <c:v>397.37777777777779</c:v>
                </c:pt>
                <c:pt idx="4079">
                  <c:v>397.35555555555561</c:v>
                </c:pt>
                <c:pt idx="4080">
                  <c:v>397.35555555555561</c:v>
                </c:pt>
                <c:pt idx="4081">
                  <c:v>397.35555555555561</c:v>
                </c:pt>
                <c:pt idx="4082">
                  <c:v>397.32222222222225</c:v>
                </c:pt>
                <c:pt idx="4083">
                  <c:v>397.36666666666667</c:v>
                </c:pt>
                <c:pt idx="4084">
                  <c:v>397.36666666666667</c:v>
                </c:pt>
                <c:pt idx="4085">
                  <c:v>397.35555555555561</c:v>
                </c:pt>
                <c:pt idx="4086">
                  <c:v>397.36666666666667</c:v>
                </c:pt>
                <c:pt idx="4087">
                  <c:v>397.37777777777779</c:v>
                </c:pt>
                <c:pt idx="4088">
                  <c:v>397.33333333333331</c:v>
                </c:pt>
                <c:pt idx="4089">
                  <c:v>397.36666666666667</c:v>
                </c:pt>
                <c:pt idx="4090">
                  <c:v>397.37777777777779</c:v>
                </c:pt>
                <c:pt idx="4091">
                  <c:v>397.36666666666662</c:v>
                </c:pt>
                <c:pt idx="4092">
                  <c:v>397.37777777777779</c:v>
                </c:pt>
                <c:pt idx="4093">
                  <c:v>397.36666666666667</c:v>
                </c:pt>
                <c:pt idx="4094">
                  <c:v>397.38888888888891</c:v>
                </c:pt>
                <c:pt idx="4095">
                  <c:v>397.37777777777779</c:v>
                </c:pt>
                <c:pt idx="4096">
                  <c:v>397.38888888888891</c:v>
                </c:pt>
                <c:pt idx="4097">
                  <c:v>397.37777777777779</c:v>
                </c:pt>
                <c:pt idx="4098">
                  <c:v>397.37777777777779</c:v>
                </c:pt>
                <c:pt idx="4099">
                  <c:v>397.4111111111111</c:v>
                </c:pt>
                <c:pt idx="4100">
                  <c:v>397.38888888888891</c:v>
                </c:pt>
                <c:pt idx="4101">
                  <c:v>397.37777777777779</c:v>
                </c:pt>
                <c:pt idx="4102">
                  <c:v>397.38888888888891</c:v>
                </c:pt>
                <c:pt idx="4103">
                  <c:v>397.4</c:v>
                </c:pt>
                <c:pt idx="4104">
                  <c:v>397.4</c:v>
                </c:pt>
                <c:pt idx="4105">
                  <c:v>397.38888888888891</c:v>
                </c:pt>
                <c:pt idx="4106">
                  <c:v>397.4111111111111</c:v>
                </c:pt>
                <c:pt idx="4107">
                  <c:v>397.38888888888891</c:v>
                </c:pt>
                <c:pt idx="4108">
                  <c:v>397.4</c:v>
                </c:pt>
                <c:pt idx="4109">
                  <c:v>397.4111111111111</c:v>
                </c:pt>
                <c:pt idx="4110">
                  <c:v>397.4111111111111</c:v>
                </c:pt>
                <c:pt idx="4111">
                  <c:v>397.42222222222222</c:v>
                </c:pt>
                <c:pt idx="4112">
                  <c:v>397.4</c:v>
                </c:pt>
                <c:pt idx="4113">
                  <c:v>397.4111111111111</c:v>
                </c:pt>
                <c:pt idx="4114">
                  <c:v>397.4111111111111</c:v>
                </c:pt>
                <c:pt idx="4115">
                  <c:v>397.44444444444446</c:v>
                </c:pt>
                <c:pt idx="4116">
                  <c:v>397.43333333333334</c:v>
                </c:pt>
                <c:pt idx="4117">
                  <c:v>397.44444444444451</c:v>
                </c:pt>
                <c:pt idx="4118">
                  <c:v>397.45555555555558</c:v>
                </c:pt>
                <c:pt idx="4119">
                  <c:v>397.42222222222222</c:v>
                </c:pt>
                <c:pt idx="4120">
                  <c:v>397.42222222222222</c:v>
                </c:pt>
                <c:pt idx="4121">
                  <c:v>397.45555555555558</c:v>
                </c:pt>
                <c:pt idx="4122">
                  <c:v>397.44444444444451</c:v>
                </c:pt>
                <c:pt idx="4123">
                  <c:v>397.4111111111111</c:v>
                </c:pt>
                <c:pt idx="4124">
                  <c:v>397.4</c:v>
                </c:pt>
                <c:pt idx="4125">
                  <c:v>397.47777777777782</c:v>
                </c:pt>
                <c:pt idx="4126">
                  <c:v>397.4666666666667</c:v>
                </c:pt>
                <c:pt idx="4127">
                  <c:v>397.4666666666667</c:v>
                </c:pt>
                <c:pt idx="4128">
                  <c:v>397.44444444444451</c:v>
                </c:pt>
                <c:pt idx="4129">
                  <c:v>397.4666666666667</c:v>
                </c:pt>
                <c:pt idx="4130">
                  <c:v>397.43333333333334</c:v>
                </c:pt>
                <c:pt idx="4131">
                  <c:v>397.44444444444446</c:v>
                </c:pt>
                <c:pt idx="4132">
                  <c:v>397.48888888888888</c:v>
                </c:pt>
                <c:pt idx="4133">
                  <c:v>397.47777777777782</c:v>
                </c:pt>
                <c:pt idx="4134">
                  <c:v>397.50000000000006</c:v>
                </c:pt>
                <c:pt idx="4135">
                  <c:v>397.51111111111118</c:v>
                </c:pt>
                <c:pt idx="4136">
                  <c:v>397.47777777777782</c:v>
                </c:pt>
                <c:pt idx="4137">
                  <c:v>397.50000000000006</c:v>
                </c:pt>
                <c:pt idx="4138">
                  <c:v>397.47777777777787</c:v>
                </c:pt>
                <c:pt idx="4139">
                  <c:v>397.47777777777782</c:v>
                </c:pt>
                <c:pt idx="4140">
                  <c:v>397.47777777777782</c:v>
                </c:pt>
                <c:pt idx="4141">
                  <c:v>397.46666666666664</c:v>
                </c:pt>
                <c:pt idx="4142">
                  <c:v>397.48888888888888</c:v>
                </c:pt>
                <c:pt idx="4143">
                  <c:v>397.47777777777776</c:v>
                </c:pt>
                <c:pt idx="4144">
                  <c:v>397.4666666666667</c:v>
                </c:pt>
                <c:pt idx="4145">
                  <c:v>397.46666666666664</c:v>
                </c:pt>
                <c:pt idx="4146">
                  <c:v>397.45555555555552</c:v>
                </c:pt>
                <c:pt idx="4147">
                  <c:v>397.48888888888894</c:v>
                </c:pt>
                <c:pt idx="4148">
                  <c:v>397.47777777777782</c:v>
                </c:pt>
                <c:pt idx="4149">
                  <c:v>397.47777777777782</c:v>
                </c:pt>
                <c:pt idx="4150">
                  <c:v>397.47777777777782</c:v>
                </c:pt>
                <c:pt idx="4151">
                  <c:v>397.5</c:v>
                </c:pt>
                <c:pt idx="4152">
                  <c:v>397.48888888888888</c:v>
                </c:pt>
                <c:pt idx="4153">
                  <c:v>397.48888888888888</c:v>
                </c:pt>
                <c:pt idx="4154">
                  <c:v>397.51111111111118</c:v>
                </c:pt>
                <c:pt idx="4155">
                  <c:v>397.48888888888894</c:v>
                </c:pt>
                <c:pt idx="4156">
                  <c:v>397.47777777777776</c:v>
                </c:pt>
                <c:pt idx="4157">
                  <c:v>397.48888888888888</c:v>
                </c:pt>
                <c:pt idx="4158">
                  <c:v>397.48888888888888</c:v>
                </c:pt>
                <c:pt idx="4159">
                  <c:v>397.5</c:v>
                </c:pt>
                <c:pt idx="4160">
                  <c:v>397.47777777777776</c:v>
                </c:pt>
                <c:pt idx="4161">
                  <c:v>397.47777777777782</c:v>
                </c:pt>
                <c:pt idx="4162">
                  <c:v>397.48888888888888</c:v>
                </c:pt>
                <c:pt idx="4163">
                  <c:v>397.48888888888888</c:v>
                </c:pt>
                <c:pt idx="4164">
                  <c:v>397.48888888888888</c:v>
                </c:pt>
                <c:pt idx="4165">
                  <c:v>397.4666666666667</c:v>
                </c:pt>
                <c:pt idx="4166">
                  <c:v>397.50000000000006</c:v>
                </c:pt>
                <c:pt idx="4167">
                  <c:v>397.48888888888888</c:v>
                </c:pt>
                <c:pt idx="4168">
                  <c:v>397.51111111111118</c:v>
                </c:pt>
                <c:pt idx="4169">
                  <c:v>397.5</c:v>
                </c:pt>
                <c:pt idx="4170">
                  <c:v>397.50000000000006</c:v>
                </c:pt>
                <c:pt idx="4171">
                  <c:v>397.5</c:v>
                </c:pt>
                <c:pt idx="4172">
                  <c:v>397.52222222222218</c:v>
                </c:pt>
                <c:pt idx="4173">
                  <c:v>397.52222222222218</c:v>
                </c:pt>
                <c:pt idx="4174">
                  <c:v>397.50000000000006</c:v>
                </c:pt>
                <c:pt idx="4175">
                  <c:v>397.52222222222224</c:v>
                </c:pt>
                <c:pt idx="4176">
                  <c:v>397.52222222222224</c:v>
                </c:pt>
                <c:pt idx="4177">
                  <c:v>397.5</c:v>
                </c:pt>
                <c:pt idx="4178">
                  <c:v>397.53333333333336</c:v>
                </c:pt>
                <c:pt idx="4179">
                  <c:v>397.55555555555554</c:v>
                </c:pt>
                <c:pt idx="4180">
                  <c:v>397.5</c:v>
                </c:pt>
                <c:pt idx="4181">
                  <c:v>397.5</c:v>
                </c:pt>
                <c:pt idx="4182">
                  <c:v>397.53333333333336</c:v>
                </c:pt>
                <c:pt idx="4183">
                  <c:v>397.53333333333336</c:v>
                </c:pt>
                <c:pt idx="4184">
                  <c:v>397.54444444444448</c:v>
                </c:pt>
                <c:pt idx="4185">
                  <c:v>397.52222222222218</c:v>
                </c:pt>
                <c:pt idx="4186">
                  <c:v>397.51111111111118</c:v>
                </c:pt>
                <c:pt idx="4187">
                  <c:v>397.52222222222224</c:v>
                </c:pt>
                <c:pt idx="4188">
                  <c:v>397.53333333333336</c:v>
                </c:pt>
                <c:pt idx="4189">
                  <c:v>397.54444444444448</c:v>
                </c:pt>
                <c:pt idx="4190">
                  <c:v>397.55555555555554</c:v>
                </c:pt>
                <c:pt idx="4191">
                  <c:v>397.52222222222218</c:v>
                </c:pt>
                <c:pt idx="4192">
                  <c:v>397.51111111111112</c:v>
                </c:pt>
                <c:pt idx="4193">
                  <c:v>397.52222222222224</c:v>
                </c:pt>
                <c:pt idx="4194">
                  <c:v>397.51111111111112</c:v>
                </c:pt>
                <c:pt idx="4195">
                  <c:v>397.52222222222218</c:v>
                </c:pt>
                <c:pt idx="4196">
                  <c:v>397.52222222222218</c:v>
                </c:pt>
                <c:pt idx="4197">
                  <c:v>397.52222222222218</c:v>
                </c:pt>
                <c:pt idx="4198">
                  <c:v>397.55555555555554</c:v>
                </c:pt>
                <c:pt idx="4199">
                  <c:v>397.52222222222218</c:v>
                </c:pt>
                <c:pt idx="4200">
                  <c:v>397.55555555555554</c:v>
                </c:pt>
                <c:pt idx="4201">
                  <c:v>397.51111111111112</c:v>
                </c:pt>
                <c:pt idx="4202">
                  <c:v>397.53333333333336</c:v>
                </c:pt>
                <c:pt idx="4203">
                  <c:v>397.48888888888888</c:v>
                </c:pt>
                <c:pt idx="4204">
                  <c:v>397.5</c:v>
                </c:pt>
                <c:pt idx="4205">
                  <c:v>397.5</c:v>
                </c:pt>
                <c:pt idx="4206">
                  <c:v>397.53333333333336</c:v>
                </c:pt>
                <c:pt idx="4207">
                  <c:v>397.51111111111112</c:v>
                </c:pt>
                <c:pt idx="4208">
                  <c:v>397.55555555555554</c:v>
                </c:pt>
                <c:pt idx="4209">
                  <c:v>397.5333333333333</c:v>
                </c:pt>
                <c:pt idx="4210">
                  <c:v>397.52222222222218</c:v>
                </c:pt>
                <c:pt idx="4211">
                  <c:v>397.53333333333336</c:v>
                </c:pt>
                <c:pt idx="4212">
                  <c:v>397.52222222222224</c:v>
                </c:pt>
                <c:pt idx="4213">
                  <c:v>397.54444444444448</c:v>
                </c:pt>
                <c:pt idx="4214">
                  <c:v>397.5333333333333</c:v>
                </c:pt>
                <c:pt idx="4215">
                  <c:v>397.53333333333336</c:v>
                </c:pt>
                <c:pt idx="4216">
                  <c:v>397.53333333333336</c:v>
                </c:pt>
                <c:pt idx="4217">
                  <c:v>397.53333333333336</c:v>
                </c:pt>
                <c:pt idx="4218">
                  <c:v>397.53333333333336</c:v>
                </c:pt>
                <c:pt idx="4219">
                  <c:v>397.54444444444448</c:v>
                </c:pt>
                <c:pt idx="4220">
                  <c:v>397.52222222222218</c:v>
                </c:pt>
                <c:pt idx="4221">
                  <c:v>397.54444444444448</c:v>
                </c:pt>
                <c:pt idx="4222">
                  <c:v>397.53333333333336</c:v>
                </c:pt>
                <c:pt idx="4223">
                  <c:v>397.53333333333336</c:v>
                </c:pt>
                <c:pt idx="4224">
                  <c:v>397.52222222222218</c:v>
                </c:pt>
                <c:pt idx="4225">
                  <c:v>397.5333333333333</c:v>
                </c:pt>
                <c:pt idx="4226">
                  <c:v>397.52222222222224</c:v>
                </c:pt>
                <c:pt idx="4227">
                  <c:v>397.51111111111112</c:v>
                </c:pt>
                <c:pt idx="4228">
                  <c:v>397.51111111111112</c:v>
                </c:pt>
                <c:pt idx="4229">
                  <c:v>397.54444444444448</c:v>
                </c:pt>
                <c:pt idx="4230">
                  <c:v>397.5333333333333</c:v>
                </c:pt>
                <c:pt idx="4231">
                  <c:v>397.5333333333333</c:v>
                </c:pt>
                <c:pt idx="4232">
                  <c:v>397.55555555555554</c:v>
                </c:pt>
                <c:pt idx="4233">
                  <c:v>397.54444444444448</c:v>
                </c:pt>
                <c:pt idx="4234">
                  <c:v>397.56666666666666</c:v>
                </c:pt>
                <c:pt idx="4235">
                  <c:v>397.5333333333333</c:v>
                </c:pt>
                <c:pt idx="4236">
                  <c:v>397.53333333333336</c:v>
                </c:pt>
                <c:pt idx="4237">
                  <c:v>397.5333333333333</c:v>
                </c:pt>
                <c:pt idx="4238">
                  <c:v>397.5333333333333</c:v>
                </c:pt>
                <c:pt idx="4239">
                  <c:v>397.54444444444442</c:v>
                </c:pt>
                <c:pt idx="4240">
                  <c:v>397.54444444444448</c:v>
                </c:pt>
                <c:pt idx="4241">
                  <c:v>397.54444444444448</c:v>
                </c:pt>
                <c:pt idx="4242">
                  <c:v>397.54444444444448</c:v>
                </c:pt>
                <c:pt idx="4243">
                  <c:v>397.52222222222224</c:v>
                </c:pt>
                <c:pt idx="4244">
                  <c:v>397.54444444444448</c:v>
                </c:pt>
                <c:pt idx="4245">
                  <c:v>397.55555555555554</c:v>
                </c:pt>
                <c:pt idx="4246">
                  <c:v>397.54444444444442</c:v>
                </c:pt>
                <c:pt idx="4247">
                  <c:v>397.57777777777778</c:v>
                </c:pt>
                <c:pt idx="4248">
                  <c:v>397.57777777777778</c:v>
                </c:pt>
                <c:pt idx="4249">
                  <c:v>397.57777777777778</c:v>
                </c:pt>
                <c:pt idx="4250">
                  <c:v>397.57777777777778</c:v>
                </c:pt>
                <c:pt idx="4251">
                  <c:v>397.54444444444442</c:v>
                </c:pt>
                <c:pt idx="4252">
                  <c:v>397.54444444444448</c:v>
                </c:pt>
                <c:pt idx="4253">
                  <c:v>397.53333333333336</c:v>
                </c:pt>
                <c:pt idx="4254">
                  <c:v>397.54444444444448</c:v>
                </c:pt>
                <c:pt idx="4255">
                  <c:v>397.54444444444448</c:v>
                </c:pt>
                <c:pt idx="4256">
                  <c:v>397.5555555555556</c:v>
                </c:pt>
                <c:pt idx="4257">
                  <c:v>397.54444444444448</c:v>
                </c:pt>
                <c:pt idx="4258">
                  <c:v>397.54444444444448</c:v>
                </c:pt>
                <c:pt idx="4259">
                  <c:v>397.56666666666672</c:v>
                </c:pt>
                <c:pt idx="4260">
                  <c:v>397.5888888888889</c:v>
                </c:pt>
                <c:pt idx="4261">
                  <c:v>397.5888888888889</c:v>
                </c:pt>
                <c:pt idx="4262">
                  <c:v>397.56666666666672</c:v>
                </c:pt>
                <c:pt idx="4263">
                  <c:v>397.56666666666672</c:v>
                </c:pt>
                <c:pt idx="4264">
                  <c:v>397.5888888888889</c:v>
                </c:pt>
                <c:pt idx="4265">
                  <c:v>397.56666666666672</c:v>
                </c:pt>
                <c:pt idx="4266">
                  <c:v>397.57777777777778</c:v>
                </c:pt>
                <c:pt idx="4267">
                  <c:v>397.55555555555554</c:v>
                </c:pt>
                <c:pt idx="4268">
                  <c:v>397.55555555555554</c:v>
                </c:pt>
                <c:pt idx="4269">
                  <c:v>397.56666666666672</c:v>
                </c:pt>
                <c:pt idx="4270">
                  <c:v>397.56666666666666</c:v>
                </c:pt>
                <c:pt idx="4271">
                  <c:v>397.56666666666672</c:v>
                </c:pt>
                <c:pt idx="4272">
                  <c:v>397.54444444444442</c:v>
                </c:pt>
                <c:pt idx="4273">
                  <c:v>397.55555555555554</c:v>
                </c:pt>
                <c:pt idx="4274">
                  <c:v>397.54444444444448</c:v>
                </c:pt>
                <c:pt idx="4275">
                  <c:v>397.54444444444448</c:v>
                </c:pt>
                <c:pt idx="4276">
                  <c:v>397.55555555555554</c:v>
                </c:pt>
                <c:pt idx="4277">
                  <c:v>397.54444444444448</c:v>
                </c:pt>
                <c:pt idx="4278">
                  <c:v>397.5555555555556</c:v>
                </c:pt>
                <c:pt idx="4279">
                  <c:v>397.5555555555556</c:v>
                </c:pt>
                <c:pt idx="4280">
                  <c:v>397.57777777777778</c:v>
                </c:pt>
                <c:pt idx="4281">
                  <c:v>397.5888888888889</c:v>
                </c:pt>
                <c:pt idx="4282">
                  <c:v>397.56666666666672</c:v>
                </c:pt>
                <c:pt idx="4283">
                  <c:v>397.5555555555556</c:v>
                </c:pt>
                <c:pt idx="4284">
                  <c:v>397.57777777777778</c:v>
                </c:pt>
                <c:pt idx="4285">
                  <c:v>397.57777777777778</c:v>
                </c:pt>
                <c:pt idx="4286">
                  <c:v>397.57777777777778</c:v>
                </c:pt>
                <c:pt idx="4287">
                  <c:v>397.57777777777778</c:v>
                </c:pt>
                <c:pt idx="4288">
                  <c:v>397.57777777777778</c:v>
                </c:pt>
                <c:pt idx="4289">
                  <c:v>397.57777777777778</c:v>
                </c:pt>
                <c:pt idx="4290">
                  <c:v>397.56666666666672</c:v>
                </c:pt>
                <c:pt idx="4291">
                  <c:v>397.57777777777778</c:v>
                </c:pt>
                <c:pt idx="4292">
                  <c:v>397.61111111111109</c:v>
                </c:pt>
                <c:pt idx="4293">
                  <c:v>397.57777777777778</c:v>
                </c:pt>
                <c:pt idx="4294">
                  <c:v>397.57777777777778</c:v>
                </c:pt>
                <c:pt idx="4295">
                  <c:v>397.55555555555554</c:v>
                </c:pt>
                <c:pt idx="4296">
                  <c:v>397.56666666666672</c:v>
                </c:pt>
                <c:pt idx="4297">
                  <c:v>397.55555555555554</c:v>
                </c:pt>
                <c:pt idx="4298">
                  <c:v>397.5888888888889</c:v>
                </c:pt>
                <c:pt idx="4299">
                  <c:v>397.57777777777778</c:v>
                </c:pt>
                <c:pt idx="4300">
                  <c:v>397.54444444444448</c:v>
                </c:pt>
                <c:pt idx="4301">
                  <c:v>397.56666666666672</c:v>
                </c:pt>
                <c:pt idx="4302">
                  <c:v>397.6</c:v>
                </c:pt>
                <c:pt idx="4303">
                  <c:v>397.5888888888889</c:v>
                </c:pt>
                <c:pt idx="4304">
                  <c:v>397.6</c:v>
                </c:pt>
                <c:pt idx="4305">
                  <c:v>397.57777777777778</c:v>
                </c:pt>
                <c:pt idx="4306">
                  <c:v>397.57777777777778</c:v>
                </c:pt>
                <c:pt idx="4307">
                  <c:v>397.56666666666672</c:v>
                </c:pt>
                <c:pt idx="4308">
                  <c:v>397.57777777777778</c:v>
                </c:pt>
                <c:pt idx="4309">
                  <c:v>397.56666666666672</c:v>
                </c:pt>
                <c:pt idx="4310">
                  <c:v>397.57777777777778</c:v>
                </c:pt>
                <c:pt idx="4311">
                  <c:v>397.5888888888889</c:v>
                </c:pt>
                <c:pt idx="4312">
                  <c:v>397.56666666666672</c:v>
                </c:pt>
                <c:pt idx="4313">
                  <c:v>397.56666666666672</c:v>
                </c:pt>
                <c:pt idx="4314">
                  <c:v>397.56666666666666</c:v>
                </c:pt>
                <c:pt idx="4315">
                  <c:v>397.56666666666672</c:v>
                </c:pt>
                <c:pt idx="4316">
                  <c:v>397.55555555555554</c:v>
                </c:pt>
                <c:pt idx="4317">
                  <c:v>397.56666666666672</c:v>
                </c:pt>
                <c:pt idx="4318">
                  <c:v>397.56666666666666</c:v>
                </c:pt>
                <c:pt idx="4319">
                  <c:v>397.57777777777778</c:v>
                </c:pt>
                <c:pt idx="4320">
                  <c:v>397.56666666666672</c:v>
                </c:pt>
                <c:pt idx="4321">
                  <c:v>397.56666666666672</c:v>
                </c:pt>
                <c:pt idx="4322">
                  <c:v>397.5888888888889</c:v>
                </c:pt>
                <c:pt idx="4323">
                  <c:v>397.5888888888889</c:v>
                </c:pt>
                <c:pt idx="4324">
                  <c:v>397.6</c:v>
                </c:pt>
                <c:pt idx="4325">
                  <c:v>397.56666666666672</c:v>
                </c:pt>
                <c:pt idx="4326">
                  <c:v>397.5888888888889</c:v>
                </c:pt>
                <c:pt idx="4327">
                  <c:v>397.57777777777778</c:v>
                </c:pt>
                <c:pt idx="4328">
                  <c:v>397.57777777777778</c:v>
                </c:pt>
                <c:pt idx="4329">
                  <c:v>397.56666666666672</c:v>
                </c:pt>
                <c:pt idx="4330">
                  <c:v>397.6</c:v>
                </c:pt>
                <c:pt idx="4331">
                  <c:v>397.57777777777778</c:v>
                </c:pt>
                <c:pt idx="4332">
                  <c:v>397.56666666666672</c:v>
                </c:pt>
                <c:pt idx="4333">
                  <c:v>397.62222222222221</c:v>
                </c:pt>
                <c:pt idx="4334">
                  <c:v>397.5888888888889</c:v>
                </c:pt>
                <c:pt idx="4335">
                  <c:v>397.61111111111109</c:v>
                </c:pt>
                <c:pt idx="4336">
                  <c:v>397.57777777777778</c:v>
                </c:pt>
                <c:pt idx="4337">
                  <c:v>397.56666666666672</c:v>
                </c:pt>
                <c:pt idx="4338">
                  <c:v>397.5888888888889</c:v>
                </c:pt>
                <c:pt idx="4339">
                  <c:v>397.5888888888889</c:v>
                </c:pt>
                <c:pt idx="4340">
                  <c:v>397.5888888888889</c:v>
                </c:pt>
                <c:pt idx="4341">
                  <c:v>397.5888888888889</c:v>
                </c:pt>
                <c:pt idx="4342">
                  <c:v>397.5888888888889</c:v>
                </c:pt>
                <c:pt idx="4343">
                  <c:v>397.5888888888889</c:v>
                </c:pt>
                <c:pt idx="4344">
                  <c:v>397.6</c:v>
                </c:pt>
                <c:pt idx="4345">
                  <c:v>397.5888888888889</c:v>
                </c:pt>
                <c:pt idx="4346">
                  <c:v>397.57777777777778</c:v>
                </c:pt>
                <c:pt idx="4347">
                  <c:v>397.57777777777778</c:v>
                </c:pt>
                <c:pt idx="4348">
                  <c:v>397.6</c:v>
                </c:pt>
                <c:pt idx="4349">
                  <c:v>397.6</c:v>
                </c:pt>
                <c:pt idx="4350">
                  <c:v>397.62222222222221</c:v>
                </c:pt>
                <c:pt idx="4351">
                  <c:v>397.62222222222221</c:v>
                </c:pt>
                <c:pt idx="4352">
                  <c:v>397.64444444444439</c:v>
                </c:pt>
                <c:pt idx="4353">
                  <c:v>397.61111111111109</c:v>
                </c:pt>
                <c:pt idx="4354">
                  <c:v>397.62222222222221</c:v>
                </c:pt>
                <c:pt idx="4355">
                  <c:v>397.62222222222221</c:v>
                </c:pt>
                <c:pt idx="4356">
                  <c:v>397.65555555555551</c:v>
                </c:pt>
                <c:pt idx="4357">
                  <c:v>397.63333333333333</c:v>
                </c:pt>
                <c:pt idx="4358">
                  <c:v>397.6</c:v>
                </c:pt>
                <c:pt idx="4359">
                  <c:v>397.62222222222221</c:v>
                </c:pt>
                <c:pt idx="4360">
                  <c:v>397.61111111111109</c:v>
                </c:pt>
                <c:pt idx="4361">
                  <c:v>397.6</c:v>
                </c:pt>
                <c:pt idx="4362">
                  <c:v>397.6</c:v>
                </c:pt>
                <c:pt idx="4363">
                  <c:v>397.6</c:v>
                </c:pt>
                <c:pt idx="4364">
                  <c:v>397.5888888888889</c:v>
                </c:pt>
                <c:pt idx="4365">
                  <c:v>397.5888888888889</c:v>
                </c:pt>
                <c:pt idx="4366">
                  <c:v>397.56666666666672</c:v>
                </c:pt>
                <c:pt idx="4367">
                  <c:v>397.5888888888889</c:v>
                </c:pt>
                <c:pt idx="4368">
                  <c:v>397.5888888888889</c:v>
                </c:pt>
                <c:pt idx="4369">
                  <c:v>397.5888888888889</c:v>
                </c:pt>
                <c:pt idx="4370">
                  <c:v>397.61111111111109</c:v>
                </c:pt>
                <c:pt idx="4371">
                  <c:v>397.61111111111109</c:v>
                </c:pt>
                <c:pt idx="4372">
                  <c:v>397.63333333333333</c:v>
                </c:pt>
                <c:pt idx="4373">
                  <c:v>397.6</c:v>
                </c:pt>
                <c:pt idx="4374">
                  <c:v>397.5888888888889</c:v>
                </c:pt>
                <c:pt idx="4375">
                  <c:v>397.6</c:v>
                </c:pt>
                <c:pt idx="4376">
                  <c:v>397.5888888888889</c:v>
                </c:pt>
                <c:pt idx="4377">
                  <c:v>397.61111111111109</c:v>
                </c:pt>
                <c:pt idx="4378">
                  <c:v>397.6</c:v>
                </c:pt>
                <c:pt idx="4379">
                  <c:v>397.6</c:v>
                </c:pt>
                <c:pt idx="4380">
                  <c:v>397.61111111111109</c:v>
                </c:pt>
                <c:pt idx="4381">
                  <c:v>397.6</c:v>
                </c:pt>
                <c:pt idx="4382">
                  <c:v>397.61111111111109</c:v>
                </c:pt>
                <c:pt idx="4383">
                  <c:v>397.62222222222221</c:v>
                </c:pt>
                <c:pt idx="4384">
                  <c:v>397.61111111111109</c:v>
                </c:pt>
                <c:pt idx="4385">
                  <c:v>397.5888888888889</c:v>
                </c:pt>
                <c:pt idx="4386">
                  <c:v>397.62222222222221</c:v>
                </c:pt>
                <c:pt idx="4387">
                  <c:v>397.5888888888889</c:v>
                </c:pt>
                <c:pt idx="4388">
                  <c:v>397.61111111111109</c:v>
                </c:pt>
                <c:pt idx="4389">
                  <c:v>397.5888888888889</c:v>
                </c:pt>
                <c:pt idx="4390">
                  <c:v>397.57777777777778</c:v>
                </c:pt>
                <c:pt idx="4391">
                  <c:v>397.5888888888889</c:v>
                </c:pt>
                <c:pt idx="4392">
                  <c:v>397.5888888888889</c:v>
                </c:pt>
                <c:pt idx="4393">
                  <c:v>397.6</c:v>
                </c:pt>
                <c:pt idx="4394">
                  <c:v>397.57777777777778</c:v>
                </c:pt>
                <c:pt idx="4395">
                  <c:v>397.62222222222221</c:v>
                </c:pt>
                <c:pt idx="4396">
                  <c:v>397.61111111111109</c:v>
                </c:pt>
                <c:pt idx="4397">
                  <c:v>397.5888888888889</c:v>
                </c:pt>
                <c:pt idx="4398">
                  <c:v>397.6</c:v>
                </c:pt>
                <c:pt idx="4399">
                  <c:v>397.62222222222221</c:v>
                </c:pt>
                <c:pt idx="4400">
                  <c:v>397.63333333333333</c:v>
                </c:pt>
                <c:pt idx="4401">
                  <c:v>397.6</c:v>
                </c:pt>
                <c:pt idx="4402">
                  <c:v>397.61111111111109</c:v>
                </c:pt>
                <c:pt idx="4403">
                  <c:v>397.61111111111109</c:v>
                </c:pt>
                <c:pt idx="4404">
                  <c:v>397.62222222222221</c:v>
                </c:pt>
                <c:pt idx="4405">
                  <c:v>397.5888888888889</c:v>
                </c:pt>
                <c:pt idx="4406">
                  <c:v>397.6</c:v>
                </c:pt>
                <c:pt idx="4407">
                  <c:v>397.64444444444439</c:v>
                </c:pt>
                <c:pt idx="4408">
                  <c:v>397.6</c:v>
                </c:pt>
                <c:pt idx="4409">
                  <c:v>397.63333333333333</c:v>
                </c:pt>
                <c:pt idx="4410">
                  <c:v>397.62222222222221</c:v>
                </c:pt>
                <c:pt idx="4411">
                  <c:v>397.62222222222221</c:v>
                </c:pt>
                <c:pt idx="4412">
                  <c:v>397.63333333333338</c:v>
                </c:pt>
                <c:pt idx="4413">
                  <c:v>397.63333333333333</c:v>
                </c:pt>
                <c:pt idx="4414">
                  <c:v>397.63333333333333</c:v>
                </c:pt>
                <c:pt idx="4415">
                  <c:v>397.64444444444439</c:v>
                </c:pt>
                <c:pt idx="4416">
                  <c:v>397.62222222222221</c:v>
                </c:pt>
                <c:pt idx="4417">
                  <c:v>397.63333333333333</c:v>
                </c:pt>
                <c:pt idx="4418">
                  <c:v>397.62222222222221</c:v>
                </c:pt>
                <c:pt idx="4419">
                  <c:v>397.62222222222221</c:v>
                </c:pt>
                <c:pt idx="4420">
                  <c:v>397.62222222222221</c:v>
                </c:pt>
                <c:pt idx="4421">
                  <c:v>397.61111111111109</c:v>
                </c:pt>
                <c:pt idx="4422">
                  <c:v>397.6</c:v>
                </c:pt>
                <c:pt idx="4423">
                  <c:v>397.61111111111109</c:v>
                </c:pt>
                <c:pt idx="4424">
                  <c:v>397.61111111111109</c:v>
                </c:pt>
                <c:pt idx="4425">
                  <c:v>397.66666666666669</c:v>
                </c:pt>
                <c:pt idx="4426">
                  <c:v>397.61111111111109</c:v>
                </c:pt>
                <c:pt idx="4427">
                  <c:v>397.66666666666663</c:v>
                </c:pt>
                <c:pt idx="4428">
                  <c:v>397.63333333333333</c:v>
                </c:pt>
                <c:pt idx="4429">
                  <c:v>397.62222222222221</c:v>
                </c:pt>
                <c:pt idx="4430">
                  <c:v>397.61111111111109</c:v>
                </c:pt>
                <c:pt idx="4431">
                  <c:v>397.62222222222221</c:v>
                </c:pt>
                <c:pt idx="4432">
                  <c:v>397.62222222222221</c:v>
                </c:pt>
                <c:pt idx="4433">
                  <c:v>397.62222222222221</c:v>
                </c:pt>
                <c:pt idx="4434">
                  <c:v>397.63333333333333</c:v>
                </c:pt>
                <c:pt idx="4435">
                  <c:v>397.61111111111109</c:v>
                </c:pt>
                <c:pt idx="4436">
                  <c:v>397.61111111111109</c:v>
                </c:pt>
                <c:pt idx="4437">
                  <c:v>397.63333333333333</c:v>
                </c:pt>
                <c:pt idx="4438">
                  <c:v>397.63333333333333</c:v>
                </c:pt>
                <c:pt idx="4439">
                  <c:v>397.63333333333333</c:v>
                </c:pt>
                <c:pt idx="4440">
                  <c:v>397.64444444444439</c:v>
                </c:pt>
                <c:pt idx="4441">
                  <c:v>397.66666666666663</c:v>
                </c:pt>
                <c:pt idx="4442">
                  <c:v>397.63333333333333</c:v>
                </c:pt>
                <c:pt idx="4443">
                  <c:v>397.63333333333333</c:v>
                </c:pt>
                <c:pt idx="4444">
                  <c:v>397.56666666666672</c:v>
                </c:pt>
                <c:pt idx="4445">
                  <c:v>397.6</c:v>
                </c:pt>
                <c:pt idx="4446">
                  <c:v>397.61111111111109</c:v>
                </c:pt>
                <c:pt idx="4447">
                  <c:v>397.61111111111109</c:v>
                </c:pt>
                <c:pt idx="4448">
                  <c:v>397.62222222222221</c:v>
                </c:pt>
                <c:pt idx="4449">
                  <c:v>397.63333333333333</c:v>
                </c:pt>
                <c:pt idx="4450">
                  <c:v>397.64444444444439</c:v>
                </c:pt>
                <c:pt idx="4451">
                  <c:v>397.63333333333333</c:v>
                </c:pt>
                <c:pt idx="4452">
                  <c:v>397.63333333333333</c:v>
                </c:pt>
                <c:pt idx="4453">
                  <c:v>397.62222222222221</c:v>
                </c:pt>
                <c:pt idx="4454">
                  <c:v>397.62222222222221</c:v>
                </c:pt>
                <c:pt idx="4455">
                  <c:v>397.63333333333333</c:v>
                </c:pt>
                <c:pt idx="4456">
                  <c:v>397.6</c:v>
                </c:pt>
                <c:pt idx="4457">
                  <c:v>397.62222222222221</c:v>
                </c:pt>
                <c:pt idx="4458">
                  <c:v>397.62222222222221</c:v>
                </c:pt>
                <c:pt idx="4459">
                  <c:v>397.63333333333333</c:v>
                </c:pt>
                <c:pt idx="4460">
                  <c:v>397.62222222222221</c:v>
                </c:pt>
                <c:pt idx="4461">
                  <c:v>397.64444444444439</c:v>
                </c:pt>
                <c:pt idx="4462">
                  <c:v>397.64444444444439</c:v>
                </c:pt>
                <c:pt idx="4463">
                  <c:v>397.63333333333333</c:v>
                </c:pt>
                <c:pt idx="4464">
                  <c:v>397.63333333333333</c:v>
                </c:pt>
                <c:pt idx="4465">
                  <c:v>397.63333333333333</c:v>
                </c:pt>
                <c:pt idx="4466">
                  <c:v>397.63333333333333</c:v>
                </c:pt>
                <c:pt idx="4467">
                  <c:v>397.62222222222221</c:v>
                </c:pt>
                <c:pt idx="4468">
                  <c:v>397.57777777777778</c:v>
                </c:pt>
                <c:pt idx="4469">
                  <c:v>397.61111111111109</c:v>
                </c:pt>
                <c:pt idx="4470">
                  <c:v>397.61111111111109</c:v>
                </c:pt>
                <c:pt idx="4471">
                  <c:v>397.64444444444439</c:v>
                </c:pt>
                <c:pt idx="4472">
                  <c:v>397.61111111111109</c:v>
                </c:pt>
                <c:pt idx="4473">
                  <c:v>397.62222222222221</c:v>
                </c:pt>
                <c:pt idx="4474">
                  <c:v>397.61111111111109</c:v>
                </c:pt>
                <c:pt idx="4475">
                  <c:v>397.62222222222221</c:v>
                </c:pt>
                <c:pt idx="4476">
                  <c:v>397.57777777777778</c:v>
                </c:pt>
                <c:pt idx="4477">
                  <c:v>397.63333333333333</c:v>
                </c:pt>
                <c:pt idx="4478">
                  <c:v>397.6</c:v>
                </c:pt>
                <c:pt idx="4479">
                  <c:v>397.64444444444439</c:v>
                </c:pt>
                <c:pt idx="4480">
                  <c:v>397.6</c:v>
                </c:pt>
                <c:pt idx="4481">
                  <c:v>397.63333333333333</c:v>
                </c:pt>
                <c:pt idx="4482">
                  <c:v>397.62222222222221</c:v>
                </c:pt>
                <c:pt idx="4483">
                  <c:v>397.63333333333333</c:v>
                </c:pt>
                <c:pt idx="4484">
                  <c:v>397.6</c:v>
                </c:pt>
                <c:pt idx="4485">
                  <c:v>397.63333333333333</c:v>
                </c:pt>
                <c:pt idx="4486">
                  <c:v>397.61111111111109</c:v>
                </c:pt>
                <c:pt idx="4487">
                  <c:v>397.61111111111109</c:v>
                </c:pt>
                <c:pt idx="4488">
                  <c:v>397.61111111111109</c:v>
                </c:pt>
                <c:pt idx="4489">
                  <c:v>397.6</c:v>
                </c:pt>
                <c:pt idx="4490">
                  <c:v>397.62222222222221</c:v>
                </c:pt>
                <c:pt idx="4491">
                  <c:v>397.63333333333333</c:v>
                </c:pt>
                <c:pt idx="4492">
                  <c:v>397.63333333333333</c:v>
                </c:pt>
                <c:pt idx="4493">
                  <c:v>397.64444444444445</c:v>
                </c:pt>
                <c:pt idx="4494">
                  <c:v>397.62222222222221</c:v>
                </c:pt>
                <c:pt idx="4495">
                  <c:v>397.62222222222221</c:v>
                </c:pt>
                <c:pt idx="4496">
                  <c:v>397.61111111111109</c:v>
                </c:pt>
                <c:pt idx="4497">
                  <c:v>397.63333333333333</c:v>
                </c:pt>
                <c:pt idx="4498">
                  <c:v>397.62222222222221</c:v>
                </c:pt>
                <c:pt idx="4499">
                  <c:v>397.63333333333333</c:v>
                </c:pt>
                <c:pt idx="4500">
                  <c:v>397.63333333333333</c:v>
                </c:pt>
                <c:pt idx="4501">
                  <c:v>397.64444444444445</c:v>
                </c:pt>
                <c:pt idx="4502">
                  <c:v>397.61111111111109</c:v>
                </c:pt>
                <c:pt idx="4503">
                  <c:v>397.61111111111109</c:v>
                </c:pt>
                <c:pt idx="4504">
                  <c:v>397.61111111111109</c:v>
                </c:pt>
                <c:pt idx="4505">
                  <c:v>397.61111111111109</c:v>
                </c:pt>
                <c:pt idx="4506">
                  <c:v>397.63333333333333</c:v>
                </c:pt>
                <c:pt idx="4507">
                  <c:v>397.62222222222221</c:v>
                </c:pt>
                <c:pt idx="4508">
                  <c:v>397.62222222222221</c:v>
                </c:pt>
                <c:pt idx="4509">
                  <c:v>397.6</c:v>
                </c:pt>
                <c:pt idx="4510">
                  <c:v>397.63333333333333</c:v>
                </c:pt>
                <c:pt idx="4511">
                  <c:v>397.6</c:v>
                </c:pt>
                <c:pt idx="4512">
                  <c:v>397.62222222222221</c:v>
                </c:pt>
                <c:pt idx="4513">
                  <c:v>397.64444444444445</c:v>
                </c:pt>
                <c:pt idx="4514">
                  <c:v>397.66666666666663</c:v>
                </c:pt>
                <c:pt idx="4515">
                  <c:v>397.62222222222221</c:v>
                </c:pt>
                <c:pt idx="4516">
                  <c:v>397.61111111111109</c:v>
                </c:pt>
                <c:pt idx="4517">
                  <c:v>397.61111111111109</c:v>
                </c:pt>
                <c:pt idx="4518">
                  <c:v>397.63333333333333</c:v>
                </c:pt>
                <c:pt idx="4519">
                  <c:v>397.63333333333333</c:v>
                </c:pt>
                <c:pt idx="4520">
                  <c:v>397.61111111111109</c:v>
                </c:pt>
                <c:pt idx="4521">
                  <c:v>397.64444444444439</c:v>
                </c:pt>
                <c:pt idx="4522">
                  <c:v>397.64444444444445</c:v>
                </c:pt>
                <c:pt idx="4523">
                  <c:v>397.64444444444445</c:v>
                </c:pt>
                <c:pt idx="4524">
                  <c:v>397.63333333333333</c:v>
                </c:pt>
                <c:pt idx="4525">
                  <c:v>397.64444444444439</c:v>
                </c:pt>
                <c:pt idx="4526">
                  <c:v>397.63333333333333</c:v>
                </c:pt>
                <c:pt idx="4527">
                  <c:v>397.63333333333333</c:v>
                </c:pt>
                <c:pt idx="4528">
                  <c:v>397.63333333333333</c:v>
                </c:pt>
                <c:pt idx="4529">
                  <c:v>397.64444444444445</c:v>
                </c:pt>
                <c:pt idx="4530">
                  <c:v>397.64444444444445</c:v>
                </c:pt>
                <c:pt idx="4531">
                  <c:v>397.63333333333333</c:v>
                </c:pt>
                <c:pt idx="4532">
                  <c:v>397.62222222222221</c:v>
                </c:pt>
                <c:pt idx="4533">
                  <c:v>397.65555555555557</c:v>
                </c:pt>
                <c:pt idx="4534">
                  <c:v>397.64444444444445</c:v>
                </c:pt>
                <c:pt idx="4535">
                  <c:v>397.65555555555551</c:v>
                </c:pt>
                <c:pt idx="4536">
                  <c:v>397.66666666666663</c:v>
                </c:pt>
                <c:pt idx="4537">
                  <c:v>397.65555555555551</c:v>
                </c:pt>
                <c:pt idx="4538">
                  <c:v>397.65555555555557</c:v>
                </c:pt>
                <c:pt idx="4539">
                  <c:v>397.64444444444445</c:v>
                </c:pt>
                <c:pt idx="4540">
                  <c:v>397.65555555555557</c:v>
                </c:pt>
                <c:pt idx="4541">
                  <c:v>397.64444444444445</c:v>
                </c:pt>
                <c:pt idx="4542">
                  <c:v>397.65555555555551</c:v>
                </c:pt>
                <c:pt idx="4543">
                  <c:v>397.65555555555551</c:v>
                </c:pt>
                <c:pt idx="4544">
                  <c:v>397.67777777777769</c:v>
                </c:pt>
                <c:pt idx="4545">
                  <c:v>397.65555555555557</c:v>
                </c:pt>
                <c:pt idx="4546">
                  <c:v>397.64444444444445</c:v>
                </c:pt>
                <c:pt idx="4547">
                  <c:v>397.64444444444445</c:v>
                </c:pt>
                <c:pt idx="4548">
                  <c:v>397.65555555555551</c:v>
                </c:pt>
                <c:pt idx="4549">
                  <c:v>397.64444444444445</c:v>
                </c:pt>
                <c:pt idx="4550">
                  <c:v>397.64444444444445</c:v>
                </c:pt>
                <c:pt idx="4551">
                  <c:v>397.63333333333333</c:v>
                </c:pt>
                <c:pt idx="4552">
                  <c:v>397.64444444444439</c:v>
                </c:pt>
                <c:pt idx="4553">
                  <c:v>397.63333333333333</c:v>
                </c:pt>
                <c:pt idx="4554">
                  <c:v>397.63333333333333</c:v>
                </c:pt>
                <c:pt idx="4555">
                  <c:v>397.63333333333333</c:v>
                </c:pt>
                <c:pt idx="4556">
                  <c:v>397.65555555555551</c:v>
                </c:pt>
                <c:pt idx="4557">
                  <c:v>397.65555555555551</c:v>
                </c:pt>
                <c:pt idx="4558">
                  <c:v>397.64444444444445</c:v>
                </c:pt>
                <c:pt idx="4559">
                  <c:v>397.65555555555557</c:v>
                </c:pt>
                <c:pt idx="4560">
                  <c:v>397.65555555555551</c:v>
                </c:pt>
                <c:pt idx="4561">
                  <c:v>397.66666666666663</c:v>
                </c:pt>
                <c:pt idx="4562">
                  <c:v>397.66666666666663</c:v>
                </c:pt>
                <c:pt idx="4563">
                  <c:v>397.68888888888893</c:v>
                </c:pt>
                <c:pt idx="4564">
                  <c:v>397.66666666666669</c:v>
                </c:pt>
                <c:pt idx="4565">
                  <c:v>397.66666666666663</c:v>
                </c:pt>
                <c:pt idx="4566">
                  <c:v>397.65555555555551</c:v>
                </c:pt>
                <c:pt idx="4567">
                  <c:v>397.63333333333333</c:v>
                </c:pt>
                <c:pt idx="4568">
                  <c:v>397.65555555555557</c:v>
                </c:pt>
                <c:pt idx="4569">
                  <c:v>397.64444444444445</c:v>
                </c:pt>
                <c:pt idx="4570">
                  <c:v>397.63333333333333</c:v>
                </c:pt>
                <c:pt idx="4571">
                  <c:v>397.64444444444445</c:v>
                </c:pt>
                <c:pt idx="4572">
                  <c:v>397.63333333333333</c:v>
                </c:pt>
                <c:pt idx="4573">
                  <c:v>397.63333333333333</c:v>
                </c:pt>
                <c:pt idx="4574">
                  <c:v>397.66666666666669</c:v>
                </c:pt>
                <c:pt idx="4575">
                  <c:v>397.65555555555557</c:v>
                </c:pt>
                <c:pt idx="4576">
                  <c:v>397.66666666666669</c:v>
                </c:pt>
                <c:pt idx="4577">
                  <c:v>397.65555555555551</c:v>
                </c:pt>
                <c:pt idx="4578">
                  <c:v>397.66666666666669</c:v>
                </c:pt>
                <c:pt idx="4579">
                  <c:v>397.65555555555551</c:v>
                </c:pt>
                <c:pt idx="4580">
                  <c:v>397.64444444444439</c:v>
                </c:pt>
                <c:pt idx="4581">
                  <c:v>397.66666666666663</c:v>
                </c:pt>
                <c:pt idx="4582">
                  <c:v>397.65555555555551</c:v>
                </c:pt>
                <c:pt idx="4583">
                  <c:v>397.65555555555551</c:v>
                </c:pt>
                <c:pt idx="4584">
                  <c:v>397.68888888888887</c:v>
                </c:pt>
                <c:pt idx="4585">
                  <c:v>397.68888888888887</c:v>
                </c:pt>
                <c:pt idx="4586">
                  <c:v>397.68888888888887</c:v>
                </c:pt>
                <c:pt idx="4587">
                  <c:v>397.68888888888887</c:v>
                </c:pt>
                <c:pt idx="4588">
                  <c:v>397.67777777777775</c:v>
                </c:pt>
                <c:pt idx="4589">
                  <c:v>397.67777777777775</c:v>
                </c:pt>
                <c:pt idx="4590">
                  <c:v>397.71111111111105</c:v>
                </c:pt>
                <c:pt idx="4591">
                  <c:v>397.68888888888887</c:v>
                </c:pt>
                <c:pt idx="4592">
                  <c:v>397.67777777777775</c:v>
                </c:pt>
                <c:pt idx="4593">
                  <c:v>397.66666666666663</c:v>
                </c:pt>
                <c:pt idx="4594">
                  <c:v>397.68888888888893</c:v>
                </c:pt>
                <c:pt idx="4595">
                  <c:v>397.66666666666663</c:v>
                </c:pt>
                <c:pt idx="4596">
                  <c:v>397.67777777777775</c:v>
                </c:pt>
                <c:pt idx="4597">
                  <c:v>397.66666666666663</c:v>
                </c:pt>
                <c:pt idx="4598">
                  <c:v>397.66666666666663</c:v>
                </c:pt>
                <c:pt idx="4599">
                  <c:v>397.66666666666669</c:v>
                </c:pt>
                <c:pt idx="4600">
                  <c:v>397.68888888888887</c:v>
                </c:pt>
                <c:pt idx="4601">
                  <c:v>397.65555555555557</c:v>
                </c:pt>
                <c:pt idx="4602">
                  <c:v>397.64444444444445</c:v>
                </c:pt>
                <c:pt idx="4603">
                  <c:v>397.67777777777775</c:v>
                </c:pt>
                <c:pt idx="4604">
                  <c:v>397.68888888888887</c:v>
                </c:pt>
                <c:pt idx="4605">
                  <c:v>397.67777777777775</c:v>
                </c:pt>
                <c:pt idx="4606">
                  <c:v>397.66666666666669</c:v>
                </c:pt>
                <c:pt idx="4607">
                  <c:v>397.68888888888887</c:v>
                </c:pt>
                <c:pt idx="4608">
                  <c:v>397.68888888888887</c:v>
                </c:pt>
                <c:pt idx="4609">
                  <c:v>397.66666666666669</c:v>
                </c:pt>
                <c:pt idx="4610">
                  <c:v>397.68888888888887</c:v>
                </c:pt>
                <c:pt idx="4611">
                  <c:v>397.65555555555557</c:v>
                </c:pt>
                <c:pt idx="4612">
                  <c:v>397.68888888888887</c:v>
                </c:pt>
                <c:pt idx="4613">
                  <c:v>397.66666666666669</c:v>
                </c:pt>
                <c:pt idx="4614">
                  <c:v>397.67777777777775</c:v>
                </c:pt>
                <c:pt idx="4615">
                  <c:v>397.66666666666669</c:v>
                </c:pt>
                <c:pt idx="4616">
                  <c:v>397.67777777777781</c:v>
                </c:pt>
                <c:pt idx="4617">
                  <c:v>397.66666666666669</c:v>
                </c:pt>
                <c:pt idx="4618">
                  <c:v>397.67777777777781</c:v>
                </c:pt>
                <c:pt idx="4619">
                  <c:v>397.66666666666663</c:v>
                </c:pt>
                <c:pt idx="4620">
                  <c:v>397.70000000000005</c:v>
                </c:pt>
                <c:pt idx="4621">
                  <c:v>397.65555555555551</c:v>
                </c:pt>
                <c:pt idx="4622">
                  <c:v>397.66666666666663</c:v>
                </c:pt>
                <c:pt idx="4623">
                  <c:v>397.65555555555551</c:v>
                </c:pt>
                <c:pt idx="4624">
                  <c:v>397.67777777777769</c:v>
                </c:pt>
                <c:pt idx="4625">
                  <c:v>397.67777777777775</c:v>
                </c:pt>
                <c:pt idx="4626">
                  <c:v>397.65555555555557</c:v>
                </c:pt>
                <c:pt idx="4627">
                  <c:v>397.67777777777775</c:v>
                </c:pt>
                <c:pt idx="4628">
                  <c:v>397.63333333333333</c:v>
                </c:pt>
                <c:pt idx="4629">
                  <c:v>397.66666666666663</c:v>
                </c:pt>
                <c:pt idx="4630">
                  <c:v>397.68888888888887</c:v>
                </c:pt>
                <c:pt idx="4631">
                  <c:v>397.66666666666669</c:v>
                </c:pt>
                <c:pt idx="4632">
                  <c:v>397.66666666666663</c:v>
                </c:pt>
                <c:pt idx="4633">
                  <c:v>397.68888888888887</c:v>
                </c:pt>
                <c:pt idx="4634">
                  <c:v>397.64444444444439</c:v>
                </c:pt>
                <c:pt idx="4635">
                  <c:v>397.63333333333333</c:v>
                </c:pt>
                <c:pt idx="4636">
                  <c:v>397.66666666666669</c:v>
                </c:pt>
                <c:pt idx="4637">
                  <c:v>397.64444444444439</c:v>
                </c:pt>
                <c:pt idx="4638">
                  <c:v>397.65555555555551</c:v>
                </c:pt>
                <c:pt idx="4639">
                  <c:v>397.64444444444439</c:v>
                </c:pt>
                <c:pt idx="4640">
                  <c:v>397.64444444444445</c:v>
                </c:pt>
                <c:pt idx="4641">
                  <c:v>397.62222222222221</c:v>
                </c:pt>
                <c:pt idx="4642">
                  <c:v>397.64444444444445</c:v>
                </c:pt>
                <c:pt idx="4643">
                  <c:v>397.65555555555551</c:v>
                </c:pt>
                <c:pt idx="4644">
                  <c:v>397.65555555555551</c:v>
                </c:pt>
                <c:pt idx="4645">
                  <c:v>397.65555555555551</c:v>
                </c:pt>
                <c:pt idx="4646">
                  <c:v>397.67777777777775</c:v>
                </c:pt>
                <c:pt idx="4647">
                  <c:v>397.67777777777775</c:v>
                </c:pt>
                <c:pt idx="4648">
                  <c:v>397.64444444444445</c:v>
                </c:pt>
                <c:pt idx="4649">
                  <c:v>397.65555555555551</c:v>
                </c:pt>
                <c:pt idx="4650">
                  <c:v>397.65555555555551</c:v>
                </c:pt>
                <c:pt idx="4651">
                  <c:v>397.65555555555551</c:v>
                </c:pt>
                <c:pt idx="4652">
                  <c:v>397.64444444444445</c:v>
                </c:pt>
                <c:pt idx="4653">
                  <c:v>397.64444444444445</c:v>
                </c:pt>
                <c:pt idx="4654">
                  <c:v>397.63333333333333</c:v>
                </c:pt>
                <c:pt idx="4655">
                  <c:v>397.66666666666669</c:v>
                </c:pt>
                <c:pt idx="4656">
                  <c:v>397.66666666666663</c:v>
                </c:pt>
                <c:pt idx="4657">
                  <c:v>397.66666666666663</c:v>
                </c:pt>
                <c:pt idx="4658">
                  <c:v>397.65555555555551</c:v>
                </c:pt>
                <c:pt idx="4659">
                  <c:v>397.67777777777775</c:v>
                </c:pt>
                <c:pt idx="4660">
                  <c:v>397.67777777777775</c:v>
                </c:pt>
                <c:pt idx="4661">
                  <c:v>397.66666666666669</c:v>
                </c:pt>
                <c:pt idx="4662">
                  <c:v>397.65555555555551</c:v>
                </c:pt>
                <c:pt idx="4663">
                  <c:v>397.65555555555557</c:v>
                </c:pt>
                <c:pt idx="4664">
                  <c:v>397.67777777777769</c:v>
                </c:pt>
                <c:pt idx="4665">
                  <c:v>397.65555555555557</c:v>
                </c:pt>
                <c:pt idx="4666">
                  <c:v>397.65555555555557</c:v>
                </c:pt>
                <c:pt idx="4667">
                  <c:v>397.66666666666669</c:v>
                </c:pt>
                <c:pt idx="4668">
                  <c:v>397.71111111111111</c:v>
                </c:pt>
                <c:pt idx="4669">
                  <c:v>397.68888888888887</c:v>
                </c:pt>
                <c:pt idx="4670">
                  <c:v>397.68888888888887</c:v>
                </c:pt>
                <c:pt idx="4671">
                  <c:v>397.66666666666669</c:v>
                </c:pt>
                <c:pt idx="4672">
                  <c:v>397.65555555555557</c:v>
                </c:pt>
                <c:pt idx="4673">
                  <c:v>397.63333333333338</c:v>
                </c:pt>
                <c:pt idx="4674">
                  <c:v>397.64444444444445</c:v>
                </c:pt>
                <c:pt idx="4675">
                  <c:v>397.66666666666663</c:v>
                </c:pt>
                <c:pt idx="4676">
                  <c:v>397.65555555555551</c:v>
                </c:pt>
                <c:pt idx="4677">
                  <c:v>397.65555555555551</c:v>
                </c:pt>
                <c:pt idx="4678">
                  <c:v>397.66666666666663</c:v>
                </c:pt>
                <c:pt idx="4679">
                  <c:v>397.66666666666663</c:v>
                </c:pt>
                <c:pt idx="4680">
                  <c:v>397.66666666666663</c:v>
                </c:pt>
                <c:pt idx="4681">
                  <c:v>397.66666666666663</c:v>
                </c:pt>
                <c:pt idx="4682">
                  <c:v>397.64444444444445</c:v>
                </c:pt>
                <c:pt idx="4683">
                  <c:v>397.66666666666663</c:v>
                </c:pt>
                <c:pt idx="4684">
                  <c:v>397.65555555555551</c:v>
                </c:pt>
                <c:pt idx="4685">
                  <c:v>397.67777777777775</c:v>
                </c:pt>
                <c:pt idx="4686">
                  <c:v>397.67777777777769</c:v>
                </c:pt>
                <c:pt idx="4687">
                  <c:v>397.66666666666669</c:v>
                </c:pt>
                <c:pt idx="4688">
                  <c:v>397.67777777777775</c:v>
                </c:pt>
                <c:pt idx="4689">
                  <c:v>397.66666666666669</c:v>
                </c:pt>
                <c:pt idx="4690">
                  <c:v>397.68888888888887</c:v>
                </c:pt>
                <c:pt idx="4691">
                  <c:v>397.67777777777775</c:v>
                </c:pt>
                <c:pt idx="4692">
                  <c:v>397.70000000000005</c:v>
                </c:pt>
                <c:pt idx="4693">
                  <c:v>397.68888888888887</c:v>
                </c:pt>
                <c:pt idx="4694">
                  <c:v>397.67777777777775</c:v>
                </c:pt>
                <c:pt idx="4695">
                  <c:v>397.68888888888887</c:v>
                </c:pt>
                <c:pt idx="4696">
                  <c:v>397.7</c:v>
                </c:pt>
                <c:pt idx="4697">
                  <c:v>397.66666666666663</c:v>
                </c:pt>
                <c:pt idx="4698">
                  <c:v>397.71111111111105</c:v>
                </c:pt>
                <c:pt idx="4699">
                  <c:v>397.7</c:v>
                </c:pt>
                <c:pt idx="4700">
                  <c:v>397.68888888888887</c:v>
                </c:pt>
                <c:pt idx="4701">
                  <c:v>397.67777777777775</c:v>
                </c:pt>
                <c:pt idx="4702">
                  <c:v>397.67777777777775</c:v>
                </c:pt>
                <c:pt idx="4703">
                  <c:v>397.67777777777775</c:v>
                </c:pt>
                <c:pt idx="4704">
                  <c:v>397.68888888888887</c:v>
                </c:pt>
                <c:pt idx="4705">
                  <c:v>397.68888888888887</c:v>
                </c:pt>
                <c:pt idx="4706">
                  <c:v>397.70000000000005</c:v>
                </c:pt>
                <c:pt idx="4707">
                  <c:v>397.67777777777775</c:v>
                </c:pt>
                <c:pt idx="4708">
                  <c:v>397.66666666666663</c:v>
                </c:pt>
                <c:pt idx="4709">
                  <c:v>397.66666666666669</c:v>
                </c:pt>
                <c:pt idx="4710">
                  <c:v>397.66666666666663</c:v>
                </c:pt>
                <c:pt idx="4711">
                  <c:v>397.67777777777775</c:v>
                </c:pt>
                <c:pt idx="4712">
                  <c:v>397.67777777777775</c:v>
                </c:pt>
                <c:pt idx="4713">
                  <c:v>397.67777777777775</c:v>
                </c:pt>
                <c:pt idx="4714">
                  <c:v>397.67777777777775</c:v>
                </c:pt>
                <c:pt idx="4715">
                  <c:v>397.66666666666663</c:v>
                </c:pt>
                <c:pt idx="4716">
                  <c:v>397.66666666666663</c:v>
                </c:pt>
                <c:pt idx="4717">
                  <c:v>397.67777777777775</c:v>
                </c:pt>
                <c:pt idx="4718">
                  <c:v>397.65555555555551</c:v>
                </c:pt>
                <c:pt idx="4719">
                  <c:v>397.68888888888887</c:v>
                </c:pt>
                <c:pt idx="4720">
                  <c:v>397.67777777777775</c:v>
                </c:pt>
                <c:pt idx="4721">
                  <c:v>397.66666666666669</c:v>
                </c:pt>
                <c:pt idx="4722">
                  <c:v>397.67777777777775</c:v>
                </c:pt>
                <c:pt idx="4723">
                  <c:v>397.65555555555557</c:v>
                </c:pt>
                <c:pt idx="4724">
                  <c:v>397.67777777777775</c:v>
                </c:pt>
                <c:pt idx="4725">
                  <c:v>397.68888888888893</c:v>
                </c:pt>
                <c:pt idx="4726">
                  <c:v>397.67777777777775</c:v>
                </c:pt>
                <c:pt idx="4727">
                  <c:v>397.67777777777775</c:v>
                </c:pt>
                <c:pt idx="4728">
                  <c:v>397.70000000000005</c:v>
                </c:pt>
                <c:pt idx="4729">
                  <c:v>397.68888888888887</c:v>
                </c:pt>
                <c:pt idx="4730">
                  <c:v>397.68888888888887</c:v>
                </c:pt>
                <c:pt idx="4731">
                  <c:v>397.70000000000005</c:v>
                </c:pt>
                <c:pt idx="4732">
                  <c:v>397.68888888888887</c:v>
                </c:pt>
                <c:pt idx="4733">
                  <c:v>397.68888888888887</c:v>
                </c:pt>
                <c:pt idx="4734">
                  <c:v>397.68888888888887</c:v>
                </c:pt>
                <c:pt idx="4735">
                  <c:v>397.67777777777775</c:v>
                </c:pt>
                <c:pt idx="4736">
                  <c:v>397.68888888888893</c:v>
                </c:pt>
                <c:pt idx="4737">
                  <c:v>397.68888888888887</c:v>
                </c:pt>
                <c:pt idx="4738">
                  <c:v>397.7</c:v>
                </c:pt>
                <c:pt idx="4739">
                  <c:v>397.68888888888887</c:v>
                </c:pt>
                <c:pt idx="4740">
                  <c:v>397.66666666666669</c:v>
                </c:pt>
                <c:pt idx="4741">
                  <c:v>397.7</c:v>
                </c:pt>
                <c:pt idx="4742">
                  <c:v>397.70000000000005</c:v>
                </c:pt>
                <c:pt idx="4743">
                  <c:v>397.66666666666669</c:v>
                </c:pt>
                <c:pt idx="4744">
                  <c:v>397.67777777777775</c:v>
                </c:pt>
                <c:pt idx="4745">
                  <c:v>397.66666666666669</c:v>
                </c:pt>
                <c:pt idx="4746">
                  <c:v>397.66666666666663</c:v>
                </c:pt>
                <c:pt idx="4747">
                  <c:v>397.65555555555551</c:v>
                </c:pt>
                <c:pt idx="4748">
                  <c:v>397.68888888888887</c:v>
                </c:pt>
                <c:pt idx="4749">
                  <c:v>397.67777777777775</c:v>
                </c:pt>
                <c:pt idx="4750">
                  <c:v>397.71111111111111</c:v>
                </c:pt>
                <c:pt idx="4751">
                  <c:v>397.68888888888893</c:v>
                </c:pt>
                <c:pt idx="4752">
                  <c:v>397.70000000000005</c:v>
                </c:pt>
                <c:pt idx="4753">
                  <c:v>397.68888888888893</c:v>
                </c:pt>
                <c:pt idx="4754">
                  <c:v>397.67777777777775</c:v>
                </c:pt>
                <c:pt idx="4755">
                  <c:v>397.68888888888887</c:v>
                </c:pt>
                <c:pt idx="4756">
                  <c:v>397.65555555555551</c:v>
                </c:pt>
                <c:pt idx="4757">
                  <c:v>397.67777777777775</c:v>
                </c:pt>
                <c:pt idx="4758">
                  <c:v>397.68888888888893</c:v>
                </c:pt>
                <c:pt idx="4759">
                  <c:v>397.66666666666669</c:v>
                </c:pt>
                <c:pt idx="4760">
                  <c:v>397.68888888888887</c:v>
                </c:pt>
                <c:pt idx="4761">
                  <c:v>397.66666666666669</c:v>
                </c:pt>
                <c:pt idx="4762">
                  <c:v>397.67777777777775</c:v>
                </c:pt>
                <c:pt idx="4763">
                  <c:v>397.68888888888887</c:v>
                </c:pt>
                <c:pt idx="4764">
                  <c:v>397.71111111111105</c:v>
                </c:pt>
                <c:pt idx="4765">
                  <c:v>397.71111111111105</c:v>
                </c:pt>
                <c:pt idx="4766">
                  <c:v>397.68888888888887</c:v>
                </c:pt>
                <c:pt idx="4767">
                  <c:v>397.70000000000005</c:v>
                </c:pt>
                <c:pt idx="4768">
                  <c:v>397.68888888888887</c:v>
                </c:pt>
                <c:pt idx="4769">
                  <c:v>397.72222222222217</c:v>
                </c:pt>
                <c:pt idx="4770">
                  <c:v>397.66666666666669</c:v>
                </c:pt>
                <c:pt idx="4771">
                  <c:v>397.68888888888893</c:v>
                </c:pt>
                <c:pt idx="4772">
                  <c:v>397.7</c:v>
                </c:pt>
                <c:pt idx="4773">
                  <c:v>397.68888888888893</c:v>
                </c:pt>
                <c:pt idx="4774">
                  <c:v>397.67777777777775</c:v>
                </c:pt>
                <c:pt idx="4775">
                  <c:v>397.67777777777775</c:v>
                </c:pt>
                <c:pt idx="4776">
                  <c:v>397.67777777777775</c:v>
                </c:pt>
                <c:pt idx="4777">
                  <c:v>397.68888888888887</c:v>
                </c:pt>
                <c:pt idx="4778">
                  <c:v>397.67777777777775</c:v>
                </c:pt>
                <c:pt idx="4779">
                  <c:v>397.68888888888887</c:v>
                </c:pt>
                <c:pt idx="4780">
                  <c:v>397.68888888888887</c:v>
                </c:pt>
                <c:pt idx="4781">
                  <c:v>397.68888888888887</c:v>
                </c:pt>
                <c:pt idx="4782">
                  <c:v>397.68888888888887</c:v>
                </c:pt>
                <c:pt idx="4783">
                  <c:v>397.67777777777775</c:v>
                </c:pt>
                <c:pt idx="4784">
                  <c:v>397.67777777777775</c:v>
                </c:pt>
                <c:pt idx="4785">
                  <c:v>397.68888888888887</c:v>
                </c:pt>
                <c:pt idx="4786">
                  <c:v>397.7</c:v>
                </c:pt>
                <c:pt idx="4787">
                  <c:v>397.68888888888887</c:v>
                </c:pt>
                <c:pt idx="4788">
                  <c:v>397.67777777777775</c:v>
                </c:pt>
                <c:pt idx="4789">
                  <c:v>397.7</c:v>
                </c:pt>
                <c:pt idx="4790">
                  <c:v>397.68888888888887</c:v>
                </c:pt>
                <c:pt idx="4791">
                  <c:v>397.68888888888887</c:v>
                </c:pt>
                <c:pt idx="4792">
                  <c:v>397.70000000000005</c:v>
                </c:pt>
                <c:pt idx="4793">
                  <c:v>397.68888888888893</c:v>
                </c:pt>
                <c:pt idx="4794">
                  <c:v>397.68888888888893</c:v>
                </c:pt>
                <c:pt idx="4795">
                  <c:v>397.68888888888893</c:v>
                </c:pt>
                <c:pt idx="4796">
                  <c:v>397.70000000000005</c:v>
                </c:pt>
                <c:pt idx="4797">
                  <c:v>397.67777777777775</c:v>
                </c:pt>
                <c:pt idx="4798">
                  <c:v>397.68888888888887</c:v>
                </c:pt>
                <c:pt idx="4799">
                  <c:v>397.67777777777775</c:v>
                </c:pt>
                <c:pt idx="4800">
                  <c:v>397.7</c:v>
                </c:pt>
                <c:pt idx="4801">
                  <c:v>397.68888888888887</c:v>
                </c:pt>
                <c:pt idx="4802">
                  <c:v>397.67777777777775</c:v>
                </c:pt>
                <c:pt idx="4803">
                  <c:v>397.68888888888887</c:v>
                </c:pt>
                <c:pt idx="4804">
                  <c:v>397.68888888888887</c:v>
                </c:pt>
                <c:pt idx="4805">
                  <c:v>397.67777777777781</c:v>
                </c:pt>
                <c:pt idx="4806">
                  <c:v>397.71111111111105</c:v>
                </c:pt>
                <c:pt idx="4807">
                  <c:v>397.68888888888887</c:v>
                </c:pt>
                <c:pt idx="4808">
                  <c:v>397.67777777777781</c:v>
                </c:pt>
                <c:pt idx="4809">
                  <c:v>397.66666666666669</c:v>
                </c:pt>
                <c:pt idx="4810">
                  <c:v>397.67777777777775</c:v>
                </c:pt>
                <c:pt idx="4811">
                  <c:v>397.68888888888887</c:v>
                </c:pt>
                <c:pt idx="4812">
                  <c:v>397.67777777777775</c:v>
                </c:pt>
                <c:pt idx="4813">
                  <c:v>397.66666666666663</c:v>
                </c:pt>
                <c:pt idx="4814">
                  <c:v>397.7</c:v>
                </c:pt>
                <c:pt idx="4815">
                  <c:v>397.7</c:v>
                </c:pt>
                <c:pt idx="4816">
                  <c:v>397.68888888888887</c:v>
                </c:pt>
                <c:pt idx="4817">
                  <c:v>397.68888888888893</c:v>
                </c:pt>
                <c:pt idx="4818">
                  <c:v>397.7</c:v>
                </c:pt>
                <c:pt idx="4819">
                  <c:v>397.71111111111105</c:v>
                </c:pt>
                <c:pt idx="4820">
                  <c:v>397.72222222222217</c:v>
                </c:pt>
                <c:pt idx="4821">
                  <c:v>397.68888888888893</c:v>
                </c:pt>
                <c:pt idx="4822">
                  <c:v>397.7</c:v>
                </c:pt>
                <c:pt idx="4823">
                  <c:v>397.67777777777775</c:v>
                </c:pt>
                <c:pt idx="4824">
                  <c:v>397.67777777777775</c:v>
                </c:pt>
                <c:pt idx="4825">
                  <c:v>397.67777777777775</c:v>
                </c:pt>
                <c:pt idx="4826">
                  <c:v>397.68888888888887</c:v>
                </c:pt>
                <c:pt idx="4827">
                  <c:v>397.7</c:v>
                </c:pt>
                <c:pt idx="4828">
                  <c:v>397.71111111111105</c:v>
                </c:pt>
                <c:pt idx="4829">
                  <c:v>397.71111111111105</c:v>
                </c:pt>
                <c:pt idx="4830">
                  <c:v>397.71111111111105</c:v>
                </c:pt>
                <c:pt idx="4831">
                  <c:v>397.68888888888887</c:v>
                </c:pt>
                <c:pt idx="4832">
                  <c:v>397.73333333333329</c:v>
                </c:pt>
                <c:pt idx="4833">
                  <c:v>397.72222222222223</c:v>
                </c:pt>
                <c:pt idx="4834">
                  <c:v>397.68888888888887</c:v>
                </c:pt>
                <c:pt idx="4835">
                  <c:v>397.67777777777775</c:v>
                </c:pt>
                <c:pt idx="4836">
                  <c:v>397.70000000000005</c:v>
                </c:pt>
                <c:pt idx="4837">
                  <c:v>397.72222222222217</c:v>
                </c:pt>
                <c:pt idx="4838">
                  <c:v>397.71111111111105</c:v>
                </c:pt>
                <c:pt idx="4839">
                  <c:v>397.72222222222223</c:v>
                </c:pt>
                <c:pt idx="4840">
                  <c:v>397.71111111111111</c:v>
                </c:pt>
                <c:pt idx="4841">
                  <c:v>397.68888888888887</c:v>
                </c:pt>
                <c:pt idx="4842">
                  <c:v>397.71111111111111</c:v>
                </c:pt>
                <c:pt idx="4843">
                  <c:v>397.7</c:v>
                </c:pt>
                <c:pt idx="4844">
                  <c:v>397.71111111111105</c:v>
                </c:pt>
                <c:pt idx="4845">
                  <c:v>397.67777777777775</c:v>
                </c:pt>
                <c:pt idx="4846">
                  <c:v>397.71111111111111</c:v>
                </c:pt>
                <c:pt idx="4847">
                  <c:v>397.68888888888887</c:v>
                </c:pt>
                <c:pt idx="4848">
                  <c:v>397.67777777777775</c:v>
                </c:pt>
                <c:pt idx="4849">
                  <c:v>397.72222222222223</c:v>
                </c:pt>
                <c:pt idx="4850">
                  <c:v>397.71111111111111</c:v>
                </c:pt>
                <c:pt idx="4851">
                  <c:v>397.74444444444441</c:v>
                </c:pt>
                <c:pt idx="4852">
                  <c:v>397.73333333333329</c:v>
                </c:pt>
                <c:pt idx="4853">
                  <c:v>397.70000000000005</c:v>
                </c:pt>
                <c:pt idx="4854">
                  <c:v>397.68888888888893</c:v>
                </c:pt>
                <c:pt idx="4855">
                  <c:v>397.72222222222223</c:v>
                </c:pt>
                <c:pt idx="4856">
                  <c:v>397.67777777777781</c:v>
                </c:pt>
                <c:pt idx="4857">
                  <c:v>397.72222222222217</c:v>
                </c:pt>
                <c:pt idx="4858">
                  <c:v>397.71111111111111</c:v>
                </c:pt>
                <c:pt idx="4859">
                  <c:v>397.72222222222223</c:v>
                </c:pt>
                <c:pt idx="4860">
                  <c:v>397.70000000000005</c:v>
                </c:pt>
                <c:pt idx="4861">
                  <c:v>397.68888888888893</c:v>
                </c:pt>
                <c:pt idx="4862">
                  <c:v>397.67777777777775</c:v>
                </c:pt>
                <c:pt idx="4863">
                  <c:v>397.68888888888893</c:v>
                </c:pt>
                <c:pt idx="4864">
                  <c:v>397.71111111111111</c:v>
                </c:pt>
                <c:pt idx="4865">
                  <c:v>397.68888888888893</c:v>
                </c:pt>
                <c:pt idx="4866">
                  <c:v>397.70000000000005</c:v>
                </c:pt>
                <c:pt idx="4867">
                  <c:v>397.68888888888893</c:v>
                </c:pt>
                <c:pt idx="4868">
                  <c:v>397.72222222222223</c:v>
                </c:pt>
                <c:pt idx="4869">
                  <c:v>397.71111111111111</c:v>
                </c:pt>
                <c:pt idx="4870">
                  <c:v>397.71111111111105</c:v>
                </c:pt>
                <c:pt idx="4871">
                  <c:v>397.67777777777775</c:v>
                </c:pt>
                <c:pt idx="4872">
                  <c:v>397.7</c:v>
                </c:pt>
                <c:pt idx="4873">
                  <c:v>397.66666666666669</c:v>
                </c:pt>
                <c:pt idx="4874">
                  <c:v>397.68888888888893</c:v>
                </c:pt>
                <c:pt idx="4875">
                  <c:v>397.68888888888893</c:v>
                </c:pt>
                <c:pt idx="4876">
                  <c:v>397.68888888888887</c:v>
                </c:pt>
                <c:pt idx="4877">
                  <c:v>397.68888888888893</c:v>
                </c:pt>
                <c:pt idx="4878">
                  <c:v>397.67777777777775</c:v>
                </c:pt>
                <c:pt idx="4879">
                  <c:v>397.70000000000005</c:v>
                </c:pt>
                <c:pt idx="4880">
                  <c:v>397.67777777777775</c:v>
                </c:pt>
                <c:pt idx="4881">
                  <c:v>397.7</c:v>
                </c:pt>
                <c:pt idx="4882">
                  <c:v>397.68888888888887</c:v>
                </c:pt>
                <c:pt idx="4883">
                  <c:v>397.71111111111111</c:v>
                </c:pt>
                <c:pt idx="4884">
                  <c:v>397.71111111111111</c:v>
                </c:pt>
                <c:pt idx="4885">
                  <c:v>397.67777777777775</c:v>
                </c:pt>
                <c:pt idx="4886">
                  <c:v>397.68888888888887</c:v>
                </c:pt>
                <c:pt idx="4887">
                  <c:v>397.68888888888887</c:v>
                </c:pt>
                <c:pt idx="4888">
                  <c:v>397.70000000000005</c:v>
                </c:pt>
                <c:pt idx="4889">
                  <c:v>397.67777777777775</c:v>
                </c:pt>
                <c:pt idx="4890">
                  <c:v>397.68888888888887</c:v>
                </c:pt>
                <c:pt idx="4891">
                  <c:v>397.67777777777775</c:v>
                </c:pt>
                <c:pt idx="4892">
                  <c:v>397.7</c:v>
                </c:pt>
                <c:pt idx="4893">
                  <c:v>397.70000000000005</c:v>
                </c:pt>
                <c:pt idx="4894">
                  <c:v>397.67777777777775</c:v>
                </c:pt>
                <c:pt idx="4895">
                  <c:v>397.68888888888893</c:v>
                </c:pt>
                <c:pt idx="4896">
                  <c:v>397.68888888888893</c:v>
                </c:pt>
                <c:pt idx="4897">
                  <c:v>397.67777777777775</c:v>
                </c:pt>
                <c:pt idx="4898">
                  <c:v>397.70000000000005</c:v>
                </c:pt>
                <c:pt idx="4899">
                  <c:v>397.66666666666663</c:v>
                </c:pt>
                <c:pt idx="4900">
                  <c:v>397.67777777777775</c:v>
                </c:pt>
                <c:pt idx="4901">
                  <c:v>397.68888888888887</c:v>
                </c:pt>
                <c:pt idx="4902">
                  <c:v>397.68888888888887</c:v>
                </c:pt>
                <c:pt idx="4903">
                  <c:v>397.7</c:v>
                </c:pt>
                <c:pt idx="4904">
                  <c:v>397.70000000000005</c:v>
                </c:pt>
                <c:pt idx="4905">
                  <c:v>397.68888888888887</c:v>
                </c:pt>
                <c:pt idx="4906">
                  <c:v>397.67777777777775</c:v>
                </c:pt>
                <c:pt idx="4907">
                  <c:v>397.7</c:v>
                </c:pt>
                <c:pt idx="4908">
                  <c:v>397.7</c:v>
                </c:pt>
                <c:pt idx="4909">
                  <c:v>397.67777777777775</c:v>
                </c:pt>
                <c:pt idx="4910">
                  <c:v>397.66666666666663</c:v>
                </c:pt>
                <c:pt idx="4911">
                  <c:v>397.67777777777775</c:v>
                </c:pt>
                <c:pt idx="4912">
                  <c:v>397.67777777777775</c:v>
                </c:pt>
                <c:pt idx="4913">
                  <c:v>397.67777777777775</c:v>
                </c:pt>
                <c:pt idx="4914">
                  <c:v>397.67777777777775</c:v>
                </c:pt>
                <c:pt idx="4915">
                  <c:v>397.66666666666663</c:v>
                </c:pt>
                <c:pt idx="4916">
                  <c:v>397.68888888888887</c:v>
                </c:pt>
                <c:pt idx="4917">
                  <c:v>397.66666666666663</c:v>
                </c:pt>
                <c:pt idx="4918">
                  <c:v>397.66666666666663</c:v>
                </c:pt>
                <c:pt idx="4919">
                  <c:v>397.67777777777775</c:v>
                </c:pt>
                <c:pt idx="4920">
                  <c:v>397.66666666666663</c:v>
                </c:pt>
                <c:pt idx="4921">
                  <c:v>397.66666666666663</c:v>
                </c:pt>
                <c:pt idx="4922">
                  <c:v>397.68888888888887</c:v>
                </c:pt>
                <c:pt idx="4923">
                  <c:v>397.68888888888887</c:v>
                </c:pt>
                <c:pt idx="4924">
                  <c:v>397.68888888888887</c:v>
                </c:pt>
                <c:pt idx="4925">
                  <c:v>397.68888888888887</c:v>
                </c:pt>
                <c:pt idx="4926">
                  <c:v>397.67777777777775</c:v>
                </c:pt>
                <c:pt idx="4927">
                  <c:v>397.65555555555551</c:v>
                </c:pt>
                <c:pt idx="4928">
                  <c:v>397.66666666666663</c:v>
                </c:pt>
                <c:pt idx="4929">
                  <c:v>397.68888888888887</c:v>
                </c:pt>
                <c:pt idx="4930">
                  <c:v>397.68888888888887</c:v>
                </c:pt>
                <c:pt idx="4931">
                  <c:v>397.67777777777775</c:v>
                </c:pt>
                <c:pt idx="4932">
                  <c:v>397.66666666666663</c:v>
                </c:pt>
                <c:pt idx="4933">
                  <c:v>397.7</c:v>
                </c:pt>
                <c:pt idx="4934">
                  <c:v>397.65555555555557</c:v>
                </c:pt>
                <c:pt idx="4935">
                  <c:v>397.66666666666663</c:v>
                </c:pt>
                <c:pt idx="4936">
                  <c:v>397.66666666666663</c:v>
                </c:pt>
                <c:pt idx="4937">
                  <c:v>397.68888888888887</c:v>
                </c:pt>
                <c:pt idx="4938">
                  <c:v>397.70000000000005</c:v>
                </c:pt>
                <c:pt idx="4939">
                  <c:v>397.68888888888887</c:v>
                </c:pt>
                <c:pt idx="4940">
                  <c:v>397.70000000000005</c:v>
                </c:pt>
                <c:pt idx="4941">
                  <c:v>397.68888888888887</c:v>
                </c:pt>
                <c:pt idx="4942">
                  <c:v>397.67777777777775</c:v>
                </c:pt>
                <c:pt idx="4943">
                  <c:v>397.67777777777775</c:v>
                </c:pt>
                <c:pt idx="4944">
                  <c:v>397.64444444444445</c:v>
                </c:pt>
                <c:pt idx="4945">
                  <c:v>397.66666666666669</c:v>
                </c:pt>
                <c:pt idx="4946">
                  <c:v>397.7</c:v>
                </c:pt>
                <c:pt idx="4947">
                  <c:v>397.66666666666669</c:v>
                </c:pt>
                <c:pt idx="4948">
                  <c:v>397.67777777777775</c:v>
                </c:pt>
                <c:pt idx="4949">
                  <c:v>397.66666666666669</c:v>
                </c:pt>
                <c:pt idx="4950">
                  <c:v>397.66666666666663</c:v>
                </c:pt>
                <c:pt idx="4951">
                  <c:v>397.67777777777775</c:v>
                </c:pt>
                <c:pt idx="4952">
                  <c:v>397.66666666666663</c:v>
                </c:pt>
                <c:pt idx="4953">
                  <c:v>397.67777777777775</c:v>
                </c:pt>
                <c:pt idx="4954">
                  <c:v>397.67777777777769</c:v>
                </c:pt>
                <c:pt idx="4955">
                  <c:v>397.67777777777775</c:v>
                </c:pt>
                <c:pt idx="4956">
                  <c:v>397.66666666666663</c:v>
                </c:pt>
                <c:pt idx="4957">
                  <c:v>397.67777777777775</c:v>
                </c:pt>
                <c:pt idx="4958">
                  <c:v>397.71111111111105</c:v>
                </c:pt>
                <c:pt idx="4959">
                  <c:v>397.66666666666663</c:v>
                </c:pt>
                <c:pt idx="4960">
                  <c:v>397.67777777777775</c:v>
                </c:pt>
                <c:pt idx="4961">
                  <c:v>397.66666666666669</c:v>
                </c:pt>
                <c:pt idx="4962">
                  <c:v>397.68888888888887</c:v>
                </c:pt>
                <c:pt idx="4963">
                  <c:v>397.68888888888887</c:v>
                </c:pt>
                <c:pt idx="4964">
                  <c:v>397.68888888888887</c:v>
                </c:pt>
                <c:pt idx="4965">
                  <c:v>397.7</c:v>
                </c:pt>
                <c:pt idx="4966">
                  <c:v>397.71111111111105</c:v>
                </c:pt>
                <c:pt idx="4967">
                  <c:v>397.7</c:v>
                </c:pt>
                <c:pt idx="4968">
                  <c:v>397.68888888888887</c:v>
                </c:pt>
                <c:pt idx="4969">
                  <c:v>397.72222222222217</c:v>
                </c:pt>
                <c:pt idx="4970">
                  <c:v>397.7</c:v>
                </c:pt>
                <c:pt idx="4971">
                  <c:v>397.72222222222217</c:v>
                </c:pt>
                <c:pt idx="4972">
                  <c:v>397.68888888888887</c:v>
                </c:pt>
                <c:pt idx="4973">
                  <c:v>397.66666666666669</c:v>
                </c:pt>
                <c:pt idx="4974">
                  <c:v>397.72222222222217</c:v>
                </c:pt>
                <c:pt idx="4975">
                  <c:v>397.67777777777775</c:v>
                </c:pt>
                <c:pt idx="4976">
                  <c:v>397.67777777777775</c:v>
                </c:pt>
                <c:pt idx="4977">
                  <c:v>397.68888888888887</c:v>
                </c:pt>
                <c:pt idx="4978">
                  <c:v>397.68888888888887</c:v>
                </c:pt>
                <c:pt idx="4979">
                  <c:v>397.68888888888887</c:v>
                </c:pt>
                <c:pt idx="4980">
                  <c:v>397.67777777777775</c:v>
                </c:pt>
                <c:pt idx="4981">
                  <c:v>397.68888888888887</c:v>
                </c:pt>
                <c:pt idx="4982">
                  <c:v>397.67777777777775</c:v>
                </c:pt>
                <c:pt idx="4983">
                  <c:v>397.71111111111105</c:v>
                </c:pt>
                <c:pt idx="4984">
                  <c:v>397.7</c:v>
                </c:pt>
                <c:pt idx="4985">
                  <c:v>397.67777777777775</c:v>
                </c:pt>
                <c:pt idx="4986">
                  <c:v>397.73333333333329</c:v>
                </c:pt>
                <c:pt idx="4987">
                  <c:v>397.72222222222217</c:v>
                </c:pt>
                <c:pt idx="4988">
                  <c:v>397.71111111111105</c:v>
                </c:pt>
                <c:pt idx="4989">
                  <c:v>397.7</c:v>
                </c:pt>
                <c:pt idx="4990">
                  <c:v>397.7</c:v>
                </c:pt>
                <c:pt idx="4991">
                  <c:v>397.71111111111105</c:v>
                </c:pt>
                <c:pt idx="4992">
                  <c:v>397.72222222222217</c:v>
                </c:pt>
                <c:pt idx="4993">
                  <c:v>397.7</c:v>
                </c:pt>
                <c:pt idx="4994">
                  <c:v>397.7</c:v>
                </c:pt>
                <c:pt idx="4995">
                  <c:v>397.71111111111105</c:v>
                </c:pt>
                <c:pt idx="4996">
                  <c:v>397.67777777777775</c:v>
                </c:pt>
                <c:pt idx="4997">
                  <c:v>397.66666666666669</c:v>
                </c:pt>
                <c:pt idx="4998">
                  <c:v>397.67777777777775</c:v>
                </c:pt>
                <c:pt idx="4999">
                  <c:v>397.68888888888887</c:v>
                </c:pt>
                <c:pt idx="5000">
                  <c:v>397.7</c:v>
                </c:pt>
                <c:pt idx="5001">
                  <c:v>397.67777777777775</c:v>
                </c:pt>
                <c:pt idx="5002">
                  <c:v>397.66666666666669</c:v>
                </c:pt>
                <c:pt idx="5003">
                  <c:v>397.68888888888887</c:v>
                </c:pt>
                <c:pt idx="5004">
                  <c:v>397.68888888888887</c:v>
                </c:pt>
                <c:pt idx="5005">
                  <c:v>397.67777777777775</c:v>
                </c:pt>
                <c:pt idx="5006">
                  <c:v>397.67777777777775</c:v>
                </c:pt>
                <c:pt idx="5007">
                  <c:v>397.68888888888887</c:v>
                </c:pt>
                <c:pt idx="5008">
                  <c:v>397.7</c:v>
                </c:pt>
                <c:pt idx="5009">
                  <c:v>397.7</c:v>
                </c:pt>
                <c:pt idx="5010">
                  <c:v>397.7</c:v>
                </c:pt>
                <c:pt idx="5011">
                  <c:v>397.70000000000005</c:v>
                </c:pt>
                <c:pt idx="5012">
                  <c:v>397.71111111111105</c:v>
                </c:pt>
                <c:pt idx="5013">
                  <c:v>397.72222222222217</c:v>
                </c:pt>
                <c:pt idx="5014">
                  <c:v>397.7</c:v>
                </c:pt>
                <c:pt idx="5015">
                  <c:v>397.71111111111105</c:v>
                </c:pt>
                <c:pt idx="5016">
                  <c:v>397.68888888888887</c:v>
                </c:pt>
                <c:pt idx="5017">
                  <c:v>397.68888888888887</c:v>
                </c:pt>
                <c:pt idx="5018">
                  <c:v>397.67777777777775</c:v>
                </c:pt>
                <c:pt idx="5019">
                  <c:v>397.67777777777775</c:v>
                </c:pt>
                <c:pt idx="5020">
                  <c:v>397.68888888888887</c:v>
                </c:pt>
                <c:pt idx="5021">
                  <c:v>397.71111111111105</c:v>
                </c:pt>
                <c:pt idx="5022">
                  <c:v>397.7</c:v>
                </c:pt>
                <c:pt idx="5023">
                  <c:v>397.71111111111105</c:v>
                </c:pt>
                <c:pt idx="5024">
                  <c:v>397.68888888888887</c:v>
                </c:pt>
                <c:pt idx="5025">
                  <c:v>397.68888888888887</c:v>
                </c:pt>
                <c:pt idx="5026">
                  <c:v>397.71111111111105</c:v>
                </c:pt>
                <c:pt idx="5027">
                  <c:v>397.68888888888887</c:v>
                </c:pt>
                <c:pt idx="5028">
                  <c:v>397.7</c:v>
                </c:pt>
                <c:pt idx="5029">
                  <c:v>397.71111111111105</c:v>
                </c:pt>
                <c:pt idx="5030">
                  <c:v>397.72222222222217</c:v>
                </c:pt>
                <c:pt idx="5031">
                  <c:v>397.68888888888887</c:v>
                </c:pt>
                <c:pt idx="5032">
                  <c:v>397.71111111111105</c:v>
                </c:pt>
                <c:pt idx="5033">
                  <c:v>397.71111111111105</c:v>
                </c:pt>
                <c:pt idx="5034">
                  <c:v>397.70000000000005</c:v>
                </c:pt>
                <c:pt idx="5035">
                  <c:v>397.68888888888887</c:v>
                </c:pt>
                <c:pt idx="5036">
                  <c:v>397.68888888888887</c:v>
                </c:pt>
                <c:pt idx="5037">
                  <c:v>397.68888888888887</c:v>
                </c:pt>
                <c:pt idx="5038">
                  <c:v>397.68888888888887</c:v>
                </c:pt>
                <c:pt idx="5039">
                  <c:v>397.7</c:v>
                </c:pt>
                <c:pt idx="5040">
                  <c:v>397.68888888888887</c:v>
                </c:pt>
                <c:pt idx="5041">
                  <c:v>397.7</c:v>
                </c:pt>
                <c:pt idx="5042">
                  <c:v>397.72222222222217</c:v>
                </c:pt>
                <c:pt idx="5043">
                  <c:v>397.71111111111105</c:v>
                </c:pt>
                <c:pt idx="5044">
                  <c:v>397.7</c:v>
                </c:pt>
                <c:pt idx="5045">
                  <c:v>397.68888888888887</c:v>
                </c:pt>
                <c:pt idx="5046">
                  <c:v>397.71111111111111</c:v>
                </c:pt>
                <c:pt idx="5047">
                  <c:v>397.7</c:v>
                </c:pt>
                <c:pt idx="5048">
                  <c:v>397.68888888888887</c:v>
                </c:pt>
                <c:pt idx="5049">
                  <c:v>397.73333333333329</c:v>
                </c:pt>
                <c:pt idx="5050">
                  <c:v>397.71111111111105</c:v>
                </c:pt>
                <c:pt idx="5051">
                  <c:v>397.71111111111105</c:v>
                </c:pt>
                <c:pt idx="5052">
                  <c:v>397.7</c:v>
                </c:pt>
                <c:pt idx="5053">
                  <c:v>397.7</c:v>
                </c:pt>
                <c:pt idx="5054">
                  <c:v>397.7</c:v>
                </c:pt>
                <c:pt idx="5055">
                  <c:v>397.66666666666669</c:v>
                </c:pt>
                <c:pt idx="5056">
                  <c:v>397.68888888888887</c:v>
                </c:pt>
                <c:pt idx="5057">
                  <c:v>397.67777777777775</c:v>
                </c:pt>
                <c:pt idx="5058">
                  <c:v>397.66666666666663</c:v>
                </c:pt>
                <c:pt idx="5059">
                  <c:v>397.71111111111105</c:v>
                </c:pt>
                <c:pt idx="5060">
                  <c:v>397.68888888888887</c:v>
                </c:pt>
                <c:pt idx="5061">
                  <c:v>397.66666666666663</c:v>
                </c:pt>
                <c:pt idx="5062">
                  <c:v>397.7</c:v>
                </c:pt>
                <c:pt idx="5063">
                  <c:v>397.67777777777775</c:v>
                </c:pt>
                <c:pt idx="5064">
                  <c:v>397.7</c:v>
                </c:pt>
                <c:pt idx="5065">
                  <c:v>397.68888888888887</c:v>
                </c:pt>
                <c:pt idx="5066">
                  <c:v>397.7</c:v>
                </c:pt>
                <c:pt idx="5067">
                  <c:v>397.67777777777775</c:v>
                </c:pt>
                <c:pt idx="5068">
                  <c:v>397.68888888888887</c:v>
                </c:pt>
                <c:pt idx="5069">
                  <c:v>397.66666666666669</c:v>
                </c:pt>
                <c:pt idx="5070">
                  <c:v>397.66666666666663</c:v>
                </c:pt>
                <c:pt idx="5071">
                  <c:v>397.7</c:v>
                </c:pt>
                <c:pt idx="5072">
                  <c:v>397.70000000000005</c:v>
                </c:pt>
                <c:pt idx="5073">
                  <c:v>397.7</c:v>
                </c:pt>
                <c:pt idx="5074">
                  <c:v>397.72222222222217</c:v>
                </c:pt>
                <c:pt idx="5075">
                  <c:v>397.71111111111105</c:v>
                </c:pt>
                <c:pt idx="5076">
                  <c:v>397.68888888888887</c:v>
                </c:pt>
                <c:pt idx="5077">
                  <c:v>397.71111111111105</c:v>
                </c:pt>
                <c:pt idx="5078">
                  <c:v>397.67777777777775</c:v>
                </c:pt>
                <c:pt idx="5079">
                  <c:v>397.66666666666669</c:v>
                </c:pt>
                <c:pt idx="5080">
                  <c:v>397.65555555555557</c:v>
                </c:pt>
                <c:pt idx="5081">
                  <c:v>397.67777777777769</c:v>
                </c:pt>
                <c:pt idx="5082">
                  <c:v>397.68888888888881</c:v>
                </c:pt>
                <c:pt idx="5083">
                  <c:v>397.66666666666663</c:v>
                </c:pt>
                <c:pt idx="5084">
                  <c:v>397.7</c:v>
                </c:pt>
                <c:pt idx="5085">
                  <c:v>397.7</c:v>
                </c:pt>
                <c:pt idx="5086">
                  <c:v>397.67777777777775</c:v>
                </c:pt>
                <c:pt idx="5087">
                  <c:v>397.7</c:v>
                </c:pt>
                <c:pt idx="5088">
                  <c:v>397.67777777777769</c:v>
                </c:pt>
                <c:pt idx="5089">
                  <c:v>397.68888888888887</c:v>
                </c:pt>
                <c:pt idx="5090">
                  <c:v>397.67777777777775</c:v>
                </c:pt>
                <c:pt idx="5091">
                  <c:v>397.67777777777775</c:v>
                </c:pt>
                <c:pt idx="5092">
                  <c:v>397.66666666666669</c:v>
                </c:pt>
                <c:pt idx="5093">
                  <c:v>397.66666666666669</c:v>
                </c:pt>
                <c:pt idx="5094">
                  <c:v>397.68888888888893</c:v>
                </c:pt>
                <c:pt idx="5095">
                  <c:v>397.67777777777775</c:v>
                </c:pt>
                <c:pt idx="5096">
                  <c:v>397.68888888888887</c:v>
                </c:pt>
                <c:pt idx="5097">
                  <c:v>397.68888888888887</c:v>
                </c:pt>
                <c:pt idx="5098">
                  <c:v>397.66666666666669</c:v>
                </c:pt>
                <c:pt idx="5099">
                  <c:v>397.67777777777769</c:v>
                </c:pt>
                <c:pt idx="5100">
                  <c:v>397.67777777777769</c:v>
                </c:pt>
                <c:pt idx="5101">
                  <c:v>397.66666666666669</c:v>
                </c:pt>
                <c:pt idx="5102">
                  <c:v>397.72222222222217</c:v>
                </c:pt>
                <c:pt idx="5103">
                  <c:v>397.7</c:v>
                </c:pt>
                <c:pt idx="5104">
                  <c:v>397.71111111111105</c:v>
                </c:pt>
                <c:pt idx="5105">
                  <c:v>397.68888888888887</c:v>
                </c:pt>
                <c:pt idx="5106">
                  <c:v>397.7</c:v>
                </c:pt>
                <c:pt idx="5107">
                  <c:v>397.7</c:v>
                </c:pt>
                <c:pt idx="5108">
                  <c:v>397.68888888888887</c:v>
                </c:pt>
                <c:pt idx="5109">
                  <c:v>397.67777777777769</c:v>
                </c:pt>
                <c:pt idx="5110">
                  <c:v>397.7</c:v>
                </c:pt>
                <c:pt idx="5111">
                  <c:v>397.67777777777775</c:v>
                </c:pt>
                <c:pt idx="5112">
                  <c:v>397.66666666666663</c:v>
                </c:pt>
                <c:pt idx="5113">
                  <c:v>397.67777777777775</c:v>
                </c:pt>
                <c:pt idx="5114">
                  <c:v>397.7</c:v>
                </c:pt>
                <c:pt idx="5115">
                  <c:v>397.71111111111105</c:v>
                </c:pt>
                <c:pt idx="5116">
                  <c:v>397.68888888888887</c:v>
                </c:pt>
                <c:pt idx="5117">
                  <c:v>397.7</c:v>
                </c:pt>
                <c:pt idx="5118">
                  <c:v>397.71111111111105</c:v>
                </c:pt>
                <c:pt idx="5119">
                  <c:v>397.68888888888887</c:v>
                </c:pt>
                <c:pt idx="5120">
                  <c:v>397.7</c:v>
                </c:pt>
                <c:pt idx="5121">
                  <c:v>397.71111111111105</c:v>
                </c:pt>
                <c:pt idx="5122">
                  <c:v>397.71111111111105</c:v>
                </c:pt>
                <c:pt idx="5123">
                  <c:v>397.68888888888887</c:v>
                </c:pt>
                <c:pt idx="5124">
                  <c:v>397.72222222222223</c:v>
                </c:pt>
                <c:pt idx="5125">
                  <c:v>397.7</c:v>
                </c:pt>
                <c:pt idx="5126">
                  <c:v>397.71111111111105</c:v>
                </c:pt>
                <c:pt idx="5127">
                  <c:v>397.7</c:v>
                </c:pt>
                <c:pt idx="5128">
                  <c:v>397.73333333333335</c:v>
                </c:pt>
                <c:pt idx="5129">
                  <c:v>397.72222222222217</c:v>
                </c:pt>
                <c:pt idx="5130">
                  <c:v>397.68888888888887</c:v>
                </c:pt>
                <c:pt idx="5131">
                  <c:v>397.68888888888887</c:v>
                </c:pt>
                <c:pt idx="5132">
                  <c:v>397.71111111111105</c:v>
                </c:pt>
                <c:pt idx="5133">
                  <c:v>397.72222222222217</c:v>
                </c:pt>
                <c:pt idx="5134">
                  <c:v>397.7</c:v>
                </c:pt>
                <c:pt idx="5135">
                  <c:v>397.72222222222217</c:v>
                </c:pt>
                <c:pt idx="5136">
                  <c:v>397.72222222222217</c:v>
                </c:pt>
                <c:pt idx="5137">
                  <c:v>397.71111111111105</c:v>
                </c:pt>
                <c:pt idx="5138">
                  <c:v>397.72222222222217</c:v>
                </c:pt>
                <c:pt idx="5139">
                  <c:v>397.72222222222217</c:v>
                </c:pt>
                <c:pt idx="5140">
                  <c:v>397.71111111111105</c:v>
                </c:pt>
                <c:pt idx="5141">
                  <c:v>397.68888888888887</c:v>
                </c:pt>
                <c:pt idx="5142">
                  <c:v>397.7</c:v>
                </c:pt>
                <c:pt idx="5143">
                  <c:v>397.72222222222217</c:v>
                </c:pt>
                <c:pt idx="5144">
                  <c:v>397.7</c:v>
                </c:pt>
                <c:pt idx="5145">
                  <c:v>397.72222222222217</c:v>
                </c:pt>
                <c:pt idx="5146">
                  <c:v>397.68888888888887</c:v>
                </c:pt>
                <c:pt idx="5147">
                  <c:v>397.67777777777775</c:v>
                </c:pt>
                <c:pt idx="5148">
                  <c:v>397.7</c:v>
                </c:pt>
                <c:pt idx="5149">
                  <c:v>397.7</c:v>
                </c:pt>
                <c:pt idx="5150">
                  <c:v>397.72222222222217</c:v>
                </c:pt>
                <c:pt idx="5151">
                  <c:v>397.7</c:v>
                </c:pt>
                <c:pt idx="5152">
                  <c:v>397.7</c:v>
                </c:pt>
                <c:pt idx="5153">
                  <c:v>397.68888888888887</c:v>
                </c:pt>
                <c:pt idx="5154">
                  <c:v>397.71111111111105</c:v>
                </c:pt>
                <c:pt idx="5155">
                  <c:v>397.71111111111105</c:v>
                </c:pt>
                <c:pt idx="5156">
                  <c:v>397.7</c:v>
                </c:pt>
                <c:pt idx="5157">
                  <c:v>397.68888888888887</c:v>
                </c:pt>
                <c:pt idx="5158">
                  <c:v>397.68888888888887</c:v>
                </c:pt>
                <c:pt idx="5159">
                  <c:v>397.7</c:v>
                </c:pt>
                <c:pt idx="5160">
                  <c:v>397.7</c:v>
                </c:pt>
                <c:pt idx="5161">
                  <c:v>397.7</c:v>
                </c:pt>
                <c:pt idx="5162">
                  <c:v>397.7</c:v>
                </c:pt>
                <c:pt idx="5163">
                  <c:v>397.7</c:v>
                </c:pt>
                <c:pt idx="5164">
                  <c:v>397.68888888888887</c:v>
                </c:pt>
                <c:pt idx="5165">
                  <c:v>397.67777777777775</c:v>
                </c:pt>
                <c:pt idx="5166">
                  <c:v>397.72222222222217</c:v>
                </c:pt>
                <c:pt idx="5167">
                  <c:v>397.71111111111105</c:v>
                </c:pt>
                <c:pt idx="5168">
                  <c:v>397.67777777777775</c:v>
                </c:pt>
                <c:pt idx="5169">
                  <c:v>397.65555555555557</c:v>
                </c:pt>
                <c:pt idx="5170">
                  <c:v>397.7</c:v>
                </c:pt>
                <c:pt idx="5171">
                  <c:v>397.65555555555557</c:v>
                </c:pt>
                <c:pt idx="5172">
                  <c:v>397.66666666666669</c:v>
                </c:pt>
                <c:pt idx="5173">
                  <c:v>397.68888888888887</c:v>
                </c:pt>
                <c:pt idx="5174">
                  <c:v>397.67777777777775</c:v>
                </c:pt>
                <c:pt idx="5175">
                  <c:v>397.7</c:v>
                </c:pt>
                <c:pt idx="5176">
                  <c:v>397.7</c:v>
                </c:pt>
                <c:pt idx="5177">
                  <c:v>397.7</c:v>
                </c:pt>
                <c:pt idx="5178">
                  <c:v>397.7</c:v>
                </c:pt>
                <c:pt idx="5179">
                  <c:v>397.68888888888887</c:v>
                </c:pt>
                <c:pt idx="5180">
                  <c:v>397.68888888888887</c:v>
                </c:pt>
                <c:pt idx="5181">
                  <c:v>397.7</c:v>
                </c:pt>
                <c:pt idx="5182">
                  <c:v>397.71111111111111</c:v>
                </c:pt>
                <c:pt idx="5183">
                  <c:v>397.71111111111105</c:v>
                </c:pt>
                <c:pt idx="5184">
                  <c:v>397.7</c:v>
                </c:pt>
                <c:pt idx="5185">
                  <c:v>397.7</c:v>
                </c:pt>
                <c:pt idx="5186">
                  <c:v>397.7</c:v>
                </c:pt>
                <c:pt idx="5187">
                  <c:v>397.7</c:v>
                </c:pt>
                <c:pt idx="5188">
                  <c:v>397.71111111111105</c:v>
                </c:pt>
                <c:pt idx="5189">
                  <c:v>397.7</c:v>
                </c:pt>
                <c:pt idx="5190">
                  <c:v>397.71111111111105</c:v>
                </c:pt>
                <c:pt idx="5191">
                  <c:v>397.7</c:v>
                </c:pt>
                <c:pt idx="5192">
                  <c:v>397.7</c:v>
                </c:pt>
                <c:pt idx="5193">
                  <c:v>397.69999999999993</c:v>
                </c:pt>
                <c:pt idx="5194">
                  <c:v>397.72222222222217</c:v>
                </c:pt>
                <c:pt idx="5195">
                  <c:v>397.71111111111105</c:v>
                </c:pt>
                <c:pt idx="5196">
                  <c:v>397.72222222222217</c:v>
                </c:pt>
                <c:pt idx="5197">
                  <c:v>397.71111111111105</c:v>
                </c:pt>
                <c:pt idx="5198">
                  <c:v>397.71111111111105</c:v>
                </c:pt>
                <c:pt idx="5199">
                  <c:v>397.7</c:v>
                </c:pt>
                <c:pt idx="5200">
                  <c:v>397.68888888888887</c:v>
                </c:pt>
                <c:pt idx="5201">
                  <c:v>397.7</c:v>
                </c:pt>
                <c:pt idx="5202">
                  <c:v>397.68888888888887</c:v>
                </c:pt>
                <c:pt idx="5203">
                  <c:v>397.68888888888887</c:v>
                </c:pt>
                <c:pt idx="5204">
                  <c:v>397.68888888888887</c:v>
                </c:pt>
                <c:pt idx="5205">
                  <c:v>397.72222222222217</c:v>
                </c:pt>
                <c:pt idx="5206">
                  <c:v>397.72222222222217</c:v>
                </c:pt>
                <c:pt idx="5207">
                  <c:v>397.7</c:v>
                </c:pt>
                <c:pt idx="5208">
                  <c:v>397.68888888888887</c:v>
                </c:pt>
                <c:pt idx="5209">
                  <c:v>397.68888888888887</c:v>
                </c:pt>
                <c:pt idx="5210">
                  <c:v>397.7</c:v>
                </c:pt>
                <c:pt idx="5211">
                  <c:v>397.71111111111105</c:v>
                </c:pt>
                <c:pt idx="5212">
                  <c:v>397.71111111111105</c:v>
                </c:pt>
                <c:pt idx="5213">
                  <c:v>397.73333333333329</c:v>
                </c:pt>
                <c:pt idx="5214">
                  <c:v>397.73333333333329</c:v>
                </c:pt>
                <c:pt idx="5215">
                  <c:v>397.68888888888887</c:v>
                </c:pt>
                <c:pt idx="5216">
                  <c:v>397.68888888888887</c:v>
                </c:pt>
                <c:pt idx="5217">
                  <c:v>397.7</c:v>
                </c:pt>
                <c:pt idx="5218">
                  <c:v>397.72222222222217</c:v>
                </c:pt>
                <c:pt idx="5219">
                  <c:v>397.69999999999993</c:v>
                </c:pt>
                <c:pt idx="5220">
                  <c:v>397.71111111111105</c:v>
                </c:pt>
                <c:pt idx="5221">
                  <c:v>397.7</c:v>
                </c:pt>
                <c:pt idx="5222">
                  <c:v>397.71111111111105</c:v>
                </c:pt>
                <c:pt idx="5223">
                  <c:v>397.68888888888887</c:v>
                </c:pt>
                <c:pt idx="5224">
                  <c:v>397.71111111111105</c:v>
                </c:pt>
                <c:pt idx="5225">
                  <c:v>397.72222222222217</c:v>
                </c:pt>
                <c:pt idx="5226">
                  <c:v>397.7</c:v>
                </c:pt>
                <c:pt idx="5227">
                  <c:v>397.72222222222217</c:v>
                </c:pt>
                <c:pt idx="5228">
                  <c:v>397.7</c:v>
                </c:pt>
                <c:pt idx="5229">
                  <c:v>397.7</c:v>
                </c:pt>
                <c:pt idx="5230">
                  <c:v>397.66666666666669</c:v>
                </c:pt>
                <c:pt idx="5231">
                  <c:v>397.7</c:v>
                </c:pt>
                <c:pt idx="5232">
                  <c:v>397.71111111111105</c:v>
                </c:pt>
                <c:pt idx="5233">
                  <c:v>397.7</c:v>
                </c:pt>
                <c:pt idx="5234">
                  <c:v>397.68888888888887</c:v>
                </c:pt>
                <c:pt idx="5235">
                  <c:v>397.7</c:v>
                </c:pt>
                <c:pt idx="5236">
                  <c:v>397.67777777777775</c:v>
                </c:pt>
                <c:pt idx="5237">
                  <c:v>397.7</c:v>
                </c:pt>
                <c:pt idx="5238">
                  <c:v>397.66666666666663</c:v>
                </c:pt>
                <c:pt idx="5239">
                  <c:v>397.67777777777769</c:v>
                </c:pt>
                <c:pt idx="5240">
                  <c:v>397.68888888888881</c:v>
                </c:pt>
                <c:pt idx="5241">
                  <c:v>397.7</c:v>
                </c:pt>
                <c:pt idx="5242">
                  <c:v>397.74444444444441</c:v>
                </c:pt>
                <c:pt idx="5243">
                  <c:v>397.73333333333329</c:v>
                </c:pt>
                <c:pt idx="5244">
                  <c:v>397.7</c:v>
                </c:pt>
                <c:pt idx="5245">
                  <c:v>397.71111111111099</c:v>
                </c:pt>
                <c:pt idx="5246">
                  <c:v>397.71111111111105</c:v>
                </c:pt>
                <c:pt idx="5247">
                  <c:v>397.73333333333329</c:v>
                </c:pt>
                <c:pt idx="5248">
                  <c:v>397.71111111111105</c:v>
                </c:pt>
                <c:pt idx="5249">
                  <c:v>397.71111111111105</c:v>
                </c:pt>
                <c:pt idx="5250">
                  <c:v>397.72222222222217</c:v>
                </c:pt>
                <c:pt idx="5251">
                  <c:v>397.73333333333335</c:v>
                </c:pt>
                <c:pt idx="5252">
                  <c:v>397.7</c:v>
                </c:pt>
                <c:pt idx="5253">
                  <c:v>397.67777777777775</c:v>
                </c:pt>
                <c:pt idx="5254">
                  <c:v>397.71111111111111</c:v>
                </c:pt>
                <c:pt idx="5255">
                  <c:v>397.72222222222223</c:v>
                </c:pt>
                <c:pt idx="5256">
                  <c:v>397.71111111111111</c:v>
                </c:pt>
                <c:pt idx="5257">
                  <c:v>397.71111111111111</c:v>
                </c:pt>
                <c:pt idx="5258">
                  <c:v>397.71111111111111</c:v>
                </c:pt>
                <c:pt idx="5259">
                  <c:v>397.7</c:v>
                </c:pt>
                <c:pt idx="5260">
                  <c:v>397.71111111111111</c:v>
                </c:pt>
                <c:pt idx="5261">
                  <c:v>397.70000000000005</c:v>
                </c:pt>
                <c:pt idx="5262">
                  <c:v>397.71111111111105</c:v>
                </c:pt>
                <c:pt idx="5263">
                  <c:v>397.7</c:v>
                </c:pt>
                <c:pt idx="5264">
                  <c:v>397.71111111111111</c:v>
                </c:pt>
                <c:pt idx="5265">
                  <c:v>397.74444444444441</c:v>
                </c:pt>
                <c:pt idx="5266">
                  <c:v>397.71111111111105</c:v>
                </c:pt>
                <c:pt idx="5267">
                  <c:v>397.73333333333335</c:v>
                </c:pt>
                <c:pt idx="5268">
                  <c:v>397.70000000000005</c:v>
                </c:pt>
                <c:pt idx="5269">
                  <c:v>397.72222222222223</c:v>
                </c:pt>
                <c:pt idx="5270">
                  <c:v>397.72222222222223</c:v>
                </c:pt>
                <c:pt idx="5271">
                  <c:v>397.7</c:v>
                </c:pt>
                <c:pt idx="5272">
                  <c:v>397.70000000000005</c:v>
                </c:pt>
                <c:pt idx="5273">
                  <c:v>397.71111111111105</c:v>
                </c:pt>
                <c:pt idx="5274">
                  <c:v>397.70000000000005</c:v>
                </c:pt>
                <c:pt idx="5275">
                  <c:v>397.68888888888887</c:v>
                </c:pt>
                <c:pt idx="5276">
                  <c:v>397.7</c:v>
                </c:pt>
                <c:pt idx="5277">
                  <c:v>397.68888888888893</c:v>
                </c:pt>
                <c:pt idx="5278">
                  <c:v>397.68888888888887</c:v>
                </c:pt>
                <c:pt idx="5279">
                  <c:v>397.7</c:v>
                </c:pt>
                <c:pt idx="5280">
                  <c:v>397.70000000000005</c:v>
                </c:pt>
                <c:pt idx="5281">
                  <c:v>397.72222222222217</c:v>
                </c:pt>
                <c:pt idx="5282">
                  <c:v>397.71111111111105</c:v>
                </c:pt>
                <c:pt idx="5283">
                  <c:v>397.71111111111111</c:v>
                </c:pt>
                <c:pt idx="5284">
                  <c:v>397.7</c:v>
                </c:pt>
                <c:pt idx="5285">
                  <c:v>397.71111111111105</c:v>
                </c:pt>
                <c:pt idx="5286">
                  <c:v>397.7</c:v>
                </c:pt>
                <c:pt idx="5287">
                  <c:v>397.7</c:v>
                </c:pt>
                <c:pt idx="5288">
                  <c:v>397.68888888888893</c:v>
                </c:pt>
                <c:pt idx="5289">
                  <c:v>397.71111111111105</c:v>
                </c:pt>
                <c:pt idx="5290">
                  <c:v>397.71111111111111</c:v>
                </c:pt>
                <c:pt idx="5291">
                  <c:v>397.70000000000005</c:v>
                </c:pt>
                <c:pt idx="5292">
                  <c:v>397.71111111111111</c:v>
                </c:pt>
                <c:pt idx="5293">
                  <c:v>397.71111111111105</c:v>
                </c:pt>
                <c:pt idx="5294">
                  <c:v>397.71111111111105</c:v>
                </c:pt>
                <c:pt idx="5295">
                  <c:v>397.71111111111111</c:v>
                </c:pt>
                <c:pt idx="5296">
                  <c:v>397.7</c:v>
                </c:pt>
                <c:pt idx="5297">
                  <c:v>397.73333333333335</c:v>
                </c:pt>
                <c:pt idx="5298">
                  <c:v>397.74444444444441</c:v>
                </c:pt>
                <c:pt idx="5299">
                  <c:v>397.70000000000005</c:v>
                </c:pt>
                <c:pt idx="5300">
                  <c:v>397.74444444444441</c:v>
                </c:pt>
                <c:pt idx="5301">
                  <c:v>397.71111111111105</c:v>
                </c:pt>
                <c:pt idx="5302">
                  <c:v>397.71111111111111</c:v>
                </c:pt>
                <c:pt idx="5303">
                  <c:v>397.68888888888887</c:v>
                </c:pt>
                <c:pt idx="5304">
                  <c:v>397.7</c:v>
                </c:pt>
                <c:pt idx="5305">
                  <c:v>397.68888888888887</c:v>
                </c:pt>
                <c:pt idx="5306">
                  <c:v>397.71111111111105</c:v>
                </c:pt>
                <c:pt idx="5307">
                  <c:v>397.68888888888887</c:v>
                </c:pt>
                <c:pt idx="5308">
                  <c:v>397.7</c:v>
                </c:pt>
                <c:pt idx="5309">
                  <c:v>397.7</c:v>
                </c:pt>
                <c:pt idx="5310">
                  <c:v>397.73333333333329</c:v>
                </c:pt>
                <c:pt idx="5311">
                  <c:v>397.71111111111105</c:v>
                </c:pt>
                <c:pt idx="5312">
                  <c:v>397.72222222222217</c:v>
                </c:pt>
                <c:pt idx="5313">
                  <c:v>397.71111111111105</c:v>
                </c:pt>
                <c:pt idx="5314">
                  <c:v>397.68888888888887</c:v>
                </c:pt>
                <c:pt idx="5315">
                  <c:v>397.7</c:v>
                </c:pt>
                <c:pt idx="5316">
                  <c:v>397.71111111111105</c:v>
                </c:pt>
                <c:pt idx="5317">
                  <c:v>397.7</c:v>
                </c:pt>
                <c:pt idx="5318">
                  <c:v>397.68888888888887</c:v>
                </c:pt>
                <c:pt idx="5319">
                  <c:v>397.71111111111105</c:v>
                </c:pt>
                <c:pt idx="5320">
                  <c:v>397.67777777777775</c:v>
                </c:pt>
                <c:pt idx="5321">
                  <c:v>397.68888888888887</c:v>
                </c:pt>
                <c:pt idx="5322">
                  <c:v>397.67777777777775</c:v>
                </c:pt>
                <c:pt idx="5323">
                  <c:v>397.71111111111105</c:v>
                </c:pt>
                <c:pt idx="5324">
                  <c:v>397.7</c:v>
                </c:pt>
                <c:pt idx="5325">
                  <c:v>397.68888888888887</c:v>
                </c:pt>
                <c:pt idx="5326">
                  <c:v>397.7</c:v>
                </c:pt>
                <c:pt idx="5327">
                  <c:v>397.68888888888887</c:v>
                </c:pt>
                <c:pt idx="5328">
                  <c:v>397.68888888888887</c:v>
                </c:pt>
                <c:pt idx="5329">
                  <c:v>397.7</c:v>
                </c:pt>
                <c:pt idx="5330">
                  <c:v>397.7</c:v>
                </c:pt>
                <c:pt idx="5331">
                  <c:v>397.71111111111105</c:v>
                </c:pt>
                <c:pt idx="5332">
                  <c:v>397.67777777777775</c:v>
                </c:pt>
                <c:pt idx="5333">
                  <c:v>397.68888888888887</c:v>
                </c:pt>
                <c:pt idx="5334">
                  <c:v>397.66666666666669</c:v>
                </c:pt>
                <c:pt idx="5335">
                  <c:v>397.67777777777775</c:v>
                </c:pt>
                <c:pt idx="5336">
                  <c:v>397.67777777777775</c:v>
                </c:pt>
                <c:pt idx="5337">
                  <c:v>397.7</c:v>
                </c:pt>
                <c:pt idx="5338">
                  <c:v>397.7</c:v>
                </c:pt>
                <c:pt idx="5339">
                  <c:v>397.71111111111105</c:v>
                </c:pt>
                <c:pt idx="5340">
                  <c:v>397.72222222222217</c:v>
                </c:pt>
                <c:pt idx="5341">
                  <c:v>397.68888888888887</c:v>
                </c:pt>
                <c:pt idx="5342">
                  <c:v>397.68888888888887</c:v>
                </c:pt>
                <c:pt idx="5343">
                  <c:v>397.68888888888887</c:v>
                </c:pt>
                <c:pt idx="5344">
                  <c:v>397.68888888888887</c:v>
                </c:pt>
                <c:pt idx="5345">
                  <c:v>397.68888888888887</c:v>
                </c:pt>
                <c:pt idx="5346">
                  <c:v>397.67777777777775</c:v>
                </c:pt>
                <c:pt idx="5347">
                  <c:v>397.68888888888887</c:v>
                </c:pt>
                <c:pt idx="5348">
                  <c:v>397.68888888888887</c:v>
                </c:pt>
                <c:pt idx="5349">
                  <c:v>397.7</c:v>
                </c:pt>
                <c:pt idx="5350">
                  <c:v>397.7</c:v>
                </c:pt>
                <c:pt idx="5351">
                  <c:v>397.71111111111105</c:v>
                </c:pt>
                <c:pt idx="5352">
                  <c:v>397.67777777777775</c:v>
                </c:pt>
                <c:pt idx="5353">
                  <c:v>397.67777777777775</c:v>
                </c:pt>
                <c:pt idx="5354">
                  <c:v>397.67777777777769</c:v>
                </c:pt>
                <c:pt idx="5355">
                  <c:v>397.68888888888887</c:v>
                </c:pt>
                <c:pt idx="5356">
                  <c:v>397.65555555555557</c:v>
                </c:pt>
                <c:pt idx="5357">
                  <c:v>397.67777777777775</c:v>
                </c:pt>
                <c:pt idx="5358">
                  <c:v>397.67777777777775</c:v>
                </c:pt>
                <c:pt idx="5359">
                  <c:v>397.71111111111105</c:v>
                </c:pt>
                <c:pt idx="5360">
                  <c:v>397.7</c:v>
                </c:pt>
                <c:pt idx="5361">
                  <c:v>397.67777777777769</c:v>
                </c:pt>
                <c:pt idx="5362">
                  <c:v>397.7</c:v>
                </c:pt>
                <c:pt idx="5363">
                  <c:v>397.66666666666669</c:v>
                </c:pt>
                <c:pt idx="5364">
                  <c:v>397.7</c:v>
                </c:pt>
                <c:pt idx="5365">
                  <c:v>397.71111111111105</c:v>
                </c:pt>
                <c:pt idx="5366">
                  <c:v>397.71111111111105</c:v>
                </c:pt>
                <c:pt idx="5367">
                  <c:v>397.71111111111105</c:v>
                </c:pt>
                <c:pt idx="5368">
                  <c:v>397.7</c:v>
                </c:pt>
                <c:pt idx="5369">
                  <c:v>397.67777777777775</c:v>
                </c:pt>
                <c:pt idx="5370">
                  <c:v>397.68888888888887</c:v>
                </c:pt>
                <c:pt idx="5371">
                  <c:v>397.66666666666663</c:v>
                </c:pt>
                <c:pt idx="5372">
                  <c:v>397.67777777777775</c:v>
                </c:pt>
                <c:pt idx="5373">
                  <c:v>397.67777777777775</c:v>
                </c:pt>
                <c:pt idx="5374">
                  <c:v>397.67777777777769</c:v>
                </c:pt>
                <c:pt idx="5375">
                  <c:v>397.7</c:v>
                </c:pt>
                <c:pt idx="5376">
                  <c:v>397.66666666666669</c:v>
                </c:pt>
                <c:pt idx="5377">
                  <c:v>397.68888888888887</c:v>
                </c:pt>
                <c:pt idx="5378">
                  <c:v>397.68888888888887</c:v>
                </c:pt>
                <c:pt idx="5379">
                  <c:v>397.67777777777775</c:v>
                </c:pt>
                <c:pt idx="5380">
                  <c:v>397.68888888888887</c:v>
                </c:pt>
                <c:pt idx="5381">
                  <c:v>397.67777777777775</c:v>
                </c:pt>
                <c:pt idx="5382">
                  <c:v>397.71111111111105</c:v>
                </c:pt>
                <c:pt idx="5383">
                  <c:v>397.72222222222217</c:v>
                </c:pt>
                <c:pt idx="5384">
                  <c:v>397.7</c:v>
                </c:pt>
                <c:pt idx="5385">
                  <c:v>397.67777777777769</c:v>
                </c:pt>
                <c:pt idx="5386">
                  <c:v>397.67777777777775</c:v>
                </c:pt>
                <c:pt idx="5387">
                  <c:v>397.71111111111105</c:v>
                </c:pt>
                <c:pt idx="5388">
                  <c:v>397.68888888888887</c:v>
                </c:pt>
                <c:pt idx="5389">
                  <c:v>397.66666666666669</c:v>
                </c:pt>
                <c:pt idx="5390">
                  <c:v>397.66666666666669</c:v>
                </c:pt>
                <c:pt idx="5391">
                  <c:v>397.66666666666669</c:v>
                </c:pt>
                <c:pt idx="5392">
                  <c:v>397.67777777777775</c:v>
                </c:pt>
                <c:pt idx="5393">
                  <c:v>397.67777777777775</c:v>
                </c:pt>
                <c:pt idx="5394">
                  <c:v>397.65555555555551</c:v>
                </c:pt>
                <c:pt idx="5395">
                  <c:v>397.7</c:v>
                </c:pt>
                <c:pt idx="5396">
                  <c:v>397.67777777777775</c:v>
                </c:pt>
                <c:pt idx="5397">
                  <c:v>397.7</c:v>
                </c:pt>
                <c:pt idx="5398">
                  <c:v>397.68888888888887</c:v>
                </c:pt>
                <c:pt idx="5399">
                  <c:v>397.66666666666669</c:v>
                </c:pt>
                <c:pt idx="5400">
                  <c:v>397.64444444444439</c:v>
                </c:pt>
                <c:pt idx="5401">
                  <c:v>397.67777777777769</c:v>
                </c:pt>
                <c:pt idx="5402">
                  <c:v>397.66666666666663</c:v>
                </c:pt>
                <c:pt idx="5403">
                  <c:v>397.71111111111105</c:v>
                </c:pt>
                <c:pt idx="5404">
                  <c:v>397.71111111111105</c:v>
                </c:pt>
                <c:pt idx="5405">
                  <c:v>397.67777777777775</c:v>
                </c:pt>
                <c:pt idx="5406">
                  <c:v>397.66666666666663</c:v>
                </c:pt>
                <c:pt idx="5407">
                  <c:v>397.67777777777775</c:v>
                </c:pt>
                <c:pt idx="5408">
                  <c:v>397.66666666666669</c:v>
                </c:pt>
                <c:pt idx="5409">
                  <c:v>397.67777777777775</c:v>
                </c:pt>
                <c:pt idx="5410">
                  <c:v>397.66666666666669</c:v>
                </c:pt>
                <c:pt idx="5411">
                  <c:v>397.64444444444445</c:v>
                </c:pt>
                <c:pt idx="5412">
                  <c:v>397.67777777777775</c:v>
                </c:pt>
                <c:pt idx="5413">
                  <c:v>397.66666666666669</c:v>
                </c:pt>
                <c:pt idx="5414">
                  <c:v>397.67777777777775</c:v>
                </c:pt>
                <c:pt idx="5415">
                  <c:v>397.68888888888887</c:v>
                </c:pt>
                <c:pt idx="5416">
                  <c:v>397.68888888888887</c:v>
                </c:pt>
                <c:pt idx="5417">
                  <c:v>397.66666666666663</c:v>
                </c:pt>
                <c:pt idx="5418">
                  <c:v>397.67777777777775</c:v>
                </c:pt>
                <c:pt idx="5419">
                  <c:v>397.68888888888887</c:v>
                </c:pt>
                <c:pt idx="5420">
                  <c:v>397.66666666666669</c:v>
                </c:pt>
                <c:pt idx="5421">
                  <c:v>397.67777777777775</c:v>
                </c:pt>
                <c:pt idx="5422">
                  <c:v>397.66666666666669</c:v>
                </c:pt>
                <c:pt idx="5423">
                  <c:v>397.68888888888887</c:v>
                </c:pt>
                <c:pt idx="5424">
                  <c:v>397.66666666666669</c:v>
                </c:pt>
                <c:pt idx="5425">
                  <c:v>397.68888888888887</c:v>
                </c:pt>
                <c:pt idx="5426">
                  <c:v>397.7</c:v>
                </c:pt>
                <c:pt idx="5427">
                  <c:v>397.67777777777775</c:v>
                </c:pt>
                <c:pt idx="5428">
                  <c:v>397.7</c:v>
                </c:pt>
                <c:pt idx="5429">
                  <c:v>397.66666666666669</c:v>
                </c:pt>
                <c:pt idx="5430">
                  <c:v>397.68888888888887</c:v>
                </c:pt>
                <c:pt idx="5431">
                  <c:v>397.67777777777775</c:v>
                </c:pt>
                <c:pt idx="5432">
                  <c:v>397.7</c:v>
                </c:pt>
                <c:pt idx="5433">
                  <c:v>397.67777777777775</c:v>
                </c:pt>
                <c:pt idx="5434">
                  <c:v>397.68888888888887</c:v>
                </c:pt>
                <c:pt idx="5435">
                  <c:v>397.7</c:v>
                </c:pt>
                <c:pt idx="5436">
                  <c:v>397.71111111111105</c:v>
                </c:pt>
                <c:pt idx="5437">
                  <c:v>397.68888888888887</c:v>
                </c:pt>
                <c:pt idx="5438">
                  <c:v>397.71111111111105</c:v>
                </c:pt>
                <c:pt idx="5439">
                  <c:v>397.7</c:v>
                </c:pt>
                <c:pt idx="5440">
                  <c:v>397.67777777777769</c:v>
                </c:pt>
                <c:pt idx="5441">
                  <c:v>397.66666666666669</c:v>
                </c:pt>
                <c:pt idx="5442">
                  <c:v>397.66666666666669</c:v>
                </c:pt>
                <c:pt idx="5443">
                  <c:v>397.66666666666669</c:v>
                </c:pt>
                <c:pt idx="5444">
                  <c:v>397.67777777777775</c:v>
                </c:pt>
                <c:pt idx="5445">
                  <c:v>397.66666666666663</c:v>
                </c:pt>
                <c:pt idx="5446">
                  <c:v>397.68888888888887</c:v>
                </c:pt>
                <c:pt idx="5447">
                  <c:v>397.68888888888887</c:v>
                </c:pt>
                <c:pt idx="5448">
                  <c:v>397.67777777777775</c:v>
                </c:pt>
                <c:pt idx="5449">
                  <c:v>397.66666666666669</c:v>
                </c:pt>
                <c:pt idx="5450">
                  <c:v>397.67777777777775</c:v>
                </c:pt>
                <c:pt idx="5451">
                  <c:v>397.65555555555557</c:v>
                </c:pt>
                <c:pt idx="5452">
                  <c:v>397.65555555555557</c:v>
                </c:pt>
                <c:pt idx="5453">
                  <c:v>397.65555555555551</c:v>
                </c:pt>
                <c:pt idx="5454">
                  <c:v>397.65555555555557</c:v>
                </c:pt>
                <c:pt idx="5455">
                  <c:v>397.63333333333333</c:v>
                </c:pt>
                <c:pt idx="5456">
                  <c:v>397.65555555555557</c:v>
                </c:pt>
                <c:pt idx="5457">
                  <c:v>397.66666666666669</c:v>
                </c:pt>
                <c:pt idx="5458">
                  <c:v>397.65555555555557</c:v>
                </c:pt>
                <c:pt idx="5459">
                  <c:v>397.66666666666663</c:v>
                </c:pt>
                <c:pt idx="5460">
                  <c:v>397.67777777777775</c:v>
                </c:pt>
                <c:pt idx="5461">
                  <c:v>397.66666666666669</c:v>
                </c:pt>
                <c:pt idx="5462">
                  <c:v>397.65555555555557</c:v>
                </c:pt>
                <c:pt idx="5463">
                  <c:v>397.65555555555557</c:v>
                </c:pt>
                <c:pt idx="5464">
                  <c:v>397.64444444444445</c:v>
                </c:pt>
                <c:pt idx="5465">
                  <c:v>397.65555555555557</c:v>
                </c:pt>
                <c:pt idx="5466">
                  <c:v>397.67777777777775</c:v>
                </c:pt>
                <c:pt idx="5467">
                  <c:v>397.66666666666669</c:v>
                </c:pt>
                <c:pt idx="5468">
                  <c:v>397.67777777777775</c:v>
                </c:pt>
                <c:pt idx="5469">
                  <c:v>397.65555555555557</c:v>
                </c:pt>
                <c:pt idx="5470">
                  <c:v>397.66666666666669</c:v>
                </c:pt>
                <c:pt idx="5471">
                  <c:v>397.67777777777775</c:v>
                </c:pt>
                <c:pt idx="5472">
                  <c:v>397.67777777777775</c:v>
                </c:pt>
                <c:pt idx="5473">
                  <c:v>397.65555555555557</c:v>
                </c:pt>
                <c:pt idx="5474">
                  <c:v>397.67777777777775</c:v>
                </c:pt>
                <c:pt idx="5475">
                  <c:v>397.66666666666669</c:v>
                </c:pt>
                <c:pt idx="5476">
                  <c:v>397.67777777777775</c:v>
                </c:pt>
                <c:pt idx="5477">
                  <c:v>397.65555555555557</c:v>
                </c:pt>
                <c:pt idx="5478">
                  <c:v>397.64444444444439</c:v>
                </c:pt>
                <c:pt idx="5479">
                  <c:v>397.65555555555557</c:v>
                </c:pt>
                <c:pt idx="5480">
                  <c:v>397.65555555555557</c:v>
                </c:pt>
                <c:pt idx="5481">
                  <c:v>397.66666666666669</c:v>
                </c:pt>
                <c:pt idx="5482">
                  <c:v>397.68888888888887</c:v>
                </c:pt>
                <c:pt idx="5483">
                  <c:v>397.67777777777775</c:v>
                </c:pt>
                <c:pt idx="5484">
                  <c:v>397.67777777777775</c:v>
                </c:pt>
                <c:pt idx="5485">
                  <c:v>397.66666666666663</c:v>
                </c:pt>
                <c:pt idx="5486">
                  <c:v>397.68888888888887</c:v>
                </c:pt>
                <c:pt idx="5487">
                  <c:v>397.67777777777769</c:v>
                </c:pt>
                <c:pt idx="5488">
                  <c:v>397.65555555555557</c:v>
                </c:pt>
                <c:pt idx="5489">
                  <c:v>397.64444444444439</c:v>
                </c:pt>
                <c:pt idx="5490">
                  <c:v>397.68888888888887</c:v>
                </c:pt>
                <c:pt idx="5491">
                  <c:v>397.65555555555557</c:v>
                </c:pt>
                <c:pt idx="5492">
                  <c:v>397.65555555555551</c:v>
                </c:pt>
                <c:pt idx="5493">
                  <c:v>397.65555555555557</c:v>
                </c:pt>
                <c:pt idx="5494">
                  <c:v>397.67777777777775</c:v>
                </c:pt>
                <c:pt idx="5495">
                  <c:v>397.68888888888887</c:v>
                </c:pt>
                <c:pt idx="5496">
                  <c:v>397.65555555555557</c:v>
                </c:pt>
                <c:pt idx="5497">
                  <c:v>397.66666666666669</c:v>
                </c:pt>
                <c:pt idx="5498">
                  <c:v>397.71111111111105</c:v>
                </c:pt>
                <c:pt idx="5499">
                  <c:v>397.7</c:v>
                </c:pt>
                <c:pt idx="5500">
                  <c:v>397.71111111111105</c:v>
                </c:pt>
                <c:pt idx="5501">
                  <c:v>397.66666666666669</c:v>
                </c:pt>
                <c:pt idx="5502">
                  <c:v>397.67777777777775</c:v>
                </c:pt>
                <c:pt idx="5503">
                  <c:v>397.67777777777775</c:v>
                </c:pt>
                <c:pt idx="5504">
                  <c:v>397.66666666666669</c:v>
                </c:pt>
                <c:pt idx="5505">
                  <c:v>397.65555555555557</c:v>
                </c:pt>
                <c:pt idx="5506">
                  <c:v>397.71111111111105</c:v>
                </c:pt>
                <c:pt idx="5507">
                  <c:v>397.68888888888887</c:v>
                </c:pt>
                <c:pt idx="5508">
                  <c:v>397.67777777777775</c:v>
                </c:pt>
                <c:pt idx="5509">
                  <c:v>397.67777777777775</c:v>
                </c:pt>
                <c:pt idx="5510">
                  <c:v>397.65555555555557</c:v>
                </c:pt>
                <c:pt idx="5511">
                  <c:v>397.65555555555557</c:v>
                </c:pt>
                <c:pt idx="5512">
                  <c:v>397.66666666666669</c:v>
                </c:pt>
                <c:pt idx="5513">
                  <c:v>397.66666666666669</c:v>
                </c:pt>
                <c:pt idx="5514">
                  <c:v>397.67777777777775</c:v>
                </c:pt>
                <c:pt idx="5515">
                  <c:v>397.64444444444445</c:v>
                </c:pt>
                <c:pt idx="5516">
                  <c:v>397.63333333333333</c:v>
                </c:pt>
                <c:pt idx="5517">
                  <c:v>397.63333333333333</c:v>
                </c:pt>
                <c:pt idx="5518">
                  <c:v>397.66666666666669</c:v>
                </c:pt>
                <c:pt idx="5519">
                  <c:v>397.64444444444439</c:v>
                </c:pt>
                <c:pt idx="5520">
                  <c:v>397.66666666666669</c:v>
                </c:pt>
                <c:pt idx="5521">
                  <c:v>397.66666666666663</c:v>
                </c:pt>
                <c:pt idx="5522">
                  <c:v>397.7</c:v>
                </c:pt>
                <c:pt idx="5523">
                  <c:v>397.65555555555557</c:v>
                </c:pt>
                <c:pt idx="5524">
                  <c:v>397.65555555555551</c:v>
                </c:pt>
                <c:pt idx="5525">
                  <c:v>397.64444444444439</c:v>
                </c:pt>
                <c:pt idx="5526">
                  <c:v>397.68888888888887</c:v>
                </c:pt>
                <c:pt idx="5527">
                  <c:v>397.68888888888887</c:v>
                </c:pt>
                <c:pt idx="5528">
                  <c:v>397.66666666666669</c:v>
                </c:pt>
                <c:pt idx="5529">
                  <c:v>397.66666666666669</c:v>
                </c:pt>
                <c:pt idx="5530">
                  <c:v>397.66666666666663</c:v>
                </c:pt>
                <c:pt idx="5531">
                  <c:v>397.65555555555557</c:v>
                </c:pt>
                <c:pt idx="5532">
                  <c:v>397.68888888888887</c:v>
                </c:pt>
                <c:pt idx="5533">
                  <c:v>397.65555555555557</c:v>
                </c:pt>
                <c:pt idx="5534">
                  <c:v>397.64444444444439</c:v>
                </c:pt>
                <c:pt idx="5535">
                  <c:v>397.66666666666669</c:v>
                </c:pt>
                <c:pt idx="5536">
                  <c:v>397.65555555555557</c:v>
                </c:pt>
                <c:pt idx="5537">
                  <c:v>397.67777777777775</c:v>
                </c:pt>
                <c:pt idx="5538">
                  <c:v>397.68888888888887</c:v>
                </c:pt>
                <c:pt idx="5539">
                  <c:v>397.68888888888887</c:v>
                </c:pt>
                <c:pt idx="5540">
                  <c:v>397.65555555555557</c:v>
                </c:pt>
                <c:pt idx="5541">
                  <c:v>397.67777777777775</c:v>
                </c:pt>
                <c:pt idx="5542">
                  <c:v>397.64444444444445</c:v>
                </c:pt>
                <c:pt idx="5543">
                  <c:v>397.63333333333333</c:v>
                </c:pt>
                <c:pt idx="5544">
                  <c:v>397.66666666666669</c:v>
                </c:pt>
                <c:pt idx="5545">
                  <c:v>397.68888888888887</c:v>
                </c:pt>
                <c:pt idx="5546">
                  <c:v>397.67777777777769</c:v>
                </c:pt>
                <c:pt idx="5547">
                  <c:v>397.67777777777775</c:v>
                </c:pt>
                <c:pt idx="5548">
                  <c:v>397.68888888888887</c:v>
                </c:pt>
                <c:pt idx="5549">
                  <c:v>397.65555555555557</c:v>
                </c:pt>
                <c:pt idx="5550">
                  <c:v>397.67777777777775</c:v>
                </c:pt>
                <c:pt idx="5551">
                  <c:v>397.67777777777775</c:v>
                </c:pt>
                <c:pt idx="5552">
                  <c:v>397.66666666666669</c:v>
                </c:pt>
                <c:pt idx="5553">
                  <c:v>397.7</c:v>
                </c:pt>
                <c:pt idx="5554">
                  <c:v>397.67777777777775</c:v>
                </c:pt>
                <c:pt idx="5555">
                  <c:v>397.66666666666663</c:v>
                </c:pt>
                <c:pt idx="5556">
                  <c:v>397.66666666666669</c:v>
                </c:pt>
                <c:pt idx="5557">
                  <c:v>397.68888888888887</c:v>
                </c:pt>
                <c:pt idx="5558">
                  <c:v>397.66666666666669</c:v>
                </c:pt>
                <c:pt idx="5559">
                  <c:v>397.66666666666663</c:v>
                </c:pt>
                <c:pt idx="5560">
                  <c:v>397.65555555555557</c:v>
                </c:pt>
                <c:pt idx="5561">
                  <c:v>397.68888888888887</c:v>
                </c:pt>
                <c:pt idx="5562">
                  <c:v>397.65555555555551</c:v>
                </c:pt>
                <c:pt idx="5563">
                  <c:v>397.65555555555557</c:v>
                </c:pt>
                <c:pt idx="5564">
                  <c:v>397.64444444444445</c:v>
                </c:pt>
                <c:pt idx="5565">
                  <c:v>397.68888888888887</c:v>
                </c:pt>
                <c:pt idx="5566">
                  <c:v>397.66666666666669</c:v>
                </c:pt>
                <c:pt idx="5567">
                  <c:v>397.64444444444439</c:v>
                </c:pt>
                <c:pt idx="5568">
                  <c:v>397.67777777777775</c:v>
                </c:pt>
                <c:pt idx="5569">
                  <c:v>397.67777777777769</c:v>
                </c:pt>
                <c:pt idx="5570">
                  <c:v>397.71111111111105</c:v>
                </c:pt>
                <c:pt idx="5571">
                  <c:v>397.67777777777775</c:v>
                </c:pt>
                <c:pt idx="5572">
                  <c:v>397.63333333333333</c:v>
                </c:pt>
                <c:pt idx="5573">
                  <c:v>397.67777777777775</c:v>
                </c:pt>
                <c:pt idx="5574">
                  <c:v>397.68888888888887</c:v>
                </c:pt>
                <c:pt idx="5575">
                  <c:v>397.66666666666663</c:v>
                </c:pt>
                <c:pt idx="5576">
                  <c:v>397.67777777777775</c:v>
                </c:pt>
                <c:pt idx="5577">
                  <c:v>397.66666666666669</c:v>
                </c:pt>
                <c:pt idx="5578">
                  <c:v>397.67777777777775</c:v>
                </c:pt>
                <c:pt idx="5579">
                  <c:v>397.64444444444439</c:v>
                </c:pt>
                <c:pt idx="5580">
                  <c:v>397.66666666666669</c:v>
                </c:pt>
                <c:pt idx="5581">
                  <c:v>397.66666666666669</c:v>
                </c:pt>
                <c:pt idx="5582">
                  <c:v>397.66666666666669</c:v>
                </c:pt>
                <c:pt idx="5583">
                  <c:v>397.65555555555557</c:v>
                </c:pt>
                <c:pt idx="5584">
                  <c:v>397.67777777777775</c:v>
                </c:pt>
                <c:pt idx="5585">
                  <c:v>397.66666666666669</c:v>
                </c:pt>
                <c:pt idx="5586">
                  <c:v>397.67777777777775</c:v>
                </c:pt>
                <c:pt idx="5587">
                  <c:v>397.66666666666669</c:v>
                </c:pt>
                <c:pt idx="5588">
                  <c:v>397.66666666666669</c:v>
                </c:pt>
                <c:pt idx="5589">
                  <c:v>397.66666666666669</c:v>
                </c:pt>
                <c:pt idx="5590">
                  <c:v>397.68888888888887</c:v>
                </c:pt>
                <c:pt idx="5591">
                  <c:v>397.7</c:v>
                </c:pt>
                <c:pt idx="5592">
                  <c:v>397.68888888888887</c:v>
                </c:pt>
                <c:pt idx="5593">
                  <c:v>397.68888888888887</c:v>
                </c:pt>
                <c:pt idx="5594">
                  <c:v>397.66666666666669</c:v>
                </c:pt>
                <c:pt idx="5595">
                  <c:v>397.66666666666669</c:v>
                </c:pt>
                <c:pt idx="5596">
                  <c:v>397.66666666666669</c:v>
                </c:pt>
                <c:pt idx="5597">
                  <c:v>397.67777777777775</c:v>
                </c:pt>
                <c:pt idx="5598">
                  <c:v>397.66666666666669</c:v>
                </c:pt>
                <c:pt idx="5599">
                  <c:v>397.65555555555557</c:v>
                </c:pt>
                <c:pt idx="5600">
                  <c:v>397.67777777777775</c:v>
                </c:pt>
                <c:pt idx="5601">
                  <c:v>397.65555555555557</c:v>
                </c:pt>
                <c:pt idx="5602">
                  <c:v>397.67777777777775</c:v>
                </c:pt>
                <c:pt idx="5603">
                  <c:v>397.66666666666669</c:v>
                </c:pt>
                <c:pt idx="5604">
                  <c:v>397.67777777777775</c:v>
                </c:pt>
                <c:pt idx="5605">
                  <c:v>397.66666666666669</c:v>
                </c:pt>
                <c:pt idx="5606">
                  <c:v>397.64444444444445</c:v>
                </c:pt>
                <c:pt idx="5607">
                  <c:v>397.64444444444445</c:v>
                </c:pt>
                <c:pt idx="5608">
                  <c:v>397.64444444444439</c:v>
                </c:pt>
                <c:pt idx="5609">
                  <c:v>397.67777777777775</c:v>
                </c:pt>
                <c:pt idx="5610">
                  <c:v>397.66666666666663</c:v>
                </c:pt>
                <c:pt idx="5611">
                  <c:v>397.66666666666669</c:v>
                </c:pt>
                <c:pt idx="5612">
                  <c:v>397.66666666666663</c:v>
                </c:pt>
                <c:pt idx="5613">
                  <c:v>397.65555555555557</c:v>
                </c:pt>
                <c:pt idx="5614">
                  <c:v>397.67777777777775</c:v>
                </c:pt>
                <c:pt idx="5615">
                  <c:v>397.65555555555557</c:v>
                </c:pt>
                <c:pt idx="5616">
                  <c:v>397.66666666666669</c:v>
                </c:pt>
                <c:pt idx="5617">
                  <c:v>397.64444444444439</c:v>
                </c:pt>
                <c:pt idx="5618">
                  <c:v>397.66666666666669</c:v>
                </c:pt>
                <c:pt idx="5619">
                  <c:v>397.65555555555557</c:v>
                </c:pt>
                <c:pt idx="5620">
                  <c:v>397.66666666666669</c:v>
                </c:pt>
                <c:pt idx="5621">
                  <c:v>397.65555555555557</c:v>
                </c:pt>
                <c:pt idx="5622">
                  <c:v>397.64444444444445</c:v>
                </c:pt>
                <c:pt idx="5623">
                  <c:v>397.66666666666669</c:v>
                </c:pt>
                <c:pt idx="5624">
                  <c:v>397.68888888888887</c:v>
                </c:pt>
                <c:pt idx="5625">
                  <c:v>397.67777777777775</c:v>
                </c:pt>
                <c:pt idx="5626">
                  <c:v>397.67777777777775</c:v>
                </c:pt>
                <c:pt idx="5627">
                  <c:v>397.68888888888887</c:v>
                </c:pt>
                <c:pt idx="5628">
                  <c:v>397.65555555555557</c:v>
                </c:pt>
                <c:pt idx="5629">
                  <c:v>397.7</c:v>
                </c:pt>
                <c:pt idx="5630">
                  <c:v>397.65555555555557</c:v>
                </c:pt>
                <c:pt idx="5631">
                  <c:v>397.66666666666669</c:v>
                </c:pt>
                <c:pt idx="5632">
                  <c:v>397.65555555555557</c:v>
                </c:pt>
                <c:pt idx="5633">
                  <c:v>397.63333333333333</c:v>
                </c:pt>
                <c:pt idx="5634">
                  <c:v>397.68888888888887</c:v>
                </c:pt>
                <c:pt idx="5635">
                  <c:v>397.65555555555557</c:v>
                </c:pt>
                <c:pt idx="5636">
                  <c:v>397.63333333333333</c:v>
                </c:pt>
                <c:pt idx="5637">
                  <c:v>397.64444444444445</c:v>
                </c:pt>
                <c:pt idx="5638">
                  <c:v>397.66666666666669</c:v>
                </c:pt>
                <c:pt idx="5639">
                  <c:v>397.66666666666669</c:v>
                </c:pt>
                <c:pt idx="5640">
                  <c:v>397.67777777777775</c:v>
                </c:pt>
                <c:pt idx="5641">
                  <c:v>397.65555555555551</c:v>
                </c:pt>
                <c:pt idx="5642">
                  <c:v>397.66666666666669</c:v>
                </c:pt>
                <c:pt idx="5643">
                  <c:v>397.65555555555557</c:v>
                </c:pt>
                <c:pt idx="5644">
                  <c:v>397.68888888888887</c:v>
                </c:pt>
                <c:pt idx="5645">
                  <c:v>397.67777777777775</c:v>
                </c:pt>
                <c:pt idx="5646">
                  <c:v>397.66666666666663</c:v>
                </c:pt>
                <c:pt idx="5647">
                  <c:v>397.66666666666669</c:v>
                </c:pt>
                <c:pt idx="5648">
                  <c:v>397.65555555555557</c:v>
                </c:pt>
                <c:pt idx="5649">
                  <c:v>397.65555555555557</c:v>
                </c:pt>
                <c:pt idx="5650">
                  <c:v>397.63333333333333</c:v>
                </c:pt>
                <c:pt idx="5651">
                  <c:v>397.65555555555557</c:v>
                </c:pt>
                <c:pt idx="5652">
                  <c:v>397.66666666666669</c:v>
                </c:pt>
                <c:pt idx="5653">
                  <c:v>397.67777777777775</c:v>
                </c:pt>
                <c:pt idx="5654">
                  <c:v>397.64444444444445</c:v>
                </c:pt>
                <c:pt idx="5655">
                  <c:v>397.63333333333333</c:v>
                </c:pt>
                <c:pt idx="5656">
                  <c:v>397.64444444444439</c:v>
                </c:pt>
                <c:pt idx="5657">
                  <c:v>397.64444444444445</c:v>
                </c:pt>
                <c:pt idx="5658">
                  <c:v>397.7</c:v>
                </c:pt>
                <c:pt idx="5659">
                  <c:v>397.65555555555551</c:v>
                </c:pt>
                <c:pt idx="5660">
                  <c:v>397.64444444444439</c:v>
                </c:pt>
                <c:pt idx="5661">
                  <c:v>397.66666666666663</c:v>
                </c:pt>
                <c:pt idx="5662">
                  <c:v>397.63333333333333</c:v>
                </c:pt>
                <c:pt idx="5663">
                  <c:v>397.65555555555557</c:v>
                </c:pt>
                <c:pt idx="5664">
                  <c:v>397.63333333333338</c:v>
                </c:pt>
                <c:pt idx="5665">
                  <c:v>397.63333333333333</c:v>
                </c:pt>
                <c:pt idx="5666">
                  <c:v>397.62222222222221</c:v>
                </c:pt>
                <c:pt idx="5667">
                  <c:v>397.63333333333333</c:v>
                </c:pt>
                <c:pt idx="5668">
                  <c:v>397.66666666666669</c:v>
                </c:pt>
                <c:pt idx="5669">
                  <c:v>397.63333333333333</c:v>
                </c:pt>
                <c:pt idx="5670">
                  <c:v>397.65555555555557</c:v>
                </c:pt>
                <c:pt idx="5671">
                  <c:v>397.66666666666669</c:v>
                </c:pt>
                <c:pt idx="5672">
                  <c:v>397.63333333333338</c:v>
                </c:pt>
                <c:pt idx="5673">
                  <c:v>397.63333333333333</c:v>
                </c:pt>
                <c:pt idx="5674">
                  <c:v>397.63333333333333</c:v>
                </c:pt>
                <c:pt idx="5675">
                  <c:v>397.64444444444439</c:v>
                </c:pt>
                <c:pt idx="5676">
                  <c:v>397.64444444444445</c:v>
                </c:pt>
                <c:pt idx="5677">
                  <c:v>397.64444444444445</c:v>
                </c:pt>
                <c:pt idx="5678">
                  <c:v>397.66666666666669</c:v>
                </c:pt>
                <c:pt idx="5679">
                  <c:v>397.65555555555557</c:v>
                </c:pt>
                <c:pt idx="5680">
                  <c:v>397.65555555555557</c:v>
                </c:pt>
                <c:pt idx="5681">
                  <c:v>397.66666666666663</c:v>
                </c:pt>
                <c:pt idx="5682">
                  <c:v>397.65555555555557</c:v>
                </c:pt>
                <c:pt idx="5683">
                  <c:v>397.63333333333333</c:v>
                </c:pt>
                <c:pt idx="5684">
                  <c:v>397.64444444444445</c:v>
                </c:pt>
                <c:pt idx="5685">
                  <c:v>397.65555555555551</c:v>
                </c:pt>
                <c:pt idx="5686">
                  <c:v>397.65555555555557</c:v>
                </c:pt>
                <c:pt idx="5687">
                  <c:v>397.66666666666669</c:v>
                </c:pt>
                <c:pt idx="5688">
                  <c:v>397.66666666666669</c:v>
                </c:pt>
                <c:pt idx="5689">
                  <c:v>397.67777777777775</c:v>
                </c:pt>
                <c:pt idx="5690">
                  <c:v>397.67777777777775</c:v>
                </c:pt>
                <c:pt idx="5691">
                  <c:v>397.66666666666669</c:v>
                </c:pt>
                <c:pt idx="5692">
                  <c:v>397.66666666666669</c:v>
                </c:pt>
                <c:pt idx="5693">
                  <c:v>397.7</c:v>
                </c:pt>
                <c:pt idx="5694">
                  <c:v>397.67777777777775</c:v>
                </c:pt>
                <c:pt idx="5695">
                  <c:v>397.67777777777769</c:v>
                </c:pt>
                <c:pt idx="5696">
                  <c:v>397.65555555555557</c:v>
                </c:pt>
                <c:pt idx="5697">
                  <c:v>397.65555555555557</c:v>
                </c:pt>
                <c:pt idx="5698">
                  <c:v>397.66666666666669</c:v>
                </c:pt>
                <c:pt idx="5699">
                  <c:v>397.67777777777775</c:v>
                </c:pt>
                <c:pt idx="5700">
                  <c:v>397.68888888888887</c:v>
                </c:pt>
                <c:pt idx="5701">
                  <c:v>397.64444444444445</c:v>
                </c:pt>
                <c:pt idx="5702">
                  <c:v>397.67777777777775</c:v>
                </c:pt>
                <c:pt idx="5703">
                  <c:v>397.68888888888887</c:v>
                </c:pt>
                <c:pt idx="5704">
                  <c:v>397.67777777777775</c:v>
                </c:pt>
                <c:pt idx="5705">
                  <c:v>397.67777777777775</c:v>
                </c:pt>
                <c:pt idx="5706">
                  <c:v>397.66666666666669</c:v>
                </c:pt>
                <c:pt idx="5707">
                  <c:v>397.68888888888887</c:v>
                </c:pt>
                <c:pt idx="5708">
                  <c:v>397.65555555555551</c:v>
                </c:pt>
                <c:pt idx="5709">
                  <c:v>397.66666666666669</c:v>
                </c:pt>
                <c:pt idx="5710">
                  <c:v>397.67777777777775</c:v>
                </c:pt>
                <c:pt idx="5711">
                  <c:v>397.68888888888887</c:v>
                </c:pt>
                <c:pt idx="5712">
                  <c:v>397.66666666666663</c:v>
                </c:pt>
                <c:pt idx="5713">
                  <c:v>397.67777777777769</c:v>
                </c:pt>
                <c:pt idx="5714">
                  <c:v>397.66666666666663</c:v>
                </c:pt>
                <c:pt idx="5715">
                  <c:v>397.66666666666669</c:v>
                </c:pt>
                <c:pt idx="5716">
                  <c:v>397.67777777777775</c:v>
                </c:pt>
                <c:pt idx="5717">
                  <c:v>397.65555555555557</c:v>
                </c:pt>
                <c:pt idx="5718">
                  <c:v>397.63333333333333</c:v>
                </c:pt>
                <c:pt idx="5719">
                  <c:v>397.66666666666669</c:v>
                </c:pt>
                <c:pt idx="5720">
                  <c:v>397.66666666666669</c:v>
                </c:pt>
                <c:pt idx="5721">
                  <c:v>397.66666666666669</c:v>
                </c:pt>
                <c:pt idx="5722">
                  <c:v>397.67777777777775</c:v>
                </c:pt>
                <c:pt idx="5723">
                  <c:v>397.66666666666669</c:v>
                </c:pt>
                <c:pt idx="5724">
                  <c:v>397.67777777777769</c:v>
                </c:pt>
                <c:pt idx="5725">
                  <c:v>397.63333333333333</c:v>
                </c:pt>
                <c:pt idx="5726">
                  <c:v>397.67777777777769</c:v>
                </c:pt>
                <c:pt idx="5727">
                  <c:v>397.63333333333338</c:v>
                </c:pt>
                <c:pt idx="5728">
                  <c:v>397.64444444444439</c:v>
                </c:pt>
                <c:pt idx="5729">
                  <c:v>397.63333333333333</c:v>
                </c:pt>
                <c:pt idx="5730">
                  <c:v>397.63333333333333</c:v>
                </c:pt>
                <c:pt idx="5731">
                  <c:v>397.65555555555557</c:v>
                </c:pt>
                <c:pt idx="5732">
                  <c:v>397.65555555555557</c:v>
                </c:pt>
                <c:pt idx="5733">
                  <c:v>397.68888888888887</c:v>
                </c:pt>
                <c:pt idx="5734">
                  <c:v>397.65555555555557</c:v>
                </c:pt>
                <c:pt idx="5735">
                  <c:v>397.64444444444445</c:v>
                </c:pt>
                <c:pt idx="5736">
                  <c:v>397.65555555555551</c:v>
                </c:pt>
                <c:pt idx="5737">
                  <c:v>397.63333333333338</c:v>
                </c:pt>
                <c:pt idx="5738">
                  <c:v>397.61111111111109</c:v>
                </c:pt>
                <c:pt idx="5739">
                  <c:v>397.64444444444445</c:v>
                </c:pt>
                <c:pt idx="5740">
                  <c:v>397.62222222222221</c:v>
                </c:pt>
                <c:pt idx="5741">
                  <c:v>397.68888888888881</c:v>
                </c:pt>
                <c:pt idx="5742">
                  <c:v>397.64444444444439</c:v>
                </c:pt>
                <c:pt idx="5743">
                  <c:v>397.61111111111109</c:v>
                </c:pt>
                <c:pt idx="5744">
                  <c:v>397.62222222222221</c:v>
                </c:pt>
                <c:pt idx="5745">
                  <c:v>397.64444444444445</c:v>
                </c:pt>
                <c:pt idx="5746">
                  <c:v>397.66666666666669</c:v>
                </c:pt>
                <c:pt idx="5747">
                  <c:v>397.7</c:v>
                </c:pt>
                <c:pt idx="5748">
                  <c:v>397.66666666666669</c:v>
                </c:pt>
                <c:pt idx="5749">
                  <c:v>397.67777777777775</c:v>
                </c:pt>
                <c:pt idx="5750">
                  <c:v>397.65555555555557</c:v>
                </c:pt>
                <c:pt idx="5751">
                  <c:v>397.66666666666669</c:v>
                </c:pt>
                <c:pt idx="5752">
                  <c:v>397.65555555555551</c:v>
                </c:pt>
                <c:pt idx="5753">
                  <c:v>397.62222222222221</c:v>
                </c:pt>
                <c:pt idx="5754">
                  <c:v>397.66666666666663</c:v>
                </c:pt>
                <c:pt idx="5755">
                  <c:v>397.66666666666669</c:v>
                </c:pt>
                <c:pt idx="5756">
                  <c:v>397.64444444444445</c:v>
                </c:pt>
                <c:pt idx="5757">
                  <c:v>397.64444444444439</c:v>
                </c:pt>
                <c:pt idx="5758">
                  <c:v>397.64444444444439</c:v>
                </c:pt>
                <c:pt idx="5759">
                  <c:v>397.66666666666669</c:v>
                </c:pt>
                <c:pt idx="5760">
                  <c:v>397.65555555555557</c:v>
                </c:pt>
                <c:pt idx="5761">
                  <c:v>397.63333333333333</c:v>
                </c:pt>
                <c:pt idx="5762">
                  <c:v>397.65555555555551</c:v>
                </c:pt>
                <c:pt idx="5763">
                  <c:v>397.67777777777769</c:v>
                </c:pt>
                <c:pt idx="5764">
                  <c:v>397.64444444444439</c:v>
                </c:pt>
                <c:pt idx="5765">
                  <c:v>397.67777777777775</c:v>
                </c:pt>
                <c:pt idx="5766">
                  <c:v>397.65555555555551</c:v>
                </c:pt>
                <c:pt idx="5767">
                  <c:v>397.67777777777775</c:v>
                </c:pt>
                <c:pt idx="5768">
                  <c:v>397.68888888888887</c:v>
                </c:pt>
                <c:pt idx="5769">
                  <c:v>397.67777777777775</c:v>
                </c:pt>
                <c:pt idx="5770">
                  <c:v>397.7</c:v>
                </c:pt>
                <c:pt idx="5771">
                  <c:v>397.66666666666663</c:v>
                </c:pt>
                <c:pt idx="5772">
                  <c:v>397.65555555555557</c:v>
                </c:pt>
                <c:pt idx="5773">
                  <c:v>397.67777777777775</c:v>
                </c:pt>
                <c:pt idx="5774">
                  <c:v>397.67777777777769</c:v>
                </c:pt>
                <c:pt idx="5775">
                  <c:v>397.65555555555557</c:v>
                </c:pt>
                <c:pt idx="5776">
                  <c:v>397.63333333333333</c:v>
                </c:pt>
                <c:pt idx="5777">
                  <c:v>397.64444444444439</c:v>
                </c:pt>
                <c:pt idx="5778">
                  <c:v>397.65555555555557</c:v>
                </c:pt>
                <c:pt idx="5779">
                  <c:v>397.66666666666669</c:v>
                </c:pt>
                <c:pt idx="5780">
                  <c:v>397.65555555555557</c:v>
                </c:pt>
                <c:pt idx="5781">
                  <c:v>397.65555555555557</c:v>
                </c:pt>
                <c:pt idx="5782">
                  <c:v>397.63333333333338</c:v>
                </c:pt>
                <c:pt idx="5783">
                  <c:v>397.65555555555557</c:v>
                </c:pt>
                <c:pt idx="5784">
                  <c:v>397.67777777777775</c:v>
                </c:pt>
                <c:pt idx="5785">
                  <c:v>397.68888888888887</c:v>
                </c:pt>
                <c:pt idx="5786">
                  <c:v>397.67777777777775</c:v>
                </c:pt>
                <c:pt idx="5787">
                  <c:v>397.65555555555557</c:v>
                </c:pt>
                <c:pt idx="5788">
                  <c:v>397.65555555555551</c:v>
                </c:pt>
                <c:pt idx="5789">
                  <c:v>397.67777777777775</c:v>
                </c:pt>
                <c:pt idx="5790">
                  <c:v>397.65555555555551</c:v>
                </c:pt>
                <c:pt idx="5791">
                  <c:v>397.66666666666669</c:v>
                </c:pt>
                <c:pt idx="5792">
                  <c:v>397.67777777777775</c:v>
                </c:pt>
                <c:pt idx="5793">
                  <c:v>397.67777777777775</c:v>
                </c:pt>
                <c:pt idx="5794">
                  <c:v>397.65555555555557</c:v>
                </c:pt>
                <c:pt idx="5795">
                  <c:v>397.66666666666669</c:v>
                </c:pt>
                <c:pt idx="5796">
                  <c:v>397.67777777777775</c:v>
                </c:pt>
                <c:pt idx="5797">
                  <c:v>397.63333333333333</c:v>
                </c:pt>
                <c:pt idx="5798">
                  <c:v>397.64444444444439</c:v>
                </c:pt>
                <c:pt idx="5799">
                  <c:v>397.65555555555557</c:v>
                </c:pt>
                <c:pt idx="5800">
                  <c:v>397.66666666666669</c:v>
                </c:pt>
                <c:pt idx="5801">
                  <c:v>397.67777777777775</c:v>
                </c:pt>
                <c:pt idx="5802">
                  <c:v>397.64444444444439</c:v>
                </c:pt>
                <c:pt idx="5803">
                  <c:v>397.66666666666663</c:v>
                </c:pt>
                <c:pt idx="5804">
                  <c:v>397.68888888888881</c:v>
                </c:pt>
                <c:pt idx="5805">
                  <c:v>397.66666666666669</c:v>
                </c:pt>
                <c:pt idx="5806">
                  <c:v>397.68888888888887</c:v>
                </c:pt>
                <c:pt idx="5807">
                  <c:v>397.68888888888887</c:v>
                </c:pt>
                <c:pt idx="5808">
                  <c:v>397.66666666666669</c:v>
                </c:pt>
                <c:pt idx="5809">
                  <c:v>397.67777777777775</c:v>
                </c:pt>
                <c:pt idx="5810">
                  <c:v>397.66666666666663</c:v>
                </c:pt>
                <c:pt idx="5811">
                  <c:v>397.67777777777775</c:v>
                </c:pt>
                <c:pt idx="5812">
                  <c:v>397.66666666666663</c:v>
                </c:pt>
                <c:pt idx="5813">
                  <c:v>397.68888888888887</c:v>
                </c:pt>
                <c:pt idx="5814">
                  <c:v>397.65555555555557</c:v>
                </c:pt>
                <c:pt idx="5815">
                  <c:v>397.65555555555557</c:v>
                </c:pt>
                <c:pt idx="5816">
                  <c:v>397.66666666666669</c:v>
                </c:pt>
                <c:pt idx="5817">
                  <c:v>397.65555555555557</c:v>
                </c:pt>
                <c:pt idx="5818">
                  <c:v>397.66666666666669</c:v>
                </c:pt>
                <c:pt idx="5819">
                  <c:v>397.64444444444439</c:v>
                </c:pt>
                <c:pt idx="5820">
                  <c:v>397.68888888888887</c:v>
                </c:pt>
                <c:pt idx="5821">
                  <c:v>397.66666666666663</c:v>
                </c:pt>
                <c:pt idx="5822">
                  <c:v>397.66666666666663</c:v>
                </c:pt>
                <c:pt idx="5823">
                  <c:v>397.67777777777769</c:v>
                </c:pt>
                <c:pt idx="5824">
                  <c:v>397.67777777777769</c:v>
                </c:pt>
                <c:pt idx="5825">
                  <c:v>397.7</c:v>
                </c:pt>
                <c:pt idx="5826">
                  <c:v>397.68888888888887</c:v>
                </c:pt>
                <c:pt idx="5827">
                  <c:v>397.7</c:v>
                </c:pt>
                <c:pt idx="5828">
                  <c:v>397.66666666666663</c:v>
                </c:pt>
                <c:pt idx="5829">
                  <c:v>397.71111111111111</c:v>
                </c:pt>
                <c:pt idx="5830">
                  <c:v>397.66666666666663</c:v>
                </c:pt>
                <c:pt idx="5831">
                  <c:v>397.68888888888887</c:v>
                </c:pt>
                <c:pt idx="5832">
                  <c:v>397.64444444444439</c:v>
                </c:pt>
                <c:pt idx="5833">
                  <c:v>397.66666666666669</c:v>
                </c:pt>
                <c:pt idx="5834">
                  <c:v>397.7</c:v>
                </c:pt>
                <c:pt idx="5835">
                  <c:v>397.7</c:v>
                </c:pt>
                <c:pt idx="5836">
                  <c:v>397.67777777777775</c:v>
                </c:pt>
                <c:pt idx="5837">
                  <c:v>397.68888888888887</c:v>
                </c:pt>
                <c:pt idx="5838">
                  <c:v>397.67777777777775</c:v>
                </c:pt>
                <c:pt idx="5839">
                  <c:v>397.68888888888887</c:v>
                </c:pt>
                <c:pt idx="5840">
                  <c:v>397.66666666666669</c:v>
                </c:pt>
                <c:pt idx="5841">
                  <c:v>397.67777777777775</c:v>
                </c:pt>
                <c:pt idx="5842">
                  <c:v>397.66666666666669</c:v>
                </c:pt>
                <c:pt idx="5843">
                  <c:v>397.68888888888893</c:v>
                </c:pt>
                <c:pt idx="5844">
                  <c:v>397.70000000000005</c:v>
                </c:pt>
                <c:pt idx="5845">
                  <c:v>397.72222222222223</c:v>
                </c:pt>
                <c:pt idx="5846">
                  <c:v>397.68888888888887</c:v>
                </c:pt>
                <c:pt idx="5847">
                  <c:v>397.69999999999993</c:v>
                </c:pt>
                <c:pt idx="5848">
                  <c:v>397.68888888888887</c:v>
                </c:pt>
                <c:pt idx="5849">
                  <c:v>397.68888888888887</c:v>
                </c:pt>
                <c:pt idx="5850">
                  <c:v>397.7</c:v>
                </c:pt>
                <c:pt idx="5851">
                  <c:v>397.66666666666669</c:v>
                </c:pt>
                <c:pt idx="5852">
                  <c:v>397.67777777777775</c:v>
                </c:pt>
                <c:pt idx="5853">
                  <c:v>397.67777777777769</c:v>
                </c:pt>
                <c:pt idx="5854">
                  <c:v>397.65555555555551</c:v>
                </c:pt>
                <c:pt idx="5855">
                  <c:v>397.66666666666669</c:v>
                </c:pt>
                <c:pt idx="5856">
                  <c:v>397.64444444444439</c:v>
                </c:pt>
                <c:pt idx="5857">
                  <c:v>397.66666666666669</c:v>
                </c:pt>
                <c:pt idx="5858">
                  <c:v>397.64444444444439</c:v>
                </c:pt>
                <c:pt idx="5859">
                  <c:v>397.68888888888881</c:v>
                </c:pt>
                <c:pt idx="5860">
                  <c:v>397.65555555555557</c:v>
                </c:pt>
                <c:pt idx="5861">
                  <c:v>397.66666666666669</c:v>
                </c:pt>
                <c:pt idx="5862">
                  <c:v>397.67777777777775</c:v>
                </c:pt>
                <c:pt idx="5863">
                  <c:v>397.67777777777769</c:v>
                </c:pt>
                <c:pt idx="5864">
                  <c:v>397.66666666666663</c:v>
                </c:pt>
                <c:pt idx="5865">
                  <c:v>397.66666666666663</c:v>
                </c:pt>
                <c:pt idx="5866">
                  <c:v>397.64444444444439</c:v>
                </c:pt>
                <c:pt idx="5867">
                  <c:v>397.66666666666669</c:v>
                </c:pt>
                <c:pt idx="5868">
                  <c:v>397.66666666666669</c:v>
                </c:pt>
                <c:pt idx="5869">
                  <c:v>397.7</c:v>
                </c:pt>
                <c:pt idx="5870">
                  <c:v>397.67777777777769</c:v>
                </c:pt>
                <c:pt idx="5871">
                  <c:v>397.68888888888887</c:v>
                </c:pt>
                <c:pt idx="5872">
                  <c:v>397.72222222222223</c:v>
                </c:pt>
                <c:pt idx="5873">
                  <c:v>397.71111111111111</c:v>
                </c:pt>
                <c:pt idx="5874">
                  <c:v>397.71111111111111</c:v>
                </c:pt>
                <c:pt idx="5875">
                  <c:v>397.70000000000005</c:v>
                </c:pt>
                <c:pt idx="5876">
                  <c:v>397.67777777777775</c:v>
                </c:pt>
                <c:pt idx="5877">
                  <c:v>397.70000000000005</c:v>
                </c:pt>
                <c:pt idx="5878">
                  <c:v>397.70000000000005</c:v>
                </c:pt>
                <c:pt idx="5879">
                  <c:v>397.71111111111099</c:v>
                </c:pt>
                <c:pt idx="5880">
                  <c:v>397.71111111111111</c:v>
                </c:pt>
                <c:pt idx="5881">
                  <c:v>397.71111111111111</c:v>
                </c:pt>
                <c:pt idx="5882">
                  <c:v>397.68888888888893</c:v>
                </c:pt>
                <c:pt idx="5883">
                  <c:v>397.68888888888887</c:v>
                </c:pt>
                <c:pt idx="5884">
                  <c:v>397.7</c:v>
                </c:pt>
                <c:pt idx="5885">
                  <c:v>397.71111111111105</c:v>
                </c:pt>
                <c:pt idx="5886">
                  <c:v>397.71111111111111</c:v>
                </c:pt>
                <c:pt idx="5887">
                  <c:v>397.72222222222223</c:v>
                </c:pt>
                <c:pt idx="5888">
                  <c:v>397.74444444444441</c:v>
                </c:pt>
                <c:pt idx="5889">
                  <c:v>397.71111111111105</c:v>
                </c:pt>
                <c:pt idx="5890">
                  <c:v>397.71111111111111</c:v>
                </c:pt>
                <c:pt idx="5891">
                  <c:v>397.72222222222223</c:v>
                </c:pt>
                <c:pt idx="5892">
                  <c:v>397.72222222222217</c:v>
                </c:pt>
                <c:pt idx="5893">
                  <c:v>397.71111111111105</c:v>
                </c:pt>
                <c:pt idx="5894">
                  <c:v>397.72222222222223</c:v>
                </c:pt>
                <c:pt idx="5895">
                  <c:v>397.71111111111105</c:v>
                </c:pt>
                <c:pt idx="5896">
                  <c:v>397.68888888888887</c:v>
                </c:pt>
                <c:pt idx="5897">
                  <c:v>397.72222222222223</c:v>
                </c:pt>
                <c:pt idx="5898">
                  <c:v>397.73333333333335</c:v>
                </c:pt>
                <c:pt idx="5899">
                  <c:v>397.71111111111105</c:v>
                </c:pt>
                <c:pt idx="5900">
                  <c:v>397.72222222222217</c:v>
                </c:pt>
                <c:pt idx="5901">
                  <c:v>397.73333333333329</c:v>
                </c:pt>
                <c:pt idx="5902">
                  <c:v>397.71111111111111</c:v>
                </c:pt>
                <c:pt idx="5903">
                  <c:v>397.7</c:v>
                </c:pt>
                <c:pt idx="5904">
                  <c:v>397.71111111111111</c:v>
                </c:pt>
                <c:pt idx="5905">
                  <c:v>397.71111111111111</c:v>
                </c:pt>
                <c:pt idx="5906">
                  <c:v>397.72222222222223</c:v>
                </c:pt>
                <c:pt idx="5907">
                  <c:v>397.73333333333335</c:v>
                </c:pt>
                <c:pt idx="5908">
                  <c:v>397.74444444444441</c:v>
                </c:pt>
                <c:pt idx="5909">
                  <c:v>397.74444444444441</c:v>
                </c:pt>
                <c:pt idx="5910">
                  <c:v>397.73333333333335</c:v>
                </c:pt>
                <c:pt idx="5911">
                  <c:v>397.73333333333335</c:v>
                </c:pt>
                <c:pt idx="5912">
                  <c:v>397.72222222222217</c:v>
                </c:pt>
                <c:pt idx="5913">
                  <c:v>397.71111111111111</c:v>
                </c:pt>
                <c:pt idx="5914">
                  <c:v>397.71111111111111</c:v>
                </c:pt>
                <c:pt idx="5915">
                  <c:v>397.71111111111111</c:v>
                </c:pt>
                <c:pt idx="5916">
                  <c:v>397.73333333333335</c:v>
                </c:pt>
                <c:pt idx="5917">
                  <c:v>397.72222222222223</c:v>
                </c:pt>
                <c:pt idx="5918">
                  <c:v>397.73333333333335</c:v>
                </c:pt>
                <c:pt idx="5919">
                  <c:v>397.72222222222217</c:v>
                </c:pt>
                <c:pt idx="5920">
                  <c:v>397.71111111111111</c:v>
                </c:pt>
                <c:pt idx="5921">
                  <c:v>397.71111111111105</c:v>
                </c:pt>
                <c:pt idx="5922">
                  <c:v>397.73333333333335</c:v>
                </c:pt>
                <c:pt idx="5923">
                  <c:v>397.72222222222223</c:v>
                </c:pt>
                <c:pt idx="5924">
                  <c:v>397.74444444444441</c:v>
                </c:pt>
                <c:pt idx="5925">
                  <c:v>397.76666666666665</c:v>
                </c:pt>
                <c:pt idx="5926">
                  <c:v>397.74444444444441</c:v>
                </c:pt>
                <c:pt idx="5927">
                  <c:v>397.75555555555553</c:v>
                </c:pt>
                <c:pt idx="5928">
                  <c:v>397.73333333333335</c:v>
                </c:pt>
                <c:pt idx="5929">
                  <c:v>397.74444444444441</c:v>
                </c:pt>
                <c:pt idx="5930">
                  <c:v>397.73333333333335</c:v>
                </c:pt>
                <c:pt idx="5931">
                  <c:v>397.74444444444447</c:v>
                </c:pt>
                <c:pt idx="5932">
                  <c:v>397.74444444444441</c:v>
                </c:pt>
                <c:pt idx="5933">
                  <c:v>397.78888888888889</c:v>
                </c:pt>
                <c:pt idx="5934">
                  <c:v>397.75555555555553</c:v>
                </c:pt>
                <c:pt idx="5935">
                  <c:v>397.75555555555553</c:v>
                </c:pt>
                <c:pt idx="5936">
                  <c:v>397.76666666666665</c:v>
                </c:pt>
                <c:pt idx="5937">
                  <c:v>397.76666666666665</c:v>
                </c:pt>
                <c:pt idx="5938">
                  <c:v>397.77777777777777</c:v>
                </c:pt>
                <c:pt idx="5939">
                  <c:v>397.76666666666665</c:v>
                </c:pt>
                <c:pt idx="5940">
                  <c:v>397.76666666666665</c:v>
                </c:pt>
                <c:pt idx="5941">
                  <c:v>397.75555555555553</c:v>
                </c:pt>
                <c:pt idx="5942">
                  <c:v>397.74444444444441</c:v>
                </c:pt>
                <c:pt idx="5943">
                  <c:v>397.77777777777777</c:v>
                </c:pt>
                <c:pt idx="5944">
                  <c:v>397.77777777777777</c:v>
                </c:pt>
                <c:pt idx="5945">
                  <c:v>397.78888888888889</c:v>
                </c:pt>
                <c:pt idx="5946">
                  <c:v>397.76666666666665</c:v>
                </c:pt>
                <c:pt idx="5947">
                  <c:v>397.75555555555553</c:v>
                </c:pt>
                <c:pt idx="5948">
                  <c:v>397.75555555555553</c:v>
                </c:pt>
                <c:pt idx="5949">
                  <c:v>397.74444444444441</c:v>
                </c:pt>
                <c:pt idx="5950">
                  <c:v>397.75555555555553</c:v>
                </c:pt>
                <c:pt idx="5951">
                  <c:v>397.75555555555553</c:v>
                </c:pt>
                <c:pt idx="5952">
                  <c:v>397.77777777777777</c:v>
                </c:pt>
                <c:pt idx="5953">
                  <c:v>397.77777777777777</c:v>
                </c:pt>
                <c:pt idx="5954">
                  <c:v>397.76666666666665</c:v>
                </c:pt>
                <c:pt idx="5955">
                  <c:v>397.77777777777777</c:v>
                </c:pt>
                <c:pt idx="5956">
                  <c:v>397.76666666666665</c:v>
                </c:pt>
                <c:pt idx="5957">
                  <c:v>397.76666666666665</c:v>
                </c:pt>
                <c:pt idx="5958">
                  <c:v>397.75555555555559</c:v>
                </c:pt>
                <c:pt idx="5959">
                  <c:v>397.74444444444441</c:v>
                </c:pt>
                <c:pt idx="5960">
                  <c:v>397.74444444444441</c:v>
                </c:pt>
                <c:pt idx="5961">
                  <c:v>397.74444444444441</c:v>
                </c:pt>
                <c:pt idx="5962">
                  <c:v>397.74444444444441</c:v>
                </c:pt>
                <c:pt idx="5963">
                  <c:v>397.77777777777777</c:v>
                </c:pt>
                <c:pt idx="5964">
                  <c:v>397.75555555555559</c:v>
                </c:pt>
                <c:pt idx="5965">
                  <c:v>397.74444444444441</c:v>
                </c:pt>
                <c:pt idx="5966">
                  <c:v>397.72222222222223</c:v>
                </c:pt>
                <c:pt idx="5967">
                  <c:v>397.75555555555553</c:v>
                </c:pt>
                <c:pt idx="5968">
                  <c:v>397.76666666666665</c:v>
                </c:pt>
                <c:pt idx="5969">
                  <c:v>397.73333333333335</c:v>
                </c:pt>
                <c:pt idx="5970">
                  <c:v>397.74444444444441</c:v>
                </c:pt>
                <c:pt idx="5971">
                  <c:v>397.74444444444441</c:v>
                </c:pt>
                <c:pt idx="5972">
                  <c:v>397.73333333333335</c:v>
                </c:pt>
                <c:pt idx="5973">
                  <c:v>397.74444444444441</c:v>
                </c:pt>
                <c:pt idx="5974">
                  <c:v>397.75555555555553</c:v>
                </c:pt>
                <c:pt idx="5975">
                  <c:v>397.74444444444441</c:v>
                </c:pt>
                <c:pt idx="5976">
                  <c:v>397.74444444444441</c:v>
                </c:pt>
                <c:pt idx="5977">
                  <c:v>397.75555555555553</c:v>
                </c:pt>
                <c:pt idx="5978">
                  <c:v>397.74444444444441</c:v>
                </c:pt>
                <c:pt idx="5979">
                  <c:v>397.73333333333335</c:v>
                </c:pt>
                <c:pt idx="5980">
                  <c:v>397.73333333333335</c:v>
                </c:pt>
                <c:pt idx="5981">
                  <c:v>397.74444444444441</c:v>
                </c:pt>
                <c:pt idx="5982">
                  <c:v>397.75555555555553</c:v>
                </c:pt>
                <c:pt idx="5983">
                  <c:v>397.74444444444441</c:v>
                </c:pt>
                <c:pt idx="5984">
                  <c:v>397.74444444444441</c:v>
                </c:pt>
                <c:pt idx="5985">
                  <c:v>397.75555555555553</c:v>
                </c:pt>
                <c:pt idx="5986">
                  <c:v>397.72222222222223</c:v>
                </c:pt>
                <c:pt idx="5987">
                  <c:v>397.76666666666665</c:v>
                </c:pt>
                <c:pt idx="5988">
                  <c:v>397.76666666666665</c:v>
                </c:pt>
                <c:pt idx="5989">
                  <c:v>397.75555555555553</c:v>
                </c:pt>
                <c:pt idx="5990">
                  <c:v>397.75555555555553</c:v>
                </c:pt>
                <c:pt idx="5991">
                  <c:v>397.76666666666665</c:v>
                </c:pt>
                <c:pt idx="5992">
                  <c:v>397.74444444444441</c:v>
                </c:pt>
                <c:pt idx="5993">
                  <c:v>397.74444444444441</c:v>
                </c:pt>
                <c:pt idx="5994">
                  <c:v>397.72222222222223</c:v>
                </c:pt>
                <c:pt idx="5995">
                  <c:v>397.72222222222223</c:v>
                </c:pt>
                <c:pt idx="5996">
                  <c:v>397.73333333333335</c:v>
                </c:pt>
                <c:pt idx="5997">
                  <c:v>397.75555555555553</c:v>
                </c:pt>
                <c:pt idx="5998">
                  <c:v>397.76666666666665</c:v>
                </c:pt>
                <c:pt idx="5999">
                  <c:v>397.77777777777777</c:v>
                </c:pt>
                <c:pt idx="6000">
                  <c:v>397.73333333333335</c:v>
                </c:pt>
                <c:pt idx="6001">
                  <c:v>397.73333333333335</c:v>
                </c:pt>
                <c:pt idx="6002">
                  <c:v>397.73333333333335</c:v>
                </c:pt>
                <c:pt idx="6003">
                  <c:v>397.73333333333335</c:v>
                </c:pt>
                <c:pt idx="6004">
                  <c:v>397.7</c:v>
                </c:pt>
                <c:pt idx="6005">
                  <c:v>397.75555555555553</c:v>
                </c:pt>
                <c:pt idx="6006">
                  <c:v>397.74444444444441</c:v>
                </c:pt>
                <c:pt idx="6007">
                  <c:v>397.73333333333335</c:v>
                </c:pt>
                <c:pt idx="6008">
                  <c:v>397.74444444444441</c:v>
                </c:pt>
                <c:pt idx="6009">
                  <c:v>397.73333333333335</c:v>
                </c:pt>
                <c:pt idx="6010">
                  <c:v>397.67777777777769</c:v>
                </c:pt>
                <c:pt idx="6011">
                  <c:v>397.73333333333335</c:v>
                </c:pt>
                <c:pt idx="6012">
                  <c:v>397.73333333333335</c:v>
                </c:pt>
                <c:pt idx="6013">
                  <c:v>397.73333333333335</c:v>
                </c:pt>
                <c:pt idx="6014">
                  <c:v>397.71111111111111</c:v>
                </c:pt>
                <c:pt idx="6015">
                  <c:v>397.71111111111111</c:v>
                </c:pt>
                <c:pt idx="6016">
                  <c:v>397.72222222222223</c:v>
                </c:pt>
                <c:pt idx="6017">
                  <c:v>397.72222222222217</c:v>
                </c:pt>
                <c:pt idx="6018">
                  <c:v>397.71111111111111</c:v>
                </c:pt>
                <c:pt idx="6019">
                  <c:v>397.74444444444441</c:v>
                </c:pt>
                <c:pt idx="6020">
                  <c:v>397.72222222222223</c:v>
                </c:pt>
                <c:pt idx="6021">
                  <c:v>397.72222222222223</c:v>
                </c:pt>
                <c:pt idx="6022">
                  <c:v>397.72222222222217</c:v>
                </c:pt>
                <c:pt idx="6023">
                  <c:v>397.73333333333335</c:v>
                </c:pt>
                <c:pt idx="6024">
                  <c:v>397.74444444444441</c:v>
                </c:pt>
                <c:pt idx="6025">
                  <c:v>397.73333333333335</c:v>
                </c:pt>
                <c:pt idx="6026">
                  <c:v>397.70000000000005</c:v>
                </c:pt>
                <c:pt idx="6027">
                  <c:v>397.73333333333335</c:v>
                </c:pt>
                <c:pt idx="6028">
                  <c:v>397.73333333333329</c:v>
                </c:pt>
                <c:pt idx="6029">
                  <c:v>397.73333333333335</c:v>
                </c:pt>
                <c:pt idx="6030">
                  <c:v>397.7</c:v>
                </c:pt>
                <c:pt idx="6031">
                  <c:v>397.74444444444441</c:v>
                </c:pt>
                <c:pt idx="6032">
                  <c:v>397.71111111111111</c:v>
                </c:pt>
                <c:pt idx="6033">
                  <c:v>397.74444444444447</c:v>
                </c:pt>
                <c:pt idx="6034">
                  <c:v>397.73333333333335</c:v>
                </c:pt>
                <c:pt idx="6035">
                  <c:v>397.73333333333335</c:v>
                </c:pt>
                <c:pt idx="6036">
                  <c:v>397.74444444444441</c:v>
                </c:pt>
                <c:pt idx="6037">
                  <c:v>397.73333333333335</c:v>
                </c:pt>
                <c:pt idx="6038">
                  <c:v>397.73333333333335</c:v>
                </c:pt>
                <c:pt idx="6039">
                  <c:v>397.71111111111111</c:v>
                </c:pt>
                <c:pt idx="6040">
                  <c:v>397.70000000000005</c:v>
                </c:pt>
                <c:pt idx="6041">
                  <c:v>397.72222222222223</c:v>
                </c:pt>
                <c:pt idx="6042">
                  <c:v>397.7</c:v>
                </c:pt>
                <c:pt idx="6043">
                  <c:v>397.68888888888881</c:v>
                </c:pt>
                <c:pt idx="6044">
                  <c:v>397.7</c:v>
                </c:pt>
                <c:pt idx="6045">
                  <c:v>397.72222222222217</c:v>
                </c:pt>
                <c:pt idx="6046">
                  <c:v>397.68888888888887</c:v>
                </c:pt>
                <c:pt idx="6047">
                  <c:v>397.66666666666669</c:v>
                </c:pt>
                <c:pt idx="6048">
                  <c:v>397.72222222222223</c:v>
                </c:pt>
                <c:pt idx="6049">
                  <c:v>397.7</c:v>
                </c:pt>
                <c:pt idx="6050">
                  <c:v>397.72222222222217</c:v>
                </c:pt>
                <c:pt idx="6051">
                  <c:v>397.68888888888887</c:v>
                </c:pt>
                <c:pt idx="6052">
                  <c:v>397.67777777777775</c:v>
                </c:pt>
                <c:pt idx="6053">
                  <c:v>397.68888888888881</c:v>
                </c:pt>
                <c:pt idx="6054">
                  <c:v>397.68888888888887</c:v>
                </c:pt>
                <c:pt idx="6055">
                  <c:v>397.72222222222223</c:v>
                </c:pt>
                <c:pt idx="6056">
                  <c:v>397.73333333333329</c:v>
                </c:pt>
                <c:pt idx="6057">
                  <c:v>397.71111111111105</c:v>
                </c:pt>
                <c:pt idx="6058">
                  <c:v>397.72222222222217</c:v>
                </c:pt>
                <c:pt idx="6059">
                  <c:v>397.7</c:v>
                </c:pt>
                <c:pt idx="6060">
                  <c:v>397.7</c:v>
                </c:pt>
                <c:pt idx="6061">
                  <c:v>397.67777777777769</c:v>
                </c:pt>
                <c:pt idx="6062">
                  <c:v>397.71111111111105</c:v>
                </c:pt>
                <c:pt idx="6063">
                  <c:v>397.73333333333335</c:v>
                </c:pt>
                <c:pt idx="6064">
                  <c:v>397.72222222222223</c:v>
                </c:pt>
                <c:pt idx="6065">
                  <c:v>397.72222222222223</c:v>
                </c:pt>
                <c:pt idx="6066">
                  <c:v>397.73333333333329</c:v>
                </c:pt>
                <c:pt idx="6067">
                  <c:v>397.74444444444441</c:v>
                </c:pt>
                <c:pt idx="6068">
                  <c:v>397.73333333333335</c:v>
                </c:pt>
                <c:pt idx="6069">
                  <c:v>397.72222222222223</c:v>
                </c:pt>
                <c:pt idx="6070">
                  <c:v>397.71111111111111</c:v>
                </c:pt>
                <c:pt idx="6071">
                  <c:v>397.72222222222223</c:v>
                </c:pt>
                <c:pt idx="6072">
                  <c:v>397.71111111111105</c:v>
                </c:pt>
                <c:pt idx="6073">
                  <c:v>397.72222222222223</c:v>
                </c:pt>
                <c:pt idx="6074">
                  <c:v>397.71111111111111</c:v>
                </c:pt>
                <c:pt idx="6075">
                  <c:v>397.68888888888887</c:v>
                </c:pt>
                <c:pt idx="6076">
                  <c:v>397.69999999999993</c:v>
                </c:pt>
                <c:pt idx="6077">
                  <c:v>397.72222222222223</c:v>
                </c:pt>
                <c:pt idx="6078">
                  <c:v>397.73333333333335</c:v>
                </c:pt>
                <c:pt idx="6079">
                  <c:v>397.71111111111105</c:v>
                </c:pt>
                <c:pt idx="6080">
                  <c:v>397.72222222222223</c:v>
                </c:pt>
                <c:pt idx="6081">
                  <c:v>397.71111111111111</c:v>
                </c:pt>
                <c:pt idx="6082">
                  <c:v>397.68888888888881</c:v>
                </c:pt>
                <c:pt idx="6083">
                  <c:v>397.71111111111111</c:v>
                </c:pt>
                <c:pt idx="6084">
                  <c:v>397.72222222222217</c:v>
                </c:pt>
                <c:pt idx="6085">
                  <c:v>397.71111111111105</c:v>
                </c:pt>
                <c:pt idx="6086">
                  <c:v>397.71111111111105</c:v>
                </c:pt>
                <c:pt idx="6087">
                  <c:v>397.7</c:v>
                </c:pt>
                <c:pt idx="6088">
                  <c:v>397.7</c:v>
                </c:pt>
                <c:pt idx="6089">
                  <c:v>397.68888888888887</c:v>
                </c:pt>
                <c:pt idx="6090">
                  <c:v>397.71111111111105</c:v>
                </c:pt>
                <c:pt idx="6091">
                  <c:v>397.67777777777769</c:v>
                </c:pt>
                <c:pt idx="6092">
                  <c:v>397.70000000000005</c:v>
                </c:pt>
                <c:pt idx="6093">
                  <c:v>397.70000000000005</c:v>
                </c:pt>
                <c:pt idx="6094">
                  <c:v>397.70000000000005</c:v>
                </c:pt>
                <c:pt idx="6095">
                  <c:v>397.69999999999993</c:v>
                </c:pt>
                <c:pt idx="6096">
                  <c:v>397.71111111111111</c:v>
                </c:pt>
                <c:pt idx="6097">
                  <c:v>397.72222222222217</c:v>
                </c:pt>
                <c:pt idx="6098">
                  <c:v>397.70000000000005</c:v>
                </c:pt>
                <c:pt idx="6099">
                  <c:v>397.69999999999993</c:v>
                </c:pt>
                <c:pt idx="6100">
                  <c:v>397.7</c:v>
                </c:pt>
                <c:pt idx="6101">
                  <c:v>397.68888888888881</c:v>
                </c:pt>
                <c:pt idx="6102">
                  <c:v>397.71111111111105</c:v>
                </c:pt>
                <c:pt idx="6103">
                  <c:v>397.7</c:v>
                </c:pt>
                <c:pt idx="6104">
                  <c:v>397.66666666666663</c:v>
                </c:pt>
                <c:pt idx="6105">
                  <c:v>397.67777777777781</c:v>
                </c:pt>
                <c:pt idx="6106">
                  <c:v>397.70000000000005</c:v>
                </c:pt>
                <c:pt idx="6107">
                  <c:v>397.68888888888887</c:v>
                </c:pt>
                <c:pt idx="6108">
                  <c:v>397.68888888888893</c:v>
                </c:pt>
                <c:pt idx="6109">
                  <c:v>397.66666666666663</c:v>
                </c:pt>
                <c:pt idx="6110">
                  <c:v>397.67777777777775</c:v>
                </c:pt>
                <c:pt idx="6111">
                  <c:v>397.7</c:v>
                </c:pt>
                <c:pt idx="6112">
                  <c:v>397.67777777777775</c:v>
                </c:pt>
                <c:pt idx="6113">
                  <c:v>397.68888888888887</c:v>
                </c:pt>
                <c:pt idx="6114">
                  <c:v>397.67777777777775</c:v>
                </c:pt>
                <c:pt idx="6115">
                  <c:v>397.70000000000005</c:v>
                </c:pt>
                <c:pt idx="6116">
                  <c:v>397.68888888888887</c:v>
                </c:pt>
                <c:pt idx="6117">
                  <c:v>397.71111111111111</c:v>
                </c:pt>
                <c:pt idx="6118">
                  <c:v>397.70000000000005</c:v>
                </c:pt>
                <c:pt idx="6119">
                  <c:v>397.72222222222229</c:v>
                </c:pt>
                <c:pt idx="6120">
                  <c:v>397.71111111111105</c:v>
                </c:pt>
                <c:pt idx="6121">
                  <c:v>397.73333333333335</c:v>
                </c:pt>
                <c:pt idx="6122">
                  <c:v>397.68888888888887</c:v>
                </c:pt>
                <c:pt idx="6123">
                  <c:v>397.70000000000005</c:v>
                </c:pt>
                <c:pt idx="6124">
                  <c:v>397.70000000000005</c:v>
                </c:pt>
                <c:pt idx="6125">
                  <c:v>397.71111111111105</c:v>
                </c:pt>
                <c:pt idx="6126">
                  <c:v>397.71111111111111</c:v>
                </c:pt>
                <c:pt idx="6127">
                  <c:v>397.7</c:v>
                </c:pt>
                <c:pt idx="6128">
                  <c:v>397.70000000000005</c:v>
                </c:pt>
                <c:pt idx="6129">
                  <c:v>397.72222222222223</c:v>
                </c:pt>
                <c:pt idx="6130">
                  <c:v>397.73333333333335</c:v>
                </c:pt>
                <c:pt idx="6131">
                  <c:v>397.71111111111111</c:v>
                </c:pt>
                <c:pt idx="6132">
                  <c:v>397.70000000000005</c:v>
                </c:pt>
                <c:pt idx="6133">
                  <c:v>397.71111111111105</c:v>
                </c:pt>
                <c:pt idx="6134">
                  <c:v>397.72222222222217</c:v>
                </c:pt>
                <c:pt idx="6135">
                  <c:v>397.7</c:v>
                </c:pt>
                <c:pt idx="6136">
                  <c:v>397.68888888888881</c:v>
                </c:pt>
                <c:pt idx="6137">
                  <c:v>397.70000000000005</c:v>
                </c:pt>
                <c:pt idx="6138">
                  <c:v>397.71111111111105</c:v>
                </c:pt>
                <c:pt idx="6139">
                  <c:v>397.70000000000005</c:v>
                </c:pt>
                <c:pt idx="6140">
                  <c:v>397.70000000000005</c:v>
                </c:pt>
                <c:pt idx="6141">
                  <c:v>397.70000000000005</c:v>
                </c:pt>
                <c:pt idx="6142">
                  <c:v>397.66666666666669</c:v>
                </c:pt>
                <c:pt idx="6143">
                  <c:v>397.70000000000005</c:v>
                </c:pt>
                <c:pt idx="6144">
                  <c:v>397.68888888888887</c:v>
                </c:pt>
                <c:pt idx="6145">
                  <c:v>397.66666666666663</c:v>
                </c:pt>
                <c:pt idx="6146">
                  <c:v>397.67777777777775</c:v>
                </c:pt>
                <c:pt idx="6147">
                  <c:v>397.68888888888893</c:v>
                </c:pt>
                <c:pt idx="6148">
                  <c:v>397.70000000000005</c:v>
                </c:pt>
                <c:pt idx="6149">
                  <c:v>397.65555555555557</c:v>
                </c:pt>
                <c:pt idx="6150">
                  <c:v>397.66666666666674</c:v>
                </c:pt>
                <c:pt idx="6151">
                  <c:v>397.67777777777781</c:v>
                </c:pt>
                <c:pt idx="6152">
                  <c:v>397.70000000000005</c:v>
                </c:pt>
                <c:pt idx="6153">
                  <c:v>397.7</c:v>
                </c:pt>
                <c:pt idx="6154">
                  <c:v>397.7</c:v>
                </c:pt>
                <c:pt idx="6155">
                  <c:v>397.71111111111105</c:v>
                </c:pt>
                <c:pt idx="6156">
                  <c:v>397.68888888888887</c:v>
                </c:pt>
                <c:pt idx="6157">
                  <c:v>397.66666666666669</c:v>
                </c:pt>
                <c:pt idx="6158">
                  <c:v>397.68888888888887</c:v>
                </c:pt>
                <c:pt idx="6159">
                  <c:v>397.67777777777775</c:v>
                </c:pt>
                <c:pt idx="6160">
                  <c:v>397.67777777777775</c:v>
                </c:pt>
                <c:pt idx="6161">
                  <c:v>397.67777777777775</c:v>
                </c:pt>
                <c:pt idx="6162">
                  <c:v>397.68888888888887</c:v>
                </c:pt>
                <c:pt idx="6163">
                  <c:v>397.71111111111111</c:v>
                </c:pt>
                <c:pt idx="6164">
                  <c:v>397.67777777777775</c:v>
                </c:pt>
                <c:pt idx="6165">
                  <c:v>397.67777777777775</c:v>
                </c:pt>
                <c:pt idx="6166">
                  <c:v>397.7</c:v>
                </c:pt>
                <c:pt idx="6167">
                  <c:v>397.83333333333331</c:v>
                </c:pt>
                <c:pt idx="6168">
                  <c:v>398.01111111111112</c:v>
                </c:pt>
                <c:pt idx="6169">
                  <c:v>398.23333333333335</c:v>
                </c:pt>
                <c:pt idx="6170">
                  <c:v>398.51111111111112</c:v>
                </c:pt>
                <c:pt idx="6171">
                  <c:v>398.8</c:v>
                </c:pt>
                <c:pt idx="6172">
                  <c:v>399.12222222222226</c:v>
                </c:pt>
                <c:pt idx="6173">
                  <c:v>399.4</c:v>
                </c:pt>
                <c:pt idx="6174">
                  <c:v>399.65555555555562</c:v>
                </c:pt>
                <c:pt idx="6175">
                  <c:v>399.97777777777776</c:v>
                </c:pt>
                <c:pt idx="6176">
                  <c:v>400.27777777777783</c:v>
                </c:pt>
                <c:pt idx="6177">
                  <c:v>400.57777777777778</c:v>
                </c:pt>
                <c:pt idx="6178">
                  <c:v>400.87777777777774</c:v>
                </c:pt>
                <c:pt idx="6179">
                  <c:v>401.21111111111117</c:v>
                </c:pt>
                <c:pt idx="6180">
                  <c:v>401.48888888888882</c:v>
                </c:pt>
                <c:pt idx="6181">
                  <c:v>401.82222222222231</c:v>
                </c:pt>
                <c:pt idx="6182">
                  <c:v>402.11111111111109</c:v>
                </c:pt>
                <c:pt idx="6183">
                  <c:v>402.4666666666667</c:v>
                </c:pt>
                <c:pt idx="6184">
                  <c:v>402.81111111111107</c:v>
                </c:pt>
                <c:pt idx="6185">
                  <c:v>403.14444444444445</c:v>
                </c:pt>
                <c:pt idx="6186">
                  <c:v>403.55555555555554</c:v>
                </c:pt>
                <c:pt idx="6187">
                  <c:v>403.87777777777774</c:v>
                </c:pt>
                <c:pt idx="6188">
                  <c:v>404.28888888888889</c:v>
                </c:pt>
                <c:pt idx="6189">
                  <c:v>404.67777777777781</c:v>
                </c:pt>
                <c:pt idx="6190">
                  <c:v>405.06666666666672</c:v>
                </c:pt>
                <c:pt idx="6191">
                  <c:v>405.45555555555552</c:v>
                </c:pt>
                <c:pt idx="6192">
                  <c:v>405.86666666666662</c:v>
                </c:pt>
                <c:pt idx="6193">
                  <c:v>406.26666666666665</c:v>
                </c:pt>
                <c:pt idx="6194">
                  <c:v>406.72222222222223</c:v>
                </c:pt>
                <c:pt idx="6195">
                  <c:v>407.11111111111109</c:v>
                </c:pt>
                <c:pt idx="6196">
                  <c:v>407.57777777777778</c:v>
                </c:pt>
                <c:pt idx="6197">
                  <c:v>407.95555555555558</c:v>
                </c:pt>
                <c:pt idx="6198">
                  <c:v>408.43333333333339</c:v>
                </c:pt>
                <c:pt idx="6199">
                  <c:v>408.87777777777774</c:v>
                </c:pt>
                <c:pt idx="6200">
                  <c:v>409.32222222222219</c:v>
                </c:pt>
                <c:pt idx="6201">
                  <c:v>409.75555555555559</c:v>
                </c:pt>
                <c:pt idx="6202">
                  <c:v>410.25555555555553</c:v>
                </c:pt>
                <c:pt idx="6203">
                  <c:v>410.74444444444441</c:v>
                </c:pt>
                <c:pt idx="6204">
                  <c:v>411.15555555555551</c:v>
                </c:pt>
                <c:pt idx="6205">
                  <c:v>411.63333333333333</c:v>
                </c:pt>
                <c:pt idx="6206">
                  <c:v>412.13333333333327</c:v>
                </c:pt>
                <c:pt idx="6207">
                  <c:v>412.61111111111109</c:v>
                </c:pt>
                <c:pt idx="6208">
                  <c:v>413.09999999999997</c:v>
                </c:pt>
                <c:pt idx="6209">
                  <c:v>413.57777777777778</c:v>
                </c:pt>
                <c:pt idx="6210">
                  <c:v>414.04444444444448</c:v>
                </c:pt>
                <c:pt idx="6211">
                  <c:v>414.56666666666661</c:v>
                </c:pt>
                <c:pt idx="6212">
                  <c:v>415.04444444444442</c:v>
                </c:pt>
                <c:pt idx="6213">
                  <c:v>415.55555555555549</c:v>
                </c:pt>
                <c:pt idx="6214">
                  <c:v>416.07777777777778</c:v>
                </c:pt>
                <c:pt idx="6215">
                  <c:v>416.57777777777778</c:v>
                </c:pt>
                <c:pt idx="6216">
                  <c:v>417.07777777777773</c:v>
                </c:pt>
                <c:pt idx="6217">
                  <c:v>417.62222222222221</c:v>
                </c:pt>
                <c:pt idx="6218">
                  <c:v>418.12222222222226</c:v>
                </c:pt>
                <c:pt idx="6219">
                  <c:v>418.66666666666669</c:v>
                </c:pt>
                <c:pt idx="6220">
                  <c:v>419.17777777777781</c:v>
                </c:pt>
                <c:pt idx="6221">
                  <c:v>419.68888888888898</c:v>
                </c:pt>
                <c:pt idx="6222">
                  <c:v>420.17777777777781</c:v>
                </c:pt>
                <c:pt idx="6223">
                  <c:v>420.75555555555559</c:v>
                </c:pt>
                <c:pt idx="6224">
                  <c:v>421.33333333333337</c:v>
                </c:pt>
                <c:pt idx="6225">
                  <c:v>421.87777777777779</c:v>
                </c:pt>
                <c:pt idx="6226">
                  <c:v>422.4666666666667</c:v>
                </c:pt>
                <c:pt idx="6227">
                  <c:v>422.95555555555552</c:v>
                </c:pt>
                <c:pt idx="6228">
                  <c:v>423.52222222222224</c:v>
                </c:pt>
                <c:pt idx="6229">
                  <c:v>424.08888888888896</c:v>
                </c:pt>
                <c:pt idx="6230">
                  <c:v>424.63333333333338</c:v>
                </c:pt>
                <c:pt idx="6231">
                  <c:v>425.22222222222223</c:v>
                </c:pt>
                <c:pt idx="6232">
                  <c:v>425.77777777777777</c:v>
                </c:pt>
                <c:pt idx="6233">
                  <c:v>426.32222222222231</c:v>
                </c:pt>
                <c:pt idx="6234">
                  <c:v>426.91111111111115</c:v>
                </c:pt>
                <c:pt idx="6235">
                  <c:v>427.53333333333336</c:v>
                </c:pt>
                <c:pt idx="6236">
                  <c:v>428.11111111111109</c:v>
                </c:pt>
                <c:pt idx="6237">
                  <c:v>428.72222222222223</c:v>
                </c:pt>
                <c:pt idx="6238">
                  <c:v>429.27777777777771</c:v>
                </c:pt>
                <c:pt idx="6239">
                  <c:v>429.88888888888891</c:v>
                </c:pt>
                <c:pt idx="6240">
                  <c:v>430.53333333333325</c:v>
                </c:pt>
                <c:pt idx="6241">
                  <c:v>431.13333333333327</c:v>
                </c:pt>
                <c:pt idx="6242">
                  <c:v>431.72222222222223</c:v>
                </c:pt>
                <c:pt idx="6243">
                  <c:v>432.35555555555555</c:v>
                </c:pt>
                <c:pt idx="6244">
                  <c:v>432.94444444444451</c:v>
                </c:pt>
                <c:pt idx="6245">
                  <c:v>433.57777777777778</c:v>
                </c:pt>
                <c:pt idx="6246">
                  <c:v>434.23333333333335</c:v>
                </c:pt>
                <c:pt idx="6247">
                  <c:v>434.83333333333326</c:v>
                </c:pt>
                <c:pt idx="6248">
                  <c:v>435.43333333333334</c:v>
                </c:pt>
                <c:pt idx="6249">
                  <c:v>436.04444444444448</c:v>
                </c:pt>
                <c:pt idx="6250">
                  <c:v>436.68888888888887</c:v>
                </c:pt>
                <c:pt idx="6251">
                  <c:v>437.32222222222219</c:v>
                </c:pt>
                <c:pt idx="6252">
                  <c:v>437.98888888888882</c:v>
                </c:pt>
                <c:pt idx="6253">
                  <c:v>438.58888888888885</c:v>
                </c:pt>
                <c:pt idx="6254">
                  <c:v>439.22222222222217</c:v>
                </c:pt>
                <c:pt idx="6255">
                  <c:v>439.86666666666667</c:v>
                </c:pt>
                <c:pt idx="6256">
                  <c:v>440.52222222222224</c:v>
                </c:pt>
                <c:pt idx="6257">
                  <c:v>441.16666666666674</c:v>
                </c:pt>
                <c:pt idx="6258">
                  <c:v>441.81111111111113</c:v>
                </c:pt>
                <c:pt idx="6259">
                  <c:v>442.48888888888882</c:v>
                </c:pt>
                <c:pt idx="6260">
                  <c:v>443.12222222222221</c:v>
                </c:pt>
                <c:pt idx="6261">
                  <c:v>443.75555555555547</c:v>
                </c:pt>
                <c:pt idx="6262">
                  <c:v>444.46666666666675</c:v>
                </c:pt>
                <c:pt idx="6263">
                  <c:v>445.1</c:v>
                </c:pt>
                <c:pt idx="6264">
                  <c:v>445.78888888888889</c:v>
                </c:pt>
                <c:pt idx="6265">
                  <c:v>446.46666666666664</c:v>
                </c:pt>
                <c:pt idx="6266">
                  <c:v>447.12222222222215</c:v>
                </c:pt>
                <c:pt idx="6267">
                  <c:v>447.80000000000007</c:v>
                </c:pt>
                <c:pt idx="6268">
                  <c:v>448.48888888888888</c:v>
                </c:pt>
                <c:pt idx="6269">
                  <c:v>449.17777777777781</c:v>
                </c:pt>
                <c:pt idx="6270">
                  <c:v>449.85555555555555</c:v>
                </c:pt>
                <c:pt idx="6271">
                  <c:v>450.57777777777784</c:v>
                </c:pt>
                <c:pt idx="6272">
                  <c:v>451.26666666666665</c:v>
                </c:pt>
                <c:pt idx="6273">
                  <c:v>451.9444444444444</c:v>
                </c:pt>
                <c:pt idx="6274">
                  <c:v>452.66666666666669</c:v>
                </c:pt>
                <c:pt idx="6275">
                  <c:v>453.36666666666662</c:v>
                </c:pt>
                <c:pt idx="6276">
                  <c:v>454.07777777777778</c:v>
                </c:pt>
                <c:pt idx="6277">
                  <c:v>454.70000000000005</c:v>
                </c:pt>
                <c:pt idx="6278">
                  <c:v>455.46666666666664</c:v>
                </c:pt>
                <c:pt idx="6279">
                  <c:v>456.18888888888898</c:v>
                </c:pt>
                <c:pt idx="6280">
                  <c:v>456.86666666666667</c:v>
                </c:pt>
                <c:pt idx="6281">
                  <c:v>457.62222222222215</c:v>
                </c:pt>
                <c:pt idx="6282">
                  <c:v>458.33333333333331</c:v>
                </c:pt>
                <c:pt idx="6283">
                  <c:v>459.06666666666672</c:v>
                </c:pt>
                <c:pt idx="6284">
                  <c:v>459.78888888888895</c:v>
                </c:pt>
                <c:pt idx="6285">
                  <c:v>460.51111111111106</c:v>
                </c:pt>
                <c:pt idx="6286">
                  <c:v>461.22222222222223</c:v>
                </c:pt>
                <c:pt idx="6287">
                  <c:v>461.95555555555558</c:v>
                </c:pt>
                <c:pt idx="6288">
                  <c:v>462.66666666666669</c:v>
                </c:pt>
                <c:pt idx="6289">
                  <c:v>463.45555555555558</c:v>
                </c:pt>
                <c:pt idx="6290">
                  <c:v>464.16666666666669</c:v>
                </c:pt>
                <c:pt idx="6291">
                  <c:v>464.92222222222222</c:v>
                </c:pt>
                <c:pt idx="6292">
                  <c:v>465.70000000000005</c:v>
                </c:pt>
                <c:pt idx="6293">
                  <c:v>466.47777777777782</c:v>
                </c:pt>
                <c:pt idx="6294">
                  <c:v>467.20000000000005</c:v>
                </c:pt>
                <c:pt idx="6295">
                  <c:v>467.92222222222222</c:v>
                </c:pt>
                <c:pt idx="6296">
                  <c:v>468.69999999999993</c:v>
                </c:pt>
                <c:pt idx="6297">
                  <c:v>469.43333333333328</c:v>
                </c:pt>
                <c:pt idx="6298">
                  <c:v>470.17777777777769</c:v>
                </c:pt>
                <c:pt idx="6299">
                  <c:v>470.96666666666675</c:v>
                </c:pt>
                <c:pt idx="6300">
                  <c:v>471.67777777777781</c:v>
                </c:pt>
                <c:pt idx="6301">
                  <c:v>472.43333333333328</c:v>
                </c:pt>
                <c:pt idx="6302">
                  <c:v>473.21111111111105</c:v>
                </c:pt>
                <c:pt idx="6303">
                  <c:v>474</c:v>
                </c:pt>
                <c:pt idx="6304">
                  <c:v>474.77777777777777</c:v>
                </c:pt>
                <c:pt idx="6305">
                  <c:v>475.55555555555554</c:v>
                </c:pt>
                <c:pt idx="6306">
                  <c:v>476.24444444444453</c:v>
                </c:pt>
                <c:pt idx="6307">
                  <c:v>477.03333333333336</c:v>
                </c:pt>
                <c:pt idx="6308">
                  <c:v>477.82222222222231</c:v>
                </c:pt>
                <c:pt idx="6309">
                  <c:v>478.59999999999997</c:v>
                </c:pt>
                <c:pt idx="6310">
                  <c:v>479.38888888888891</c:v>
                </c:pt>
                <c:pt idx="6311">
                  <c:v>480.10000000000008</c:v>
                </c:pt>
                <c:pt idx="6312">
                  <c:v>480.93333333333328</c:v>
                </c:pt>
                <c:pt idx="6313">
                  <c:v>481.68888888888887</c:v>
                </c:pt>
                <c:pt idx="6314">
                  <c:v>482.48888888888882</c:v>
                </c:pt>
                <c:pt idx="6315">
                  <c:v>483.25555555555559</c:v>
                </c:pt>
                <c:pt idx="6316">
                  <c:v>484.07777777777778</c:v>
                </c:pt>
                <c:pt idx="6317">
                  <c:v>484.78888888888895</c:v>
                </c:pt>
                <c:pt idx="6318">
                  <c:v>485.62222222222226</c:v>
                </c:pt>
                <c:pt idx="6319">
                  <c:v>486.43333333333339</c:v>
                </c:pt>
                <c:pt idx="6320">
                  <c:v>487.22222222222223</c:v>
                </c:pt>
                <c:pt idx="6321">
                  <c:v>488</c:v>
                </c:pt>
                <c:pt idx="6322">
                  <c:v>488.85555555555555</c:v>
                </c:pt>
                <c:pt idx="6323">
                  <c:v>489.61111111111109</c:v>
                </c:pt>
                <c:pt idx="6324">
                  <c:v>490.43333333333328</c:v>
                </c:pt>
                <c:pt idx="6325">
                  <c:v>491.24444444444453</c:v>
                </c:pt>
                <c:pt idx="6326">
                  <c:v>492.05555555555554</c:v>
                </c:pt>
                <c:pt idx="6327">
                  <c:v>492.83333333333343</c:v>
                </c:pt>
                <c:pt idx="6328">
                  <c:v>493.65555555555551</c:v>
                </c:pt>
                <c:pt idx="6329">
                  <c:v>494.46666666666675</c:v>
                </c:pt>
                <c:pt idx="6330">
                  <c:v>495.28888888888883</c:v>
                </c:pt>
                <c:pt idx="6331">
                  <c:v>496.14444444444445</c:v>
                </c:pt>
                <c:pt idx="6332">
                  <c:v>496.94444444444446</c:v>
                </c:pt>
                <c:pt idx="6333">
                  <c:v>497.78888888888895</c:v>
                </c:pt>
                <c:pt idx="6334">
                  <c:v>498.64444444444445</c:v>
                </c:pt>
                <c:pt idx="6335">
                  <c:v>499.51111111111118</c:v>
                </c:pt>
                <c:pt idx="6336">
                  <c:v>500.32222222222219</c:v>
                </c:pt>
                <c:pt idx="6337">
                  <c:v>501.14444444444445</c:v>
                </c:pt>
                <c:pt idx="6338">
                  <c:v>502.01111111111118</c:v>
                </c:pt>
                <c:pt idx="6339">
                  <c:v>502.82222222222219</c:v>
                </c:pt>
                <c:pt idx="6340">
                  <c:v>503.64444444444445</c:v>
                </c:pt>
                <c:pt idx="6341">
                  <c:v>504.45555555555558</c:v>
                </c:pt>
                <c:pt idx="6342">
                  <c:v>505.32222222222219</c:v>
                </c:pt>
                <c:pt idx="6343">
                  <c:v>506.11111111111109</c:v>
                </c:pt>
                <c:pt idx="6344">
                  <c:v>507</c:v>
                </c:pt>
                <c:pt idx="6345">
                  <c:v>507.79999999999995</c:v>
                </c:pt>
                <c:pt idx="6346">
                  <c:v>508.62222222222215</c:v>
                </c:pt>
                <c:pt idx="6347">
                  <c:v>509.45555555555552</c:v>
                </c:pt>
                <c:pt idx="6348">
                  <c:v>510.35555555555561</c:v>
                </c:pt>
                <c:pt idx="6349">
                  <c:v>511.18888888888887</c:v>
                </c:pt>
                <c:pt idx="6350">
                  <c:v>512.04444444444437</c:v>
                </c:pt>
                <c:pt idx="6351">
                  <c:v>512.86666666666667</c:v>
                </c:pt>
                <c:pt idx="6352">
                  <c:v>513.65555555555557</c:v>
                </c:pt>
                <c:pt idx="6353">
                  <c:v>514.51111111111118</c:v>
                </c:pt>
                <c:pt idx="6354">
                  <c:v>515.32222222222231</c:v>
                </c:pt>
                <c:pt idx="6355">
                  <c:v>516.16666666666652</c:v>
                </c:pt>
                <c:pt idx="6356">
                  <c:v>517</c:v>
                </c:pt>
                <c:pt idx="6357">
                  <c:v>517.78888888888878</c:v>
                </c:pt>
                <c:pt idx="6358">
                  <c:v>518.62222222222215</c:v>
                </c:pt>
                <c:pt idx="6359">
                  <c:v>519.41111111111115</c:v>
                </c:pt>
                <c:pt idx="6360">
                  <c:v>520.20000000000005</c:v>
                </c:pt>
                <c:pt idx="6361">
                  <c:v>520.9666666666667</c:v>
                </c:pt>
                <c:pt idx="6362">
                  <c:v>521.75555555555559</c:v>
                </c:pt>
                <c:pt idx="6363">
                  <c:v>522.62222222222215</c:v>
                </c:pt>
                <c:pt idx="6364">
                  <c:v>523.4666666666667</c:v>
                </c:pt>
                <c:pt idx="6365">
                  <c:v>524.26666666666677</c:v>
                </c:pt>
                <c:pt idx="6366">
                  <c:v>525.11111111111109</c:v>
                </c:pt>
                <c:pt idx="6367">
                  <c:v>526</c:v>
                </c:pt>
                <c:pt idx="6368">
                  <c:v>526.86666666666656</c:v>
                </c:pt>
                <c:pt idx="6369">
                  <c:v>527.71111111111122</c:v>
                </c:pt>
                <c:pt idx="6370">
                  <c:v>528.54444444444437</c:v>
                </c:pt>
                <c:pt idx="6371">
                  <c:v>529.34444444444443</c:v>
                </c:pt>
                <c:pt idx="6372">
                  <c:v>530.17777777777781</c:v>
                </c:pt>
                <c:pt idx="6373">
                  <c:v>531.0333333333333</c:v>
                </c:pt>
                <c:pt idx="6374">
                  <c:v>531.95555555555552</c:v>
                </c:pt>
                <c:pt idx="6375">
                  <c:v>532.83333333333337</c:v>
                </c:pt>
                <c:pt idx="6376">
                  <c:v>533.71111111111111</c:v>
                </c:pt>
                <c:pt idx="6377">
                  <c:v>534.5333333333333</c:v>
                </c:pt>
                <c:pt idx="6378">
                  <c:v>535.35555555555561</c:v>
                </c:pt>
                <c:pt idx="6379">
                  <c:v>536.21111111111111</c:v>
                </c:pt>
                <c:pt idx="6380">
                  <c:v>537.05555555555543</c:v>
                </c:pt>
                <c:pt idx="6381">
                  <c:v>537.95555555555563</c:v>
                </c:pt>
                <c:pt idx="6382">
                  <c:v>538.80000000000007</c:v>
                </c:pt>
                <c:pt idx="6383">
                  <c:v>539.65555555555557</c:v>
                </c:pt>
                <c:pt idx="6384">
                  <c:v>540.55555555555554</c:v>
                </c:pt>
                <c:pt idx="6385">
                  <c:v>541.42222222222233</c:v>
                </c:pt>
                <c:pt idx="6386">
                  <c:v>542.29999999999995</c:v>
                </c:pt>
                <c:pt idx="6387">
                  <c:v>543.18888888888887</c:v>
                </c:pt>
                <c:pt idx="6388">
                  <c:v>544.1</c:v>
                </c:pt>
                <c:pt idx="6389">
                  <c:v>545</c:v>
                </c:pt>
                <c:pt idx="6390">
                  <c:v>545.95555555555552</c:v>
                </c:pt>
                <c:pt idx="6391">
                  <c:v>546.8555555555555</c:v>
                </c:pt>
                <c:pt idx="6392">
                  <c:v>547.73333333333335</c:v>
                </c:pt>
                <c:pt idx="6393">
                  <c:v>548.57777777777778</c:v>
                </c:pt>
                <c:pt idx="6394">
                  <c:v>549.4</c:v>
                </c:pt>
                <c:pt idx="6395">
                  <c:v>550.24444444444453</c:v>
                </c:pt>
                <c:pt idx="6396">
                  <c:v>551.02222222222224</c:v>
                </c:pt>
                <c:pt idx="6397">
                  <c:v>551.83333333333326</c:v>
                </c:pt>
                <c:pt idx="6398">
                  <c:v>552.6444444444445</c:v>
                </c:pt>
                <c:pt idx="6399">
                  <c:v>553.51111111111106</c:v>
                </c:pt>
                <c:pt idx="6400">
                  <c:v>554.31111111111113</c:v>
                </c:pt>
                <c:pt idx="6401">
                  <c:v>555.18888888888887</c:v>
                </c:pt>
                <c:pt idx="6402">
                  <c:v>556.03333333333342</c:v>
                </c:pt>
                <c:pt idx="6403">
                  <c:v>556.87777777777774</c:v>
                </c:pt>
                <c:pt idx="6404">
                  <c:v>557.66666666666663</c:v>
                </c:pt>
                <c:pt idx="6405">
                  <c:v>558.52222222222224</c:v>
                </c:pt>
                <c:pt idx="6406">
                  <c:v>559.41111111111104</c:v>
                </c:pt>
                <c:pt idx="6407">
                  <c:v>560.31111111111113</c:v>
                </c:pt>
                <c:pt idx="6408">
                  <c:v>561.11111111111097</c:v>
                </c:pt>
                <c:pt idx="6409">
                  <c:v>562.04444444444437</c:v>
                </c:pt>
                <c:pt idx="6410">
                  <c:v>562.92222222222222</c:v>
                </c:pt>
                <c:pt idx="6411">
                  <c:v>563.77777777777771</c:v>
                </c:pt>
                <c:pt idx="6412">
                  <c:v>564.62222222222226</c:v>
                </c:pt>
                <c:pt idx="6413">
                  <c:v>565.3888888888888</c:v>
                </c:pt>
                <c:pt idx="6414">
                  <c:v>566.22222222222217</c:v>
                </c:pt>
                <c:pt idx="6415">
                  <c:v>567.06666666666672</c:v>
                </c:pt>
                <c:pt idx="6416">
                  <c:v>567.98888888888894</c:v>
                </c:pt>
                <c:pt idx="6417">
                  <c:v>568.9</c:v>
                </c:pt>
                <c:pt idx="6418">
                  <c:v>569.87777777777785</c:v>
                </c:pt>
                <c:pt idx="6419">
                  <c:v>570.84444444444443</c:v>
                </c:pt>
                <c:pt idx="6420">
                  <c:v>571.83333333333337</c:v>
                </c:pt>
                <c:pt idx="6421">
                  <c:v>572.75555555555547</c:v>
                </c:pt>
                <c:pt idx="6422">
                  <c:v>573.77777777777783</c:v>
                </c:pt>
                <c:pt idx="6423">
                  <c:v>574.78888888888889</c:v>
                </c:pt>
                <c:pt idx="6424">
                  <c:v>575.76666666666677</c:v>
                </c:pt>
                <c:pt idx="6425">
                  <c:v>576.67777777777781</c:v>
                </c:pt>
                <c:pt idx="6426">
                  <c:v>577.54444444444437</c:v>
                </c:pt>
                <c:pt idx="6427">
                  <c:v>578.40000000000009</c:v>
                </c:pt>
                <c:pt idx="6428">
                  <c:v>579.34444444444443</c:v>
                </c:pt>
                <c:pt idx="6429">
                  <c:v>580.20000000000005</c:v>
                </c:pt>
                <c:pt idx="6430">
                  <c:v>581.02222222222224</c:v>
                </c:pt>
                <c:pt idx="6431">
                  <c:v>581.87777777777785</c:v>
                </c:pt>
                <c:pt idx="6432">
                  <c:v>582.77777777777783</c:v>
                </c:pt>
                <c:pt idx="6433">
                  <c:v>583.68888888888887</c:v>
                </c:pt>
                <c:pt idx="6434">
                  <c:v>584.6111111111112</c:v>
                </c:pt>
                <c:pt idx="6435">
                  <c:v>585.55555555555554</c:v>
                </c:pt>
                <c:pt idx="6436">
                  <c:v>586.5</c:v>
                </c:pt>
                <c:pt idx="6437">
                  <c:v>587.43333333333328</c:v>
                </c:pt>
                <c:pt idx="6438">
                  <c:v>588.40000000000009</c:v>
                </c:pt>
                <c:pt idx="6439">
                  <c:v>589.36666666666667</c:v>
                </c:pt>
                <c:pt idx="6440">
                  <c:v>590.28888888888889</c:v>
                </c:pt>
                <c:pt idx="6441">
                  <c:v>591.23333333333335</c:v>
                </c:pt>
                <c:pt idx="6442">
                  <c:v>592.17777777777769</c:v>
                </c:pt>
                <c:pt idx="6443">
                  <c:v>593.13333333333333</c:v>
                </c:pt>
                <c:pt idx="6444">
                  <c:v>594.11111111111109</c:v>
                </c:pt>
                <c:pt idx="6445">
                  <c:v>595.02222222222235</c:v>
                </c:pt>
                <c:pt idx="6446">
                  <c:v>595.96666666666658</c:v>
                </c:pt>
                <c:pt idx="6447">
                  <c:v>596.84444444444443</c:v>
                </c:pt>
                <c:pt idx="6448">
                  <c:v>597.71111111111111</c:v>
                </c:pt>
                <c:pt idx="6449">
                  <c:v>598.47777777777776</c:v>
                </c:pt>
                <c:pt idx="6450">
                  <c:v>599.34444444444443</c:v>
                </c:pt>
                <c:pt idx="6451">
                  <c:v>600.18888888888898</c:v>
                </c:pt>
                <c:pt idx="6452">
                  <c:v>600.91111111111104</c:v>
                </c:pt>
                <c:pt idx="6453">
                  <c:v>601.76666666666665</c:v>
                </c:pt>
                <c:pt idx="6454">
                  <c:v>602.62222222222215</c:v>
                </c:pt>
                <c:pt idx="6455">
                  <c:v>603.48888888888882</c:v>
                </c:pt>
                <c:pt idx="6456">
                  <c:v>604.40000000000009</c:v>
                </c:pt>
                <c:pt idx="6457">
                  <c:v>605.24444444444453</c:v>
                </c:pt>
                <c:pt idx="6458">
                  <c:v>606.11111111111109</c:v>
                </c:pt>
                <c:pt idx="6459">
                  <c:v>613.8555555555555</c:v>
                </c:pt>
                <c:pt idx="6460">
                  <c:v>614.82222222222231</c:v>
                </c:pt>
                <c:pt idx="6461">
                  <c:v>615.74444444444453</c:v>
                </c:pt>
                <c:pt idx="6462">
                  <c:v>616.59999999999991</c:v>
                </c:pt>
                <c:pt idx="6463">
                  <c:v>617.48888888888882</c:v>
                </c:pt>
                <c:pt idx="6464">
                  <c:v>618.3555555555555</c:v>
                </c:pt>
                <c:pt idx="6465">
                  <c:v>619.23333333333335</c:v>
                </c:pt>
                <c:pt idx="6466">
                  <c:v>620.1111111111112</c:v>
                </c:pt>
                <c:pt idx="6467">
                  <c:v>620.98888888888882</c:v>
                </c:pt>
                <c:pt idx="6468">
                  <c:v>621.94444444444434</c:v>
                </c:pt>
                <c:pt idx="6469">
                  <c:v>622.88888888888903</c:v>
                </c:pt>
                <c:pt idx="6470">
                  <c:v>623.83333333333337</c:v>
                </c:pt>
                <c:pt idx="6471">
                  <c:v>624.75555555555559</c:v>
                </c:pt>
                <c:pt idx="6472">
                  <c:v>625.77777777777771</c:v>
                </c:pt>
                <c:pt idx="6473">
                  <c:v>626.74444444444441</c:v>
                </c:pt>
                <c:pt idx="6474">
                  <c:v>627.69999999999993</c:v>
                </c:pt>
                <c:pt idx="6475">
                  <c:v>628.65555555555557</c:v>
                </c:pt>
                <c:pt idx="6476">
                  <c:v>629.65555555555557</c:v>
                </c:pt>
                <c:pt idx="6477">
                  <c:v>630.44444444444446</c:v>
                </c:pt>
                <c:pt idx="6478">
                  <c:v>631.20000000000005</c:v>
                </c:pt>
                <c:pt idx="6479">
                  <c:v>631.80000000000007</c:v>
                </c:pt>
                <c:pt idx="6480">
                  <c:v>632.42222222222222</c:v>
                </c:pt>
                <c:pt idx="6481">
                  <c:v>632.98888888888882</c:v>
                </c:pt>
                <c:pt idx="6482">
                  <c:v>633.4666666666667</c:v>
                </c:pt>
                <c:pt idx="6483">
                  <c:v>634.0333333333333</c:v>
                </c:pt>
                <c:pt idx="6484">
                  <c:v>634.4666666666667</c:v>
                </c:pt>
                <c:pt idx="6485">
                  <c:v>634.95555555555563</c:v>
                </c:pt>
                <c:pt idx="6486">
                  <c:v>635.38888888888891</c:v>
                </c:pt>
                <c:pt idx="6487">
                  <c:v>635.83333333333337</c:v>
                </c:pt>
                <c:pt idx="6488">
                  <c:v>636.26666666666677</c:v>
                </c:pt>
                <c:pt idx="6489">
                  <c:v>636.68888888888887</c:v>
                </c:pt>
                <c:pt idx="6490">
                  <c:v>637.07777777777778</c:v>
                </c:pt>
                <c:pt idx="6491">
                  <c:v>637.51111111111118</c:v>
                </c:pt>
                <c:pt idx="6492">
                  <c:v>637.87777777777785</c:v>
                </c:pt>
                <c:pt idx="6493">
                  <c:v>638.29999999999995</c:v>
                </c:pt>
                <c:pt idx="6494">
                  <c:v>638.72222222222229</c:v>
                </c:pt>
                <c:pt idx="6495">
                  <c:v>639.07777777777778</c:v>
                </c:pt>
                <c:pt idx="6496">
                  <c:v>639.45555555555552</c:v>
                </c:pt>
                <c:pt idx="6497">
                  <c:v>639.83333333333337</c:v>
                </c:pt>
                <c:pt idx="6498">
                  <c:v>640.21111111111122</c:v>
                </c:pt>
                <c:pt idx="6499">
                  <c:v>640.57777777777778</c:v>
                </c:pt>
                <c:pt idx="6500">
                  <c:v>640.92222222222222</c:v>
                </c:pt>
                <c:pt idx="6501">
                  <c:v>641.25555555555559</c:v>
                </c:pt>
                <c:pt idx="6502">
                  <c:v>641.61111111111109</c:v>
                </c:pt>
                <c:pt idx="6503">
                  <c:v>641.93333333333328</c:v>
                </c:pt>
                <c:pt idx="6504">
                  <c:v>642.26666666666677</c:v>
                </c:pt>
                <c:pt idx="6505">
                  <c:v>642.61111111111109</c:v>
                </c:pt>
                <c:pt idx="6506">
                  <c:v>642.91111111111104</c:v>
                </c:pt>
                <c:pt idx="6507">
                  <c:v>643.22222222222217</c:v>
                </c:pt>
                <c:pt idx="6508">
                  <c:v>643.56666666666672</c:v>
                </c:pt>
                <c:pt idx="6509">
                  <c:v>643.86666666666667</c:v>
                </c:pt>
                <c:pt idx="6510">
                  <c:v>644.15555555555557</c:v>
                </c:pt>
                <c:pt idx="6511">
                  <c:v>644.43333333333328</c:v>
                </c:pt>
                <c:pt idx="6512">
                  <c:v>644.72222222222217</c:v>
                </c:pt>
                <c:pt idx="6513">
                  <c:v>644.99999999999989</c:v>
                </c:pt>
                <c:pt idx="6514">
                  <c:v>645.27777777777783</c:v>
                </c:pt>
                <c:pt idx="6515">
                  <c:v>645.57777777777778</c:v>
                </c:pt>
                <c:pt idx="6516">
                  <c:v>645.79999999999995</c:v>
                </c:pt>
                <c:pt idx="6517">
                  <c:v>646.0333333333333</c:v>
                </c:pt>
                <c:pt idx="6518">
                  <c:v>646.33333333333337</c:v>
                </c:pt>
                <c:pt idx="6519">
                  <c:v>646.58888888888896</c:v>
                </c:pt>
                <c:pt idx="6520">
                  <c:v>646.83333333333337</c:v>
                </c:pt>
                <c:pt idx="6521">
                  <c:v>647.1111111111112</c:v>
                </c:pt>
                <c:pt idx="6522">
                  <c:v>647.37777777777785</c:v>
                </c:pt>
                <c:pt idx="6523">
                  <c:v>647.62222222222226</c:v>
                </c:pt>
                <c:pt idx="6524">
                  <c:v>647.87777777777774</c:v>
                </c:pt>
                <c:pt idx="6525">
                  <c:v>648.09999999999991</c:v>
                </c:pt>
                <c:pt idx="6526">
                  <c:v>648.36666666666667</c:v>
                </c:pt>
                <c:pt idx="6527">
                  <c:v>648.56666666666672</c:v>
                </c:pt>
                <c:pt idx="6528">
                  <c:v>648.75555555555547</c:v>
                </c:pt>
                <c:pt idx="6529">
                  <c:v>649.01111111111118</c:v>
                </c:pt>
                <c:pt idx="6530">
                  <c:v>649.22222222222217</c:v>
                </c:pt>
                <c:pt idx="6531">
                  <c:v>649.47777777777776</c:v>
                </c:pt>
                <c:pt idx="6532">
                  <c:v>649.67777777777781</c:v>
                </c:pt>
                <c:pt idx="6533">
                  <c:v>649.86666666666667</c:v>
                </c:pt>
                <c:pt idx="6534">
                  <c:v>650.06666666666672</c:v>
                </c:pt>
                <c:pt idx="6535">
                  <c:v>650.27777777777783</c:v>
                </c:pt>
                <c:pt idx="6536">
                  <c:v>650.4666666666667</c:v>
                </c:pt>
                <c:pt idx="6537">
                  <c:v>650.65555555555557</c:v>
                </c:pt>
                <c:pt idx="6538">
                  <c:v>650.83333333333337</c:v>
                </c:pt>
                <c:pt idx="6539">
                  <c:v>651.02222222222224</c:v>
                </c:pt>
                <c:pt idx="6540">
                  <c:v>651.18888888888887</c:v>
                </c:pt>
                <c:pt idx="6541">
                  <c:v>651.36666666666656</c:v>
                </c:pt>
                <c:pt idx="6542">
                  <c:v>651.55555555555554</c:v>
                </c:pt>
                <c:pt idx="6543">
                  <c:v>651.72222222222217</c:v>
                </c:pt>
                <c:pt idx="6544">
                  <c:v>651.87777777777774</c:v>
                </c:pt>
                <c:pt idx="6545">
                  <c:v>652.06666666666672</c:v>
                </c:pt>
                <c:pt idx="6546">
                  <c:v>652.23333333333335</c:v>
                </c:pt>
                <c:pt idx="6547">
                  <c:v>652.43333333333328</c:v>
                </c:pt>
                <c:pt idx="6548">
                  <c:v>652.58888888888885</c:v>
                </c:pt>
                <c:pt idx="6549">
                  <c:v>652.75555555555547</c:v>
                </c:pt>
                <c:pt idx="6550">
                  <c:v>652.87777777777785</c:v>
                </c:pt>
                <c:pt idx="6551">
                  <c:v>653.0333333333333</c:v>
                </c:pt>
                <c:pt idx="6552">
                  <c:v>653.17777777777769</c:v>
                </c:pt>
                <c:pt idx="6553">
                  <c:v>653.31111111111113</c:v>
                </c:pt>
                <c:pt idx="6554">
                  <c:v>653.45555555555541</c:v>
                </c:pt>
                <c:pt idx="6555">
                  <c:v>653.6</c:v>
                </c:pt>
                <c:pt idx="6556">
                  <c:v>653.71111111111122</c:v>
                </c:pt>
                <c:pt idx="6557">
                  <c:v>653.87777777777785</c:v>
                </c:pt>
                <c:pt idx="6558">
                  <c:v>654</c:v>
                </c:pt>
                <c:pt idx="6559">
                  <c:v>654.1444444444445</c:v>
                </c:pt>
                <c:pt idx="6560">
                  <c:v>654.28888888888878</c:v>
                </c:pt>
                <c:pt idx="6561">
                  <c:v>654.44444444444446</c:v>
                </c:pt>
                <c:pt idx="6562">
                  <c:v>654.55555555555566</c:v>
                </c:pt>
                <c:pt idx="6563">
                  <c:v>654.66666666666652</c:v>
                </c:pt>
                <c:pt idx="6564">
                  <c:v>654.80000000000007</c:v>
                </c:pt>
                <c:pt idx="6565">
                  <c:v>654.9</c:v>
                </c:pt>
                <c:pt idx="6566">
                  <c:v>655.02222222222224</c:v>
                </c:pt>
                <c:pt idx="6567">
                  <c:v>655.12222222222226</c:v>
                </c:pt>
                <c:pt idx="6568">
                  <c:v>655.23333333333335</c:v>
                </c:pt>
                <c:pt idx="6569">
                  <c:v>655.35555555555561</c:v>
                </c:pt>
                <c:pt idx="6570">
                  <c:v>655.4666666666667</c:v>
                </c:pt>
                <c:pt idx="6571">
                  <c:v>655.5777777777779</c:v>
                </c:pt>
                <c:pt idx="6572">
                  <c:v>655.7</c:v>
                </c:pt>
                <c:pt idx="6573">
                  <c:v>655.79999999999984</c:v>
                </c:pt>
                <c:pt idx="6574">
                  <c:v>655.88888888888891</c:v>
                </c:pt>
                <c:pt idx="6575">
                  <c:v>655.98888888888894</c:v>
                </c:pt>
                <c:pt idx="6576">
                  <c:v>656.07777777777778</c:v>
                </c:pt>
                <c:pt idx="6577">
                  <c:v>656.16666666666663</c:v>
                </c:pt>
                <c:pt idx="6578">
                  <c:v>656.24444444444441</c:v>
                </c:pt>
                <c:pt idx="6579">
                  <c:v>656.33333333333326</c:v>
                </c:pt>
                <c:pt idx="6580">
                  <c:v>656.45555555555563</c:v>
                </c:pt>
                <c:pt idx="6581">
                  <c:v>656.54444444444437</c:v>
                </c:pt>
                <c:pt idx="6582">
                  <c:v>656.6</c:v>
                </c:pt>
                <c:pt idx="6583">
                  <c:v>656.68888888888875</c:v>
                </c:pt>
                <c:pt idx="6584">
                  <c:v>656.76666666666665</c:v>
                </c:pt>
                <c:pt idx="6585">
                  <c:v>656.86666666666667</c:v>
                </c:pt>
                <c:pt idx="6586">
                  <c:v>656.93333333333339</c:v>
                </c:pt>
                <c:pt idx="6587">
                  <c:v>657.02222222222224</c:v>
                </c:pt>
                <c:pt idx="6588">
                  <c:v>657.12222222222226</c:v>
                </c:pt>
                <c:pt idx="6589">
                  <c:v>657.18888888888898</c:v>
                </c:pt>
                <c:pt idx="6590">
                  <c:v>657.3</c:v>
                </c:pt>
                <c:pt idx="6591">
                  <c:v>657.3555555555555</c:v>
                </c:pt>
                <c:pt idx="6592">
                  <c:v>657.41111111111104</c:v>
                </c:pt>
                <c:pt idx="6593">
                  <c:v>657.48888888888882</c:v>
                </c:pt>
                <c:pt idx="6594">
                  <c:v>657.56666666666672</c:v>
                </c:pt>
                <c:pt idx="6595">
                  <c:v>657.6444444444445</c:v>
                </c:pt>
                <c:pt idx="6596">
                  <c:v>657.71111111111122</c:v>
                </c:pt>
                <c:pt idx="6597">
                  <c:v>657.76666666666665</c:v>
                </c:pt>
                <c:pt idx="6598">
                  <c:v>657.83333333333337</c:v>
                </c:pt>
                <c:pt idx="6599">
                  <c:v>657.8555555555555</c:v>
                </c:pt>
                <c:pt idx="6600">
                  <c:v>657.9666666666667</c:v>
                </c:pt>
                <c:pt idx="6601">
                  <c:v>658.05555555555554</c:v>
                </c:pt>
                <c:pt idx="6602">
                  <c:v>658.09999999999991</c:v>
                </c:pt>
                <c:pt idx="6603">
                  <c:v>658.16666666666663</c:v>
                </c:pt>
                <c:pt idx="6604">
                  <c:v>658.22222222222217</c:v>
                </c:pt>
                <c:pt idx="6605">
                  <c:v>658.28888888888889</c:v>
                </c:pt>
                <c:pt idx="6606">
                  <c:v>658.3555555555555</c:v>
                </c:pt>
                <c:pt idx="6607">
                  <c:v>658.42222222222222</c:v>
                </c:pt>
                <c:pt idx="6608">
                  <c:v>658.43333333333339</c:v>
                </c:pt>
                <c:pt idx="6609">
                  <c:v>658.51111111111118</c:v>
                </c:pt>
                <c:pt idx="6610">
                  <c:v>658.6</c:v>
                </c:pt>
                <c:pt idx="6611">
                  <c:v>658.65555555555557</c:v>
                </c:pt>
                <c:pt idx="6612">
                  <c:v>658.73333333333323</c:v>
                </c:pt>
                <c:pt idx="6613">
                  <c:v>658.76666666666665</c:v>
                </c:pt>
                <c:pt idx="6614">
                  <c:v>658.85555555555538</c:v>
                </c:pt>
                <c:pt idx="6615">
                  <c:v>658.8888888888888</c:v>
                </c:pt>
                <c:pt idx="6616">
                  <c:v>658.9666666666667</c:v>
                </c:pt>
                <c:pt idx="6617">
                  <c:v>659.01111111111106</c:v>
                </c:pt>
                <c:pt idx="6618">
                  <c:v>659.04444444444448</c:v>
                </c:pt>
                <c:pt idx="6619">
                  <c:v>659.09999999999991</c:v>
                </c:pt>
                <c:pt idx="6620">
                  <c:v>659.17777777777781</c:v>
                </c:pt>
                <c:pt idx="6621">
                  <c:v>659.2</c:v>
                </c:pt>
                <c:pt idx="6622">
                  <c:v>659.23333333333335</c:v>
                </c:pt>
                <c:pt idx="6623">
                  <c:v>659.27777777777783</c:v>
                </c:pt>
                <c:pt idx="6624">
                  <c:v>659.32222222222231</c:v>
                </c:pt>
                <c:pt idx="6625">
                  <c:v>659.33333333333337</c:v>
                </c:pt>
                <c:pt idx="6626">
                  <c:v>659.36666666666656</c:v>
                </c:pt>
                <c:pt idx="6627">
                  <c:v>659.3888888888888</c:v>
                </c:pt>
                <c:pt idx="6628">
                  <c:v>659.41111111111104</c:v>
                </c:pt>
                <c:pt idx="6629">
                  <c:v>659.4666666666667</c:v>
                </c:pt>
                <c:pt idx="6630">
                  <c:v>659.51111111111118</c:v>
                </c:pt>
                <c:pt idx="6631">
                  <c:v>659.56666666666672</c:v>
                </c:pt>
                <c:pt idx="6632">
                  <c:v>659.6</c:v>
                </c:pt>
                <c:pt idx="6633">
                  <c:v>659.63333333333333</c:v>
                </c:pt>
                <c:pt idx="6634">
                  <c:v>659.66666666666663</c:v>
                </c:pt>
                <c:pt idx="6635">
                  <c:v>659.67777777777781</c:v>
                </c:pt>
                <c:pt idx="6636">
                  <c:v>659.72222222222229</c:v>
                </c:pt>
                <c:pt idx="6637">
                  <c:v>659.74444444444453</c:v>
                </c:pt>
                <c:pt idx="6638">
                  <c:v>659.77777777777783</c:v>
                </c:pt>
                <c:pt idx="6639">
                  <c:v>659.81111111111113</c:v>
                </c:pt>
                <c:pt idx="6640">
                  <c:v>659.8555555555555</c:v>
                </c:pt>
                <c:pt idx="6641">
                  <c:v>659.88888888888891</c:v>
                </c:pt>
                <c:pt idx="6642">
                  <c:v>659.91111111111104</c:v>
                </c:pt>
                <c:pt idx="6643">
                  <c:v>659.94444444444446</c:v>
                </c:pt>
                <c:pt idx="6644">
                  <c:v>659.97777777777776</c:v>
                </c:pt>
                <c:pt idx="6645">
                  <c:v>659.98888888888882</c:v>
                </c:pt>
                <c:pt idx="6646">
                  <c:v>660.04444444444437</c:v>
                </c:pt>
                <c:pt idx="6647">
                  <c:v>660.07777777777778</c:v>
                </c:pt>
                <c:pt idx="6648">
                  <c:v>660.12222222222226</c:v>
                </c:pt>
                <c:pt idx="6649">
                  <c:v>660.09999999999991</c:v>
                </c:pt>
                <c:pt idx="6650">
                  <c:v>660.08888888888896</c:v>
                </c:pt>
                <c:pt idx="6651">
                  <c:v>660.15555555555557</c:v>
                </c:pt>
                <c:pt idx="6652">
                  <c:v>660.18888888888887</c:v>
                </c:pt>
                <c:pt idx="6653">
                  <c:v>660.23333333333335</c:v>
                </c:pt>
                <c:pt idx="6654">
                  <c:v>660.23333333333323</c:v>
                </c:pt>
                <c:pt idx="6655">
                  <c:v>660.27777777777783</c:v>
                </c:pt>
                <c:pt idx="6656">
                  <c:v>660.27777777777783</c:v>
                </c:pt>
                <c:pt idx="6657">
                  <c:v>660.32222222222231</c:v>
                </c:pt>
                <c:pt idx="6658">
                  <c:v>660.32222222222219</c:v>
                </c:pt>
                <c:pt idx="6659">
                  <c:v>660.33333333333337</c:v>
                </c:pt>
                <c:pt idx="6660">
                  <c:v>660.35555555555561</c:v>
                </c:pt>
                <c:pt idx="6661">
                  <c:v>660.38888888888891</c:v>
                </c:pt>
                <c:pt idx="6662">
                  <c:v>660.41111111111115</c:v>
                </c:pt>
                <c:pt idx="6663">
                  <c:v>660.42222222222222</c:v>
                </c:pt>
                <c:pt idx="6664">
                  <c:v>660.44444444444446</c:v>
                </c:pt>
                <c:pt idx="6665">
                  <c:v>660.51111111111118</c:v>
                </c:pt>
                <c:pt idx="6666">
                  <c:v>660.50000000000011</c:v>
                </c:pt>
                <c:pt idx="6667">
                  <c:v>660.5333333333333</c:v>
                </c:pt>
                <c:pt idx="6668">
                  <c:v>660.52222222222224</c:v>
                </c:pt>
                <c:pt idx="6669">
                  <c:v>660.57777777777778</c:v>
                </c:pt>
                <c:pt idx="6670">
                  <c:v>660.59999999999991</c:v>
                </c:pt>
                <c:pt idx="6671">
                  <c:v>660.58888888888896</c:v>
                </c:pt>
                <c:pt idx="6672">
                  <c:v>660.63333333333344</c:v>
                </c:pt>
                <c:pt idx="6673">
                  <c:v>660.65555555555557</c:v>
                </c:pt>
                <c:pt idx="6674">
                  <c:v>660.68888888888887</c:v>
                </c:pt>
                <c:pt idx="6675">
                  <c:v>660.69999999999993</c:v>
                </c:pt>
                <c:pt idx="6676">
                  <c:v>660.68888888888887</c:v>
                </c:pt>
                <c:pt idx="6677">
                  <c:v>660.71111111111122</c:v>
                </c:pt>
                <c:pt idx="6678">
                  <c:v>660.74444444444441</c:v>
                </c:pt>
                <c:pt idx="6679">
                  <c:v>660.7444444444443</c:v>
                </c:pt>
                <c:pt idx="6680">
                  <c:v>660.78888888888878</c:v>
                </c:pt>
                <c:pt idx="6681">
                  <c:v>660.81111111111113</c:v>
                </c:pt>
                <c:pt idx="6682">
                  <c:v>660.81111111111113</c:v>
                </c:pt>
                <c:pt idx="6683">
                  <c:v>660.82222222222219</c:v>
                </c:pt>
                <c:pt idx="6684">
                  <c:v>660.87777777777785</c:v>
                </c:pt>
                <c:pt idx="6685">
                  <c:v>660.86666666666667</c:v>
                </c:pt>
                <c:pt idx="6686">
                  <c:v>660.88888888888891</c:v>
                </c:pt>
                <c:pt idx="6687">
                  <c:v>660.91111111111104</c:v>
                </c:pt>
                <c:pt idx="6688">
                  <c:v>660.9</c:v>
                </c:pt>
                <c:pt idx="6689">
                  <c:v>660.93333333333328</c:v>
                </c:pt>
                <c:pt idx="6690">
                  <c:v>660.92222222222222</c:v>
                </c:pt>
                <c:pt idx="6691">
                  <c:v>660.95555555555552</c:v>
                </c:pt>
                <c:pt idx="6692">
                  <c:v>660.97777777777776</c:v>
                </c:pt>
                <c:pt idx="6693">
                  <c:v>660.97777777777765</c:v>
                </c:pt>
                <c:pt idx="6694">
                  <c:v>661.0333333333333</c:v>
                </c:pt>
                <c:pt idx="6695">
                  <c:v>661.04444444444437</c:v>
                </c:pt>
                <c:pt idx="6696">
                  <c:v>661.04444444444448</c:v>
                </c:pt>
                <c:pt idx="6697">
                  <c:v>661.05555555555554</c:v>
                </c:pt>
                <c:pt idx="6698">
                  <c:v>661.05555555555554</c:v>
                </c:pt>
                <c:pt idx="6699">
                  <c:v>661.06666666666672</c:v>
                </c:pt>
                <c:pt idx="6700">
                  <c:v>661.09999999999991</c:v>
                </c:pt>
                <c:pt idx="6701">
                  <c:v>661.1</c:v>
                </c:pt>
                <c:pt idx="6702">
                  <c:v>661.12222222222215</c:v>
                </c:pt>
                <c:pt idx="6703">
                  <c:v>661.12222222222226</c:v>
                </c:pt>
                <c:pt idx="6704">
                  <c:v>661.16666666666663</c:v>
                </c:pt>
                <c:pt idx="6705">
                  <c:v>661.15555555555557</c:v>
                </c:pt>
                <c:pt idx="6706">
                  <c:v>661.17777777777781</c:v>
                </c:pt>
                <c:pt idx="6707">
                  <c:v>661.17777777777769</c:v>
                </c:pt>
                <c:pt idx="6708">
                  <c:v>661.2</c:v>
                </c:pt>
                <c:pt idx="6709">
                  <c:v>661.23333333333335</c:v>
                </c:pt>
                <c:pt idx="6710">
                  <c:v>661.23333333333335</c:v>
                </c:pt>
                <c:pt idx="6711">
                  <c:v>661.24444444444441</c:v>
                </c:pt>
                <c:pt idx="6712">
                  <c:v>661.24444444444441</c:v>
                </c:pt>
                <c:pt idx="6713">
                  <c:v>661.26666666666677</c:v>
                </c:pt>
                <c:pt idx="6714">
                  <c:v>661.28888888888889</c:v>
                </c:pt>
                <c:pt idx="6715">
                  <c:v>661.28888888888889</c:v>
                </c:pt>
                <c:pt idx="6716">
                  <c:v>661.32222222222219</c:v>
                </c:pt>
                <c:pt idx="6717">
                  <c:v>661.34444444444443</c:v>
                </c:pt>
                <c:pt idx="6718">
                  <c:v>661.33333333333337</c:v>
                </c:pt>
                <c:pt idx="6719">
                  <c:v>661.34444444444443</c:v>
                </c:pt>
                <c:pt idx="6720">
                  <c:v>661.34444444444443</c:v>
                </c:pt>
                <c:pt idx="6721">
                  <c:v>661.33333333333337</c:v>
                </c:pt>
                <c:pt idx="6722">
                  <c:v>661.34444444444443</c:v>
                </c:pt>
                <c:pt idx="6723">
                  <c:v>661.36666666666667</c:v>
                </c:pt>
                <c:pt idx="6724">
                  <c:v>661.36666666666667</c:v>
                </c:pt>
                <c:pt idx="6725">
                  <c:v>661.3888888888888</c:v>
                </c:pt>
                <c:pt idx="6726">
                  <c:v>661.38888888888891</c:v>
                </c:pt>
                <c:pt idx="6727">
                  <c:v>661.41111111111104</c:v>
                </c:pt>
                <c:pt idx="6728">
                  <c:v>661.41111111111104</c:v>
                </c:pt>
                <c:pt idx="6729">
                  <c:v>661.42222222222222</c:v>
                </c:pt>
                <c:pt idx="6730">
                  <c:v>661.41111111111104</c:v>
                </c:pt>
                <c:pt idx="6731">
                  <c:v>661.41111111111104</c:v>
                </c:pt>
                <c:pt idx="6732">
                  <c:v>661.43333333333328</c:v>
                </c:pt>
                <c:pt idx="6733">
                  <c:v>661.45555555555552</c:v>
                </c:pt>
                <c:pt idx="6734">
                  <c:v>661.47777777777765</c:v>
                </c:pt>
                <c:pt idx="6735">
                  <c:v>661.43333333333339</c:v>
                </c:pt>
                <c:pt idx="6736">
                  <c:v>661.4666666666667</c:v>
                </c:pt>
                <c:pt idx="6737">
                  <c:v>661.45555555555563</c:v>
                </c:pt>
                <c:pt idx="6738">
                  <c:v>661.4666666666667</c:v>
                </c:pt>
                <c:pt idx="6739">
                  <c:v>661.4666666666667</c:v>
                </c:pt>
                <c:pt idx="6740">
                  <c:v>661.47777777777776</c:v>
                </c:pt>
                <c:pt idx="6741">
                  <c:v>661.50000000000011</c:v>
                </c:pt>
                <c:pt idx="6742">
                  <c:v>661.48888888888894</c:v>
                </c:pt>
                <c:pt idx="6743">
                  <c:v>661.47777777777776</c:v>
                </c:pt>
                <c:pt idx="6744">
                  <c:v>661.48888888888894</c:v>
                </c:pt>
                <c:pt idx="6745">
                  <c:v>661.45555555555563</c:v>
                </c:pt>
                <c:pt idx="6746">
                  <c:v>661.52222222222235</c:v>
                </c:pt>
                <c:pt idx="6747">
                  <c:v>661.5333333333333</c:v>
                </c:pt>
                <c:pt idx="6748">
                  <c:v>661.5333333333333</c:v>
                </c:pt>
                <c:pt idx="6749">
                  <c:v>661.5333333333333</c:v>
                </c:pt>
                <c:pt idx="6750">
                  <c:v>661.5333333333333</c:v>
                </c:pt>
                <c:pt idx="6751">
                  <c:v>661.54444444444437</c:v>
                </c:pt>
                <c:pt idx="6752">
                  <c:v>661.52222222222224</c:v>
                </c:pt>
                <c:pt idx="6753">
                  <c:v>661.51111111111106</c:v>
                </c:pt>
                <c:pt idx="6754">
                  <c:v>661.51111111111106</c:v>
                </c:pt>
                <c:pt idx="6755">
                  <c:v>661.55555555555554</c:v>
                </c:pt>
                <c:pt idx="6756">
                  <c:v>661.5333333333333</c:v>
                </c:pt>
                <c:pt idx="6757">
                  <c:v>661.52222222222224</c:v>
                </c:pt>
                <c:pt idx="6758">
                  <c:v>661.54444444444448</c:v>
                </c:pt>
                <c:pt idx="6759">
                  <c:v>661.55555555555554</c:v>
                </c:pt>
                <c:pt idx="6760">
                  <c:v>661.5777777777779</c:v>
                </c:pt>
                <c:pt idx="6761">
                  <c:v>661.5777777777779</c:v>
                </c:pt>
                <c:pt idx="6762">
                  <c:v>661.56666666666672</c:v>
                </c:pt>
                <c:pt idx="6763">
                  <c:v>661.55555555555554</c:v>
                </c:pt>
                <c:pt idx="6764">
                  <c:v>661.56666666666672</c:v>
                </c:pt>
                <c:pt idx="6765">
                  <c:v>661.55555555555554</c:v>
                </c:pt>
                <c:pt idx="6766">
                  <c:v>661.54444444444448</c:v>
                </c:pt>
                <c:pt idx="6767">
                  <c:v>661.54444444444448</c:v>
                </c:pt>
                <c:pt idx="6768">
                  <c:v>661.55555555555566</c:v>
                </c:pt>
                <c:pt idx="6769">
                  <c:v>661.56666666666672</c:v>
                </c:pt>
                <c:pt idx="6770">
                  <c:v>661.55555555555566</c:v>
                </c:pt>
                <c:pt idx="6771">
                  <c:v>661.56666666666672</c:v>
                </c:pt>
                <c:pt idx="6772">
                  <c:v>661.59999999999991</c:v>
                </c:pt>
                <c:pt idx="6773">
                  <c:v>661.59999999999991</c:v>
                </c:pt>
                <c:pt idx="6774">
                  <c:v>661.62222222222226</c:v>
                </c:pt>
                <c:pt idx="6775">
                  <c:v>661.63333333333333</c:v>
                </c:pt>
                <c:pt idx="6776">
                  <c:v>661.65555555555557</c:v>
                </c:pt>
                <c:pt idx="6777">
                  <c:v>661.65555555555557</c:v>
                </c:pt>
                <c:pt idx="6778">
                  <c:v>661.68888888888875</c:v>
                </c:pt>
                <c:pt idx="6779">
                  <c:v>661.68888888888875</c:v>
                </c:pt>
                <c:pt idx="6780">
                  <c:v>661.67777777777769</c:v>
                </c:pt>
                <c:pt idx="6781">
                  <c:v>661.68888888888875</c:v>
                </c:pt>
                <c:pt idx="6782">
                  <c:v>661.71111111111111</c:v>
                </c:pt>
                <c:pt idx="6783">
                  <c:v>661.73333333333335</c:v>
                </c:pt>
                <c:pt idx="6784">
                  <c:v>661.73333333333323</c:v>
                </c:pt>
                <c:pt idx="6785">
                  <c:v>661.73333333333323</c:v>
                </c:pt>
                <c:pt idx="6786">
                  <c:v>661.74444444444441</c:v>
                </c:pt>
                <c:pt idx="6787">
                  <c:v>661.74444444444441</c:v>
                </c:pt>
                <c:pt idx="6788">
                  <c:v>661.74444444444441</c:v>
                </c:pt>
                <c:pt idx="6789">
                  <c:v>661.76666666666677</c:v>
                </c:pt>
                <c:pt idx="6790">
                  <c:v>661.73333333333335</c:v>
                </c:pt>
                <c:pt idx="6791">
                  <c:v>661.73333333333335</c:v>
                </c:pt>
                <c:pt idx="6792">
                  <c:v>661.75555555555559</c:v>
                </c:pt>
                <c:pt idx="6793">
                  <c:v>661.74444444444441</c:v>
                </c:pt>
                <c:pt idx="6794">
                  <c:v>661.76666666666677</c:v>
                </c:pt>
                <c:pt idx="6795">
                  <c:v>661.76666666666677</c:v>
                </c:pt>
                <c:pt idx="6796">
                  <c:v>661.75555555555559</c:v>
                </c:pt>
                <c:pt idx="6797">
                  <c:v>661.73333333333323</c:v>
                </c:pt>
                <c:pt idx="6798">
                  <c:v>661.77777777777771</c:v>
                </c:pt>
                <c:pt idx="6799">
                  <c:v>661.75555555555559</c:v>
                </c:pt>
                <c:pt idx="6800">
                  <c:v>661.75555555555559</c:v>
                </c:pt>
                <c:pt idx="6801">
                  <c:v>661.77777777777783</c:v>
                </c:pt>
                <c:pt idx="6802">
                  <c:v>661.75555555555559</c:v>
                </c:pt>
                <c:pt idx="6803">
                  <c:v>661.76666666666665</c:v>
                </c:pt>
                <c:pt idx="6804">
                  <c:v>661.76666666666677</c:v>
                </c:pt>
                <c:pt idx="6805">
                  <c:v>661.78888888888889</c:v>
                </c:pt>
                <c:pt idx="6806">
                  <c:v>661.78888888888889</c:v>
                </c:pt>
                <c:pt idx="6807">
                  <c:v>661.82222222222231</c:v>
                </c:pt>
                <c:pt idx="6808">
                  <c:v>661.78888888888901</c:v>
                </c:pt>
                <c:pt idx="6809">
                  <c:v>661.78888888888889</c:v>
                </c:pt>
                <c:pt idx="6810">
                  <c:v>661.77777777777783</c:v>
                </c:pt>
                <c:pt idx="6811">
                  <c:v>661.77777777777783</c:v>
                </c:pt>
                <c:pt idx="6812">
                  <c:v>661.75555555555559</c:v>
                </c:pt>
                <c:pt idx="6813">
                  <c:v>661.76666666666677</c:v>
                </c:pt>
                <c:pt idx="6814">
                  <c:v>661.76666666666677</c:v>
                </c:pt>
                <c:pt idx="6815">
                  <c:v>661.77777777777783</c:v>
                </c:pt>
                <c:pt idx="6816">
                  <c:v>661.76666666666665</c:v>
                </c:pt>
                <c:pt idx="6817">
                  <c:v>661.76666666666677</c:v>
                </c:pt>
                <c:pt idx="6818">
                  <c:v>661.77777777777783</c:v>
                </c:pt>
                <c:pt idx="6819">
                  <c:v>661.77777777777783</c:v>
                </c:pt>
                <c:pt idx="6820">
                  <c:v>661.7555555555557</c:v>
                </c:pt>
                <c:pt idx="6821">
                  <c:v>661.76666666666688</c:v>
                </c:pt>
                <c:pt idx="6822">
                  <c:v>661.76666666666688</c:v>
                </c:pt>
                <c:pt idx="6823">
                  <c:v>661.74444444444453</c:v>
                </c:pt>
                <c:pt idx="6824">
                  <c:v>661.74444444444453</c:v>
                </c:pt>
                <c:pt idx="6825">
                  <c:v>661.76666666666677</c:v>
                </c:pt>
                <c:pt idx="6826">
                  <c:v>661.78888888888889</c:v>
                </c:pt>
                <c:pt idx="6827">
                  <c:v>661.80000000000007</c:v>
                </c:pt>
                <c:pt idx="6828">
                  <c:v>661.7555555555557</c:v>
                </c:pt>
                <c:pt idx="6829">
                  <c:v>661.76666666666677</c:v>
                </c:pt>
                <c:pt idx="6830">
                  <c:v>661.77777777777783</c:v>
                </c:pt>
                <c:pt idx="6831">
                  <c:v>661.80000000000007</c:v>
                </c:pt>
                <c:pt idx="6832">
                  <c:v>661.80000000000007</c:v>
                </c:pt>
                <c:pt idx="6833">
                  <c:v>661.80000000000007</c:v>
                </c:pt>
                <c:pt idx="6834">
                  <c:v>661.78888888888901</c:v>
                </c:pt>
                <c:pt idx="6835">
                  <c:v>661.80000000000007</c:v>
                </c:pt>
                <c:pt idx="6836">
                  <c:v>661.80000000000007</c:v>
                </c:pt>
                <c:pt idx="6837">
                  <c:v>661.80000000000007</c:v>
                </c:pt>
                <c:pt idx="6838">
                  <c:v>661.80000000000007</c:v>
                </c:pt>
                <c:pt idx="6839">
                  <c:v>661.80000000000007</c:v>
                </c:pt>
                <c:pt idx="6840">
                  <c:v>661.80000000000007</c:v>
                </c:pt>
                <c:pt idx="6841">
                  <c:v>661.81111111111113</c:v>
                </c:pt>
                <c:pt idx="6842">
                  <c:v>661.81111111111113</c:v>
                </c:pt>
                <c:pt idx="6843">
                  <c:v>661.82222222222219</c:v>
                </c:pt>
                <c:pt idx="6844">
                  <c:v>661.80000000000007</c:v>
                </c:pt>
                <c:pt idx="6845">
                  <c:v>661.81111111111113</c:v>
                </c:pt>
                <c:pt idx="6846">
                  <c:v>661.80000000000007</c:v>
                </c:pt>
                <c:pt idx="6847">
                  <c:v>661.78888888888889</c:v>
                </c:pt>
                <c:pt idx="6848">
                  <c:v>661.77777777777783</c:v>
                </c:pt>
                <c:pt idx="6849">
                  <c:v>661.78888888888901</c:v>
                </c:pt>
                <c:pt idx="6850">
                  <c:v>661.78888888888889</c:v>
                </c:pt>
                <c:pt idx="6851">
                  <c:v>661.80000000000007</c:v>
                </c:pt>
                <c:pt idx="6852">
                  <c:v>661.77777777777783</c:v>
                </c:pt>
                <c:pt idx="6853">
                  <c:v>661.80000000000007</c:v>
                </c:pt>
                <c:pt idx="6854">
                  <c:v>661.81111111111113</c:v>
                </c:pt>
                <c:pt idx="6855">
                  <c:v>661.80000000000007</c:v>
                </c:pt>
                <c:pt idx="6856">
                  <c:v>661.78888888888901</c:v>
                </c:pt>
                <c:pt idx="6857">
                  <c:v>661.80000000000007</c:v>
                </c:pt>
                <c:pt idx="6858">
                  <c:v>661.80000000000007</c:v>
                </c:pt>
                <c:pt idx="6859">
                  <c:v>661.80000000000007</c:v>
                </c:pt>
                <c:pt idx="6860">
                  <c:v>661.80000000000007</c:v>
                </c:pt>
                <c:pt idx="6861">
                  <c:v>661.82222222222219</c:v>
                </c:pt>
                <c:pt idx="6862">
                  <c:v>661.78888888888901</c:v>
                </c:pt>
                <c:pt idx="6863">
                  <c:v>661.80000000000007</c:v>
                </c:pt>
                <c:pt idx="6864">
                  <c:v>661.77777777777783</c:v>
                </c:pt>
                <c:pt idx="6865">
                  <c:v>661.78888888888901</c:v>
                </c:pt>
                <c:pt idx="6866">
                  <c:v>661.80000000000007</c:v>
                </c:pt>
                <c:pt idx="6867">
                  <c:v>661.80000000000007</c:v>
                </c:pt>
                <c:pt idx="6868">
                  <c:v>661.77777777777783</c:v>
                </c:pt>
                <c:pt idx="6869">
                  <c:v>661.76666666666677</c:v>
                </c:pt>
                <c:pt idx="6870">
                  <c:v>661.80000000000007</c:v>
                </c:pt>
                <c:pt idx="6871">
                  <c:v>661.80000000000007</c:v>
                </c:pt>
                <c:pt idx="6872">
                  <c:v>661.80000000000007</c:v>
                </c:pt>
                <c:pt idx="6873">
                  <c:v>661.78888888888901</c:v>
                </c:pt>
                <c:pt idx="6874">
                  <c:v>661.80000000000007</c:v>
                </c:pt>
                <c:pt idx="6875">
                  <c:v>661.80000000000007</c:v>
                </c:pt>
                <c:pt idx="6876">
                  <c:v>661.80000000000007</c:v>
                </c:pt>
                <c:pt idx="6877">
                  <c:v>661.81111111111113</c:v>
                </c:pt>
                <c:pt idx="6878">
                  <c:v>661.81111111111113</c:v>
                </c:pt>
                <c:pt idx="6879">
                  <c:v>661.78888888888889</c:v>
                </c:pt>
                <c:pt idx="6880">
                  <c:v>661.78888888888889</c:v>
                </c:pt>
                <c:pt idx="6881">
                  <c:v>661.81111111111113</c:v>
                </c:pt>
                <c:pt idx="6882">
                  <c:v>661.78888888888889</c:v>
                </c:pt>
                <c:pt idx="6883">
                  <c:v>661.78888888888889</c:v>
                </c:pt>
                <c:pt idx="6884">
                  <c:v>661.80000000000007</c:v>
                </c:pt>
                <c:pt idx="6885">
                  <c:v>661.81111111111113</c:v>
                </c:pt>
                <c:pt idx="6886">
                  <c:v>661.78888888888889</c:v>
                </c:pt>
                <c:pt idx="6887">
                  <c:v>661.81111111111113</c:v>
                </c:pt>
                <c:pt idx="6888">
                  <c:v>661.80000000000007</c:v>
                </c:pt>
                <c:pt idx="6889">
                  <c:v>661.80000000000007</c:v>
                </c:pt>
                <c:pt idx="6890">
                  <c:v>661.80000000000007</c:v>
                </c:pt>
                <c:pt idx="6891">
                  <c:v>661.80000000000007</c:v>
                </c:pt>
                <c:pt idx="6892">
                  <c:v>661.80000000000007</c:v>
                </c:pt>
                <c:pt idx="6893">
                  <c:v>661.78888888888889</c:v>
                </c:pt>
                <c:pt idx="6894">
                  <c:v>661.80000000000007</c:v>
                </c:pt>
                <c:pt idx="6895">
                  <c:v>661.81111111111113</c:v>
                </c:pt>
                <c:pt idx="6896">
                  <c:v>661.81111111111113</c:v>
                </c:pt>
                <c:pt idx="6897">
                  <c:v>661.80000000000007</c:v>
                </c:pt>
                <c:pt idx="6898">
                  <c:v>661.80000000000007</c:v>
                </c:pt>
                <c:pt idx="6899">
                  <c:v>661.81111111111113</c:v>
                </c:pt>
                <c:pt idx="6900">
                  <c:v>661.78888888888889</c:v>
                </c:pt>
                <c:pt idx="6901">
                  <c:v>661.77777777777783</c:v>
                </c:pt>
                <c:pt idx="6902">
                  <c:v>661.78888888888889</c:v>
                </c:pt>
                <c:pt idx="6903">
                  <c:v>661.78888888888889</c:v>
                </c:pt>
                <c:pt idx="6904">
                  <c:v>661.76666666666677</c:v>
                </c:pt>
                <c:pt idx="6905">
                  <c:v>661.76666666666677</c:v>
                </c:pt>
                <c:pt idx="6906">
                  <c:v>661.78888888888889</c:v>
                </c:pt>
                <c:pt idx="6907">
                  <c:v>661.76666666666677</c:v>
                </c:pt>
                <c:pt idx="6908">
                  <c:v>661.82222222222231</c:v>
                </c:pt>
                <c:pt idx="6909">
                  <c:v>661.78888888888889</c:v>
                </c:pt>
                <c:pt idx="6910">
                  <c:v>661.78888888888901</c:v>
                </c:pt>
                <c:pt idx="6911">
                  <c:v>661.77777777777783</c:v>
                </c:pt>
                <c:pt idx="6912">
                  <c:v>661.78888888888889</c:v>
                </c:pt>
                <c:pt idx="6913">
                  <c:v>661.78888888888889</c:v>
                </c:pt>
                <c:pt idx="6914">
                  <c:v>661.80000000000007</c:v>
                </c:pt>
                <c:pt idx="6915">
                  <c:v>661.78888888888889</c:v>
                </c:pt>
                <c:pt idx="6916">
                  <c:v>661.80000000000007</c:v>
                </c:pt>
                <c:pt idx="6917">
                  <c:v>661.78888888888889</c:v>
                </c:pt>
                <c:pt idx="6918">
                  <c:v>661.80000000000007</c:v>
                </c:pt>
                <c:pt idx="6919">
                  <c:v>661.78888888888889</c:v>
                </c:pt>
                <c:pt idx="6920">
                  <c:v>661.77777777777783</c:v>
                </c:pt>
                <c:pt idx="6921">
                  <c:v>661.78888888888889</c:v>
                </c:pt>
                <c:pt idx="6922">
                  <c:v>661.78888888888889</c:v>
                </c:pt>
                <c:pt idx="6923">
                  <c:v>661.76666666666677</c:v>
                </c:pt>
                <c:pt idx="6924">
                  <c:v>661.77777777777783</c:v>
                </c:pt>
                <c:pt idx="6925">
                  <c:v>661.76666666666677</c:v>
                </c:pt>
                <c:pt idx="6926">
                  <c:v>661.77777777777783</c:v>
                </c:pt>
                <c:pt idx="6927">
                  <c:v>661.77777777777783</c:v>
                </c:pt>
                <c:pt idx="6928">
                  <c:v>661.78888888888889</c:v>
                </c:pt>
                <c:pt idx="6929">
                  <c:v>661.78888888888889</c:v>
                </c:pt>
                <c:pt idx="6930">
                  <c:v>661.81111111111113</c:v>
                </c:pt>
                <c:pt idx="6931">
                  <c:v>661.78888888888889</c:v>
                </c:pt>
                <c:pt idx="6932">
                  <c:v>661.82222222222231</c:v>
                </c:pt>
                <c:pt idx="6933">
                  <c:v>661.8</c:v>
                </c:pt>
                <c:pt idx="6934">
                  <c:v>661.78888888888889</c:v>
                </c:pt>
                <c:pt idx="6935">
                  <c:v>661.80000000000007</c:v>
                </c:pt>
                <c:pt idx="6936">
                  <c:v>661.78888888888889</c:v>
                </c:pt>
                <c:pt idx="6937">
                  <c:v>661.78888888888889</c:v>
                </c:pt>
                <c:pt idx="6938">
                  <c:v>661.76666666666677</c:v>
                </c:pt>
                <c:pt idx="6939">
                  <c:v>661.78888888888889</c:v>
                </c:pt>
                <c:pt idx="6940">
                  <c:v>661.78888888888889</c:v>
                </c:pt>
                <c:pt idx="6941">
                  <c:v>661.76666666666677</c:v>
                </c:pt>
                <c:pt idx="6942">
                  <c:v>661.81111111111113</c:v>
                </c:pt>
                <c:pt idx="6943">
                  <c:v>661.78888888888889</c:v>
                </c:pt>
                <c:pt idx="6944">
                  <c:v>661.81111111111113</c:v>
                </c:pt>
                <c:pt idx="6945">
                  <c:v>661.78888888888889</c:v>
                </c:pt>
                <c:pt idx="6946">
                  <c:v>661.78888888888889</c:v>
                </c:pt>
                <c:pt idx="6947">
                  <c:v>661.76666666666677</c:v>
                </c:pt>
                <c:pt idx="6948">
                  <c:v>661.78888888888889</c:v>
                </c:pt>
                <c:pt idx="6949">
                  <c:v>661.77777777777783</c:v>
                </c:pt>
                <c:pt idx="6950">
                  <c:v>661.76666666666677</c:v>
                </c:pt>
                <c:pt idx="6951">
                  <c:v>661.80000000000007</c:v>
                </c:pt>
                <c:pt idx="6952">
                  <c:v>661.76666666666677</c:v>
                </c:pt>
                <c:pt idx="6953">
                  <c:v>661.78888888888889</c:v>
                </c:pt>
                <c:pt idx="6954">
                  <c:v>661.76666666666677</c:v>
                </c:pt>
                <c:pt idx="6955">
                  <c:v>661.77777777777783</c:v>
                </c:pt>
                <c:pt idx="6956">
                  <c:v>661.76666666666677</c:v>
                </c:pt>
                <c:pt idx="6957">
                  <c:v>661.76666666666677</c:v>
                </c:pt>
                <c:pt idx="6958">
                  <c:v>661.76666666666677</c:v>
                </c:pt>
                <c:pt idx="6959">
                  <c:v>661.76666666666677</c:v>
                </c:pt>
                <c:pt idx="6960">
                  <c:v>661.8</c:v>
                </c:pt>
                <c:pt idx="6961">
                  <c:v>661.77777777777783</c:v>
                </c:pt>
                <c:pt idx="6962">
                  <c:v>661.77777777777783</c:v>
                </c:pt>
                <c:pt idx="6963">
                  <c:v>661.76666666666677</c:v>
                </c:pt>
                <c:pt idx="6964">
                  <c:v>661.77777777777783</c:v>
                </c:pt>
                <c:pt idx="6965">
                  <c:v>661.80000000000007</c:v>
                </c:pt>
                <c:pt idx="6966">
                  <c:v>661.76666666666677</c:v>
                </c:pt>
                <c:pt idx="6967">
                  <c:v>661.80000000000007</c:v>
                </c:pt>
                <c:pt idx="6968">
                  <c:v>661.77777777777783</c:v>
                </c:pt>
                <c:pt idx="6969">
                  <c:v>661.78888888888889</c:v>
                </c:pt>
                <c:pt idx="6970">
                  <c:v>661.77777777777783</c:v>
                </c:pt>
                <c:pt idx="6971">
                  <c:v>661.76666666666677</c:v>
                </c:pt>
                <c:pt idx="6972">
                  <c:v>661.8</c:v>
                </c:pt>
                <c:pt idx="6973">
                  <c:v>661.77777777777783</c:v>
                </c:pt>
                <c:pt idx="6974">
                  <c:v>661.76666666666677</c:v>
                </c:pt>
                <c:pt idx="6975">
                  <c:v>661.78888888888889</c:v>
                </c:pt>
                <c:pt idx="6976">
                  <c:v>661.77777777777783</c:v>
                </c:pt>
                <c:pt idx="6977">
                  <c:v>661.77777777777783</c:v>
                </c:pt>
                <c:pt idx="6978">
                  <c:v>661.77777777777783</c:v>
                </c:pt>
                <c:pt idx="6979">
                  <c:v>661.76666666666677</c:v>
                </c:pt>
                <c:pt idx="6980">
                  <c:v>661.75555555555559</c:v>
                </c:pt>
                <c:pt idx="6981">
                  <c:v>661.75555555555559</c:v>
                </c:pt>
                <c:pt idx="6982">
                  <c:v>661.77777777777783</c:v>
                </c:pt>
                <c:pt idx="6983">
                  <c:v>661.77777777777783</c:v>
                </c:pt>
                <c:pt idx="6984">
                  <c:v>661.8</c:v>
                </c:pt>
                <c:pt idx="6985">
                  <c:v>661.76666666666677</c:v>
                </c:pt>
                <c:pt idx="6986">
                  <c:v>661.77777777777783</c:v>
                </c:pt>
                <c:pt idx="6987">
                  <c:v>661.77777777777783</c:v>
                </c:pt>
                <c:pt idx="6988">
                  <c:v>661.75555555555559</c:v>
                </c:pt>
                <c:pt idx="6989">
                  <c:v>661.77777777777783</c:v>
                </c:pt>
                <c:pt idx="6990">
                  <c:v>661.76666666666677</c:v>
                </c:pt>
                <c:pt idx="6991">
                  <c:v>661.77777777777783</c:v>
                </c:pt>
                <c:pt idx="6992">
                  <c:v>661.77777777777783</c:v>
                </c:pt>
                <c:pt idx="6993">
                  <c:v>661.75555555555559</c:v>
                </c:pt>
                <c:pt idx="6994">
                  <c:v>661.76666666666677</c:v>
                </c:pt>
                <c:pt idx="6995">
                  <c:v>661.76666666666677</c:v>
                </c:pt>
                <c:pt idx="6996">
                  <c:v>661.75555555555559</c:v>
                </c:pt>
                <c:pt idx="6997">
                  <c:v>661.77777777777783</c:v>
                </c:pt>
                <c:pt idx="6998">
                  <c:v>661.76666666666677</c:v>
                </c:pt>
                <c:pt idx="6999">
                  <c:v>661.74444444444453</c:v>
                </c:pt>
                <c:pt idx="7000">
                  <c:v>661.73333333333335</c:v>
                </c:pt>
                <c:pt idx="7001">
                  <c:v>661.75555555555559</c:v>
                </c:pt>
                <c:pt idx="7002">
                  <c:v>661.74444444444453</c:v>
                </c:pt>
                <c:pt idx="7003">
                  <c:v>661.73333333333335</c:v>
                </c:pt>
                <c:pt idx="7004">
                  <c:v>661.74444444444441</c:v>
                </c:pt>
                <c:pt idx="7005">
                  <c:v>661.72222222222229</c:v>
                </c:pt>
                <c:pt idx="7006">
                  <c:v>661.75555555555559</c:v>
                </c:pt>
                <c:pt idx="7007">
                  <c:v>661.74444444444453</c:v>
                </c:pt>
                <c:pt idx="7008">
                  <c:v>661.73333333333335</c:v>
                </c:pt>
                <c:pt idx="7009">
                  <c:v>661.75555555555559</c:v>
                </c:pt>
                <c:pt idx="7010">
                  <c:v>661.76666666666677</c:v>
                </c:pt>
                <c:pt idx="7011">
                  <c:v>661.71111111111122</c:v>
                </c:pt>
                <c:pt idx="7012">
                  <c:v>661.74444444444453</c:v>
                </c:pt>
                <c:pt idx="7013">
                  <c:v>661.72222222222229</c:v>
                </c:pt>
                <c:pt idx="7014">
                  <c:v>661.73333333333335</c:v>
                </c:pt>
                <c:pt idx="7015">
                  <c:v>661.74444444444453</c:v>
                </c:pt>
                <c:pt idx="7016">
                  <c:v>661.73333333333335</c:v>
                </c:pt>
                <c:pt idx="7017">
                  <c:v>661.73333333333346</c:v>
                </c:pt>
                <c:pt idx="7018">
                  <c:v>661.74444444444453</c:v>
                </c:pt>
                <c:pt idx="7019">
                  <c:v>661.74444444444453</c:v>
                </c:pt>
                <c:pt idx="7020">
                  <c:v>661.74444444444453</c:v>
                </c:pt>
                <c:pt idx="7021">
                  <c:v>661.72222222222229</c:v>
                </c:pt>
                <c:pt idx="7022">
                  <c:v>661.73333333333346</c:v>
                </c:pt>
                <c:pt idx="7023">
                  <c:v>661.72222222222229</c:v>
                </c:pt>
                <c:pt idx="7024">
                  <c:v>661.72222222222229</c:v>
                </c:pt>
                <c:pt idx="7025">
                  <c:v>661.73333333333335</c:v>
                </c:pt>
                <c:pt idx="7026">
                  <c:v>661.74444444444453</c:v>
                </c:pt>
                <c:pt idx="7027">
                  <c:v>661.72222222222229</c:v>
                </c:pt>
                <c:pt idx="7028">
                  <c:v>661.72222222222229</c:v>
                </c:pt>
                <c:pt idx="7029">
                  <c:v>661.73333333333346</c:v>
                </c:pt>
                <c:pt idx="7030">
                  <c:v>661.73333333333335</c:v>
                </c:pt>
                <c:pt idx="7031">
                  <c:v>661.73333333333335</c:v>
                </c:pt>
                <c:pt idx="7032">
                  <c:v>661.73333333333335</c:v>
                </c:pt>
                <c:pt idx="7033">
                  <c:v>661.74444444444453</c:v>
                </c:pt>
                <c:pt idx="7034">
                  <c:v>661.72222222222229</c:v>
                </c:pt>
                <c:pt idx="7035">
                  <c:v>661.72222222222229</c:v>
                </c:pt>
                <c:pt idx="7036">
                  <c:v>661.72222222222229</c:v>
                </c:pt>
                <c:pt idx="7037">
                  <c:v>661.71111111111111</c:v>
                </c:pt>
                <c:pt idx="7038">
                  <c:v>661.72222222222217</c:v>
                </c:pt>
                <c:pt idx="7039">
                  <c:v>661.73333333333335</c:v>
                </c:pt>
                <c:pt idx="7040">
                  <c:v>661.71111111111122</c:v>
                </c:pt>
                <c:pt idx="7041">
                  <c:v>661.71111111111111</c:v>
                </c:pt>
                <c:pt idx="7042">
                  <c:v>661.71111111111122</c:v>
                </c:pt>
                <c:pt idx="7043">
                  <c:v>661.68888888888898</c:v>
                </c:pt>
                <c:pt idx="7044">
                  <c:v>661.73333333333335</c:v>
                </c:pt>
                <c:pt idx="7045">
                  <c:v>661.7</c:v>
                </c:pt>
                <c:pt idx="7046">
                  <c:v>661.68888888888887</c:v>
                </c:pt>
                <c:pt idx="7047">
                  <c:v>661.73333333333335</c:v>
                </c:pt>
                <c:pt idx="7048">
                  <c:v>661.72222222222229</c:v>
                </c:pt>
                <c:pt idx="7049">
                  <c:v>661.71111111111122</c:v>
                </c:pt>
                <c:pt idx="7050">
                  <c:v>661.71111111111122</c:v>
                </c:pt>
                <c:pt idx="7051">
                  <c:v>661.70000000000016</c:v>
                </c:pt>
                <c:pt idx="7052">
                  <c:v>661.72222222222229</c:v>
                </c:pt>
                <c:pt idx="7053">
                  <c:v>661.72222222222229</c:v>
                </c:pt>
                <c:pt idx="7054">
                  <c:v>661.7</c:v>
                </c:pt>
                <c:pt idx="7055">
                  <c:v>661.7</c:v>
                </c:pt>
                <c:pt idx="7056">
                  <c:v>661.71111111111111</c:v>
                </c:pt>
                <c:pt idx="7057">
                  <c:v>661.71111111111122</c:v>
                </c:pt>
                <c:pt idx="7058">
                  <c:v>661.71111111111122</c:v>
                </c:pt>
                <c:pt idx="7059">
                  <c:v>661.71111111111122</c:v>
                </c:pt>
                <c:pt idx="7060">
                  <c:v>661.71111111111122</c:v>
                </c:pt>
                <c:pt idx="7061">
                  <c:v>661.72222222222217</c:v>
                </c:pt>
                <c:pt idx="7062">
                  <c:v>661.71111111111111</c:v>
                </c:pt>
                <c:pt idx="7063">
                  <c:v>661.7</c:v>
                </c:pt>
                <c:pt idx="7064">
                  <c:v>661.67777777777781</c:v>
                </c:pt>
                <c:pt idx="7065">
                  <c:v>661.72222222222217</c:v>
                </c:pt>
                <c:pt idx="7066">
                  <c:v>661.7</c:v>
                </c:pt>
                <c:pt idx="7067">
                  <c:v>661.66666666666674</c:v>
                </c:pt>
                <c:pt idx="7068">
                  <c:v>661.65555555555557</c:v>
                </c:pt>
                <c:pt idx="7069">
                  <c:v>661.68888888888898</c:v>
                </c:pt>
                <c:pt idx="7070">
                  <c:v>661.68888888888898</c:v>
                </c:pt>
                <c:pt idx="7071">
                  <c:v>661.67777777777781</c:v>
                </c:pt>
                <c:pt idx="7072">
                  <c:v>661.7</c:v>
                </c:pt>
                <c:pt idx="7073">
                  <c:v>661.71111111111122</c:v>
                </c:pt>
                <c:pt idx="7074">
                  <c:v>661.72222222222217</c:v>
                </c:pt>
                <c:pt idx="7075">
                  <c:v>661.7</c:v>
                </c:pt>
                <c:pt idx="7076">
                  <c:v>661.70000000000016</c:v>
                </c:pt>
                <c:pt idx="7077">
                  <c:v>661.71111111111122</c:v>
                </c:pt>
                <c:pt idx="7078">
                  <c:v>661.66666666666674</c:v>
                </c:pt>
                <c:pt idx="7079">
                  <c:v>661.72222222222229</c:v>
                </c:pt>
                <c:pt idx="7080">
                  <c:v>661.7</c:v>
                </c:pt>
                <c:pt idx="7081">
                  <c:v>661.71111111111122</c:v>
                </c:pt>
                <c:pt idx="7082">
                  <c:v>661.71111111111122</c:v>
                </c:pt>
                <c:pt idx="7083">
                  <c:v>661.67777777777781</c:v>
                </c:pt>
                <c:pt idx="7084">
                  <c:v>661.68888888888887</c:v>
                </c:pt>
                <c:pt idx="7085">
                  <c:v>661.68888888888887</c:v>
                </c:pt>
                <c:pt idx="7086">
                  <c:v>661.7</c:v>
                </c:pt>
                <c:pt idx="7087">
                  <c:v>661.7</c:v>
                </c:pt>
                <c:pt idx="7088">
                  <c:v>661.71111111111122</c:v>
                </c:pt>
                <c:pt idx="7089">
                  <c:v>661.7</c:v>
                </c:pt>
                <c:pt idx="7090">
                  <c:v>661.67777777777781</c:v>
                </c:pt>
                <c:pt idx="7091">
                  <c:v>661.67777777777781</c:v>
                </c:pt>
                <c:pt idx="7092">
                  <c:v>661.68888888888887</c:v>
                </c:pt>
                <c:pt idx="7093">
                  <c:v>661.68888888888887</c:v>
                </c:pt>
                <c:pt idx="7094">
                  <c:v>661.68888888888898</c:v>
                </c:pt>
                <c:pt idx="7095">
                  <c:v>661.68888888888898</c:v>
                </c:pt>
                <c:pt idx="7096">
                  <c:v>661.68888888888887</c:v>
                </c:pt>
                <c:pt idx="7097">
                  <c:v>661.67777777777781</c:v>
                </c:pt>
                <c:pt idx="7098">
                  <c:v>661.66666666666674</c:v>
                </c:pt>
                <c:pt idx="7099">
                  <c:v>661.68888888888887</c:v>
                </c:pt>
                <c:pt idx="7100">
                  <c:v>661.67777777777781</c:v>
                </c:pt>
                <c:pt idx="7101">
                  <c:v>661.7</c:v>
                </c:pt>
                <c:pt idx="7102">
                  <c:v>661.67777777777781</c:v>
                </c:pt>
                <c:pt idx="7103">
                  <c:v>661.67777777777781</c:v>
                </c:pt>
                <c:pt idx="7104">
                  <c:v>661.66666666666674</c:v>
                </c:pt>
                <c:pt idx="7105">
                  <c:v>661.67777777777781</c:v>
                </c:pt>
                <c:pt idx="7106">
                  <c:v>661.7</c:v>
                </c:pt>
                <c:pt idx="7107">
                  <c:v>661.68888888888898</c:v>
                </c:pt>
                <c:pt idx="7108">
                  <c:v>661.68888888888898</c:v>
                </c:pt>
                <c:pt idx="7109">
                  <c:v>661.66666666666674</c:v>
                </c:pt>
                <c:pt idx="7110">
                  <c:v>661.68888888888898</c:v>
                </c:pt>
                <c:pt idx="7111">
                  <c:v>661.66666666666674</c:v>
                </c:pt>
                <c:pt idx="7112">
                  <c:v>661.68888888888898</c:v>
                </c:pt>
                <c:pt idx="7113">
                  <c:v>661.66666666666674</c:v>
                </c:pt>
                <c:pt idx="7114">
                  <c:v>661.66666666666674</c:v>
                </c:pt>
                <c:pt idx="7115">
                  <c:v>661.67777777777792</c:v>
                </c:pt>
                <c:pt idx="7116">
                  <c:v>661.66666666666674</c:v>
                </c:pt>
                <c:pt idx="7117">
                  <c:v>661.65555555555557</c:v>
                </c:pt>
                <c:pt idx="7118">
                  <c:v>661.66666666666674</c:v>
                </c:pt>
                <c:pt idx="7119">
                  <c:v>661.66666666666663</c:v>
                </c:pt>
                <c:pt idx="7120">
                  <c:v>661.67777777777781</c:v>
                </c:pt>
                <c:pt idx="7121">
                  <c:v>661.65555555555557</c:v>
                </c:pt>
                <c:pt idx="7122">
                  <c:v>661.68888888888898</c:v>
                </c:pt>
                <c:pt idx="7123">
                  <c:v>661.67777777777781</c:v>
                </c:pt>
                <c:pt idx="7124">
                  <c:v>661.67777777777792</c:v>
                </c:pt>
                <c:pt idx="7125">
                  <c:v>661.7</c:v>
                </c:pt>
                <c:pt idx="7126">
                  <c:v>661.6888888888891</c:v>
                </c:pt>
                <c:pt idx="7127">
                  <c:v>661.70000000000016</c:v>
                </c:pt>
                <c:pt idx="7128">
                  <c:v>661.67777777777792</c:v>
                </c:pt>
                <c:pt idx="7129">
                  <c:v>661.7</c:v>
                </c:pt>
                <c:pt idx="7130">
                  <c:v>661.71111111111122</c:v>
                </c:pt>
                <c:pt idx="7131">
                  <c:v>661.68888888888898</c:v>
                </c:pt>
                <c:pt idx="7132">
                  <c:v>661.68888888888898</c:v>
                </c:pt>
                <c:pt idx="7133">
                  <c:v>661.71111111111122</c:v>
                </c:pt>
                <c:pt idx="7134">
                  <c:v>661.66666666666663</c:v>
                </c:pt>
                <c:pt idx="7135">
                  <c:v>661.66666666666674</c:v>
                </c:pt>
                <c:pt idx="7136">
                  <c:v>661.7</c:v>
                </c:pt>
                <c:pt idx="7137">
                  <c:v>661.68888888888898</c:v>
                </c:pt>
                <c:pt idx="7138">
                  <c:v>661.67777777777781</c:v>
                </c:pt>
                <c:pt idx="7139">
                  <c:v>661.70000000000016</c:v>
                </c:pt>
                <c:pt idx="7140">
                  <c:v>661.67777777777792</c:v>
                </c:pt>
                <c:pt idx="7141">
                  <c:v>661.71111111111122</c:v>
                </c:pt>
                <c:pt idx="7142">
                  <c:v>661.68888888888898</c:v>
                </c:pt>
                <c:pt idx="7143">
                  <c:v>661.72222222222217</c:v>
                </c:pt>
                <c:pt idx="7144">
                  <c:v>661.72222222222229</c:v>
                </c:pt>
                <c:pt idx="7145">
                  <c:v>661.70000000000016</c:v>
                </c:pt>
                <c:pt idx="7146">
                  <c:v>661.72222222222217</c:v>
                </c:pt>
                <c:pt idx="7147">
                  <c:v>661.70000000000016</c:v>
                </c:pt>
                <c:pt idx="7148">
                  <c:v>661.71111111111122</c:v>
                </c:pt>
                <c:pt idx="7149">
                  <c:v>661.68888888888898</c:v>
                </c:pt>
                <c:pt idx="7150">
                  <c:v>661.71111111111122</c:v>
                </c:pt>
                <c:pt idx="7151">
                  <c:v>661.66666666666674</c:v>
                </c:pt>
                <c:pt idx="7152">
                  <c:v>661.67777777777781</c:v>
                </c:pt>
                <c:pt idx="7153">
                  <c:v>661.67777777777792</c:v>
                </c:pt>
                <c:pt idx="7154">
                  <c:v>661.68888888888898</c:v>
                </c:pt>
                <c:pt idx="7155">
                  <c:v>661.68888888888898</c:v>
                </c:pt>
                <c:pt idx="7156">
                  <c:v>661.64444444444462</c:v>
                </c:pt>
                <c:pt idx="7157">
                  <c:v>661.67777777777781</c:v>
                </c:pt>
                <c:pt idx="7158">
                  <c:v>661.66666666666674</c:v>
                </c:pt>
                <c:pt idx="7159">
                  <c:v>661.6888888888891</c:v>
                </c:pt>
                <c:pt idx="7160">
                  <c:v>661.67777777777781</c:v>
                </c:pt>
                <c:pt idx="7161">
                  <c:v>661.66666666666674</c:v>
                </c:pt>
                <c:pt idx="7162">
                  <c:v>661.67777777777792</c:v>
                </c:pt>
                <c:pt idx="7163">
                  <c:v>661.68888888888898</c:v>
                </c:pt>
                <c:pt idx="7164">
                  <c:v>661.70000000000016</c:v>
                </c:pt>
                <c:pt idx="7165">
                  <c:v>661.68888888888898</c:v>
                </c:pt>
                <c:pt idx="7166">
                  <c:v>661.70000000000016</c:v>
                </c:pt>
                <c:pt idx="7167">
                  <c:v>661.68888888888898</c:v>
                </c:pt>
                <c:pt idx="7168">
                  <c:v>661.71111111111122</c:v>
                </c:pt>
                <c:pt idx="7169">
                  <c:v>661.6888888888891</c:v>
                </c:pt>
                <c:pt idx="7170">
                  <c:v>661.6888888888891</c:v>
                </c:pt>
                <c:pt idx="7171">
                  <c:v>661.67777777777792</c:v>
                </c:pt>
                <c:pt idx="7172">
                  <c:v>661.68888888888898</c:v>
                </c:pt>
                <c:pt idx="7173">
                  <c:v>661.7</c:v>
                </c:pt>
                <c:pt idx="7174">
                  <c:v>661.71111111111122</c:v>
                </c:pt>
                <c:pt idx="7175">
                  <c:v>661.71111111111122</c:v>
                </c:pt>
                <c:pt idx="7176">
                  <c:v>661.70000000000016</c:v>
                </c:pt>
                <c:pt idx="7177">
                  <c:v>661.70000000000016</c:v>
                </c:pt>
                <c:pt idx="7178">
                  <c:v>661.6888888888891</c:v>
                </c:pt>
                <c:pt idx="7179">
                  <c:v>661.6888888888891</c:v>
                </c:pt>
                <c:pt idx="7180">
                  <c:v>661.6888888888891</c:v>
                </c:pt>
                <c:pt idx="7181">
                  <c:v>661.66666666666674</c:v>
                </c:pt>
                <c:pt idx="7182">
                  <c:v>661.68888888888898</c:v>
                </c:pt>
                <c:pt idx="7183">
                  <c:v>661.67777777777792</c:v>
                </c:pt>
                <c:pt idx="7184">
                  <c:v>661.6888888888891</c:v>
                </c:pt>
                <c:pt idx="7185">
                  <c:v>661.71111111111122</c:v>
                </c:pt>
                <c:pt idx="7186">
                  <c:v>661.68888888888898</c:v>
                </c:pt>
                <c:pt idx="7187">
                  <c:v>661.70000000000016</c:v>
                </c:pt>
                <c:pt idx="7188">
                  <c:v>661.67777777777792</c:v>
                </c:pt>
                <c:pt idx="7189">
                  <c:v>661.65555555555568</c:v>
                </c:pt>
                <c:pt idx="7190">
                  <c:v>661.67777777777792</c:v>
                </c:pt>
                <c:pt idx="7191">
                  <c:v>661.6888888888891</c:v>
                </c:pt>
                <c:pt idx="7192">
                  <c:v>661.71111111111122</c:v>
                </c:pt>
                <c:pt idx="7193">
                  <c:v>661.70000000000016</c:v>
                </c:pt>
                <c:pt idx="7194">
                  <c:v>661.67777777777792</c:v>
                </c:pt>
                <c:pt idx="7195">
                  <c:v>661.66666666666674</c:v>
                </c:pt>
                <c:pt idx="7196">
                  <c:v>661.70000000000016</c:v>
                </c:pt>
                <c:pt idx="7197">
                  <c:v>661.70000000000016</c:v>
                </c:pt>
                <c:pt idx="7198">
                  <c:v>661.67777777777792</c:v>
                </c:pt>
                <c:pt idx="7199">
                  <c:v>661.66666666666674</c:v>
                </c:pt>
                <c:pt idx="7200">
                  <c:v>661.6444444444445</c:v>
                </c:pt>
                <c:pt idx="7201">
                  <c:v>661.67777777777792</c:v>
                </c:pt>
                <c:pt idx="7202">
                  <c:v>661.71111111111122</c:v>
                </c:pt>
                <c:pt idx="7203">
                  <c:v>661.6888888888891</c:v>
                </c:pt>
                <c:pt idx="7204">
                  <c:v>661.70000000000016</c:v>
                </c:pt>
                <c:pt idx="7205">
                  <c:v>661.70000000000016</c:v>
                </c:pt>
                <c:pt idx="7206">
                  <c:v>661.70000000000016</c:v>
                </c:pt>
                <c:pt idx="7207">
                  <c:v>661.6888888888891</c:v>
                </c:pt>
                <c:pt idx="7208">
                  <c:v>661.67777777777792</c:v>
                </c:pt>
                <c:pt idx="7209">
                  <c:v>661.70000000000016</c:v>
                </c:pt>
                <c:pt idx="7210">
                  <c:v>661.67777777777792</c:v>
                </c:pt>
                <c:pt idx="7211">
                  <c:v>661.66666666666674</c:v>
                </c:pt>
                <c:pt idx="7212">
                  <c:v>661.70000000000016</c:v>
                </c:pt>
                <c:pt idx="7213">
                  <c:v>661.6888888888891</c:v>
                </c:pt>
                <c:pt idx="7214">
                  <c:v>661.67777777777792</c:v>
                </c:pt>
                <c:pt idx="7215">
                  <c:v>661.67777777777792</c:v>
                </c:pt>
                <c:pt idx="7216">
                  <c:v>661.6888888888891</c:v>
                </c:pt>
                <c:pt idx="7217">
                  <c:v>661.70000000000016</c:v>
                </c:pt>
                <c:pt idx="7218">
                  <c:v>661.67777777777792</c:v>
                </c:pt>
                <c:pt idx="7219">
                  <c:v>661.68888888888898</c:v>
                </c:pt>
                <c:pt idx="7220">
                  <c:v>661.68888888888898</c:v>
                </c:pt>
                <c:pt idx="7221">
                  <c:v>661.66666666666674</c:v>
                </c:pt>
                <c:pt idx="7222">
                  <c:v>661.67777777777781</c:v>
                </c:pt>
                <c:pt idx="7223">
                  <c:v>661.67777777777781</c:v>
                </c:pt>
                <c:pt idx="7224">
                  <c:v>661.67777777777792</c:v>
                </c:pt>
                <c:pt idx="7225">
                  <c:v>661.67777777777792</c:v>
                </c:pt>
                <c:pt idx="7226">
                  <c:v>661.6888888888891</c:v>
                </c:pt>
                <c:pt idx="7227">
                  <c:v>661.70000000000016</c:v>
                </c:pt>
                <c:pt idx="7228">
                  <c:v>661.71111111111122</c:v>
                </c:pt>
                <c:pt idx="7229">
                  <c:v>661.71111111111122</c:v>
                </c:pt>
                <c:pt idx="7230">
                  <c:v>661.70000000000016</c:v>
                </c:pt>
                <c:pt idx="7231">
                  <c:v>661.67777777777781</c:v>
                </c:pt>
                <c:pt idx="7232">
                  <c:v>661.6888888888891</c:v>
                </c:pt>
                <c:pt idx="7233">
                  <c:v>661.67777777777792</c:v>
                </c:pt>
                <c:pt idx="7234">
                  <c:v>661.66666666666674</c:v>
                </c:pt>
                <c:pt idx="7235">
                  <c:v>661.66666666666674</c:v>
                </c:pt>
                <c:pt idx="7236">
                  <c:v>661.68888888888898</c:v>
                </c:pt>
                <c:pt idx="7237">
                  <c:v>661.67777777777792</c:v>
                </c:pt>
                <c:pt idx="7238">
                  <c:v>661.65555555555568</c:v>
                </c:pt>
                <c:pt idx="7239">
                  <c:v>661.65555555555568</c:v>
                </c:pt>
                <c:pt idx="7240">
                  <c:v>661.68888888888898</c:v>
                </c:pt>
                <c:pt idx="7241">
                  <c:v>661.68888888888898</c:v>
                </c:pt>
                <c:pt idx="7242">
                  <c:v>661.68888888888898</c:v>
                </c:pt>
                <c:pt idx="7243">
                  <c:v>661.67777777777781</c:v>
                </c:pt>
                <c:pt idx="7244">
                  <c:v>661.68888888888898</c:v>
                </c:pt>
                <c:pt idx="7245">
                  <c:v>661.66666666666674</c:v>
                </c:pt>
                <c:pt idx="7246">
                  <c:v>661.66666666666663</c:v>
                </c:pt>
                <c:pt idx="7247">
                  <c:v>661.66666666666674</c:v>
                </c:pt>
                <c:pt idx="7248">
                  <c:v>661.65555555555557</c:v>
                </c:pt>
                <c:pt idx="7249">
                  <c:v>661.66666666666674</c:v>
                </c:pt>
                <c:pt idx="7250">
                  <c:v>661.67777777777781</c:v>
                </c:pt>
                <c:pt idx="7251">
                  <c:v>661.63333333333344</c:v>
                </c:pt>
                <c:pt idx="7252">
                  <c:v>661.66666666666674</c:v>
                </c:pt>
                <c:pt idx="7253">
                  <c:v>661.67777777777792</c:v>
                </c:pt>
                <c:pt idx="7254">
                  <c:v>661.64444444444462</c:v>
                </c:pt>
                <c:pt idx="7255">
                  <c:v>661.6444444444445</c:v>
                </c:pt>
                <c:pt idx="7256">
                  <c:v>661.6888888888891</c:v>
                </c:pt>
                <c:pt idx="7257">
                  <c:v>661.67777777777781</c:v>
                </c:pt>
                <c:pt idx="7258">
                  <c:v>661.65555555555568</c:v>
                </c:pt>
                <c:pt idx="7259">
                  <c:v>661.65555555555568</c:v>
                </c:pt>
                <c:pt idx="7260">
                  <c:v>661.67777777777781</c:v>
                </c:pt>
                <c:pt idx="7261">
                  <c:v>661.64444444444462</c:v>
                </c:pt>
                <c:pt idx="7262">
                  <c:v>661.68888888888898</c:v>
                </c:pt>
                <c:pt idx="7263">
                  <c:v>661.67777777777781</c:v>
                </c:pt>
                <c:pt idx="7264">
                  <c:v>661.66666666666663</c:v>
                </c:pt>
                <c:pt idx="7265">
                  <c:v>661.67777777777781</c:v>
                </c:pt>
                <c:pt idx="7266">
                  <c:v>661.6444444444445</c:v>
                </c:pt>
                <c:pt idx="7267">
                  <c:v>661.67777777777781</c:v>
                </c:pt>
                <c:pt idx="7268">
                  <c:v>661.66666666666663</c:v>
                </c:pt>
                <c:pt idx="7269">
                  <c:v>661.67777777777781</c:v>
                </c:pt>
                <c:pt idx="7270">
                  <c:v>661.65555555555557</c:v>
                </c:pt>
                <c:pt idx="7271">
                  <c:v>661.68888888888898</c:v>
                </c:pt>
                <c:pt idx="7272">
                  <c:v>661.66666666666674</c:v>
                </c:pt>
                <c:pt idx="7273">
                  <c:v>661.67777777777781</c:v>
                </c:pt>
                <c:pt idx="7274">
                  <c:v>661.68888888888887</c:v>
                </c:pt>
                <c:pt idx="7275">
                  <c:v>661.67777777777781</c:v>
                </c:pt>
                <c:pt idx="7276">
                  <c:v>661.66666666666674</c:v>
                </c:pt>
                <c:pt idx="7277">
                  <c:v>661.66666666666674</c:v>
                </c:pt>
                <c:pt idx="7278">
                  <c:v>661.67777777777781</c:v>
                </c:pt>
                <c:pt idx="7279">
                  <c:v>661.67777777777781</c:v>
                </c:pt>
                <c:pt idx="7280">
                  <c:v>661.67777777777781</c:v>
                </c:pt>
                <c:pt idx="7281">
                  <c:v>661.68888888888898</c:v>
                </c:pt>
                <c:pt idx="7282">
                  <c:v>661.66666666666663</c:v>
                </c:pt>
                <c:pt idx="7283">
                  <c:v>661.67777777777781</c:v>
                </c:pt>
                <c:pt idx="7284">
                  <c:v>661.67777777777781</c:v>
                </c:pt>
                <c:pt idx="7285">
                  <c:v>661.66666666666663</c:v>
                </c:pt>
                <c:pt idx="7286">
                  <c:v>661.67777777777781</c:v>
                </c:pt>
                <c:pt idx="7287">
                  <c:v>661.66666666666663</c:v>
                </c:pt>
                <c:pt idx="7288">
                  <c:v>661.66666666666674</c:v>
                </c:pt>
                <c:pt idx="7289">
                  <c:v>661.6444444444445</c:v>
                </c:pt>
                <c:pt idx="7290">
                  <c:v>661.68888888888898</c:v>
                </c:pt>
                <c:pt idx="7291">
                  <c:v>661.66666666666674</c:v>
                </c:pt>
                <c:pt idx="7292">
                  <c:v>661.65555555555557</c:v>
                </c:pt>
                <c:pt idx="7293">
                  <c:v>661.65555555555557</c:v>
                </c:pt>
                <c:pt idx="7294">
                  <c:v>661.66666666666663</c:v>
                </c:pt>
                <c:pt idx="7295">
                  <c:v>661.68888888888898</c:v>
                </c:pt>
                <c:pt idx="7296">
                  <c:v>661.66666666666663</c:v>
                </c:pt>
                <c:pt idx="7297">
                  <c:v>661.66666666666663</c:v>
                </c:pt>
                <c:pt idx="7298">
                  <c:v>661.66666666666663</c:v>
                </c:pt>
                <c:pt idx="7299">
                  <c:v>661.66666666666663</c:v>
                </c:pt>
                <c:pt idx="7300">
                  <c:v>661.71111111111122</c:v>
                </c:pt>
                <c:pt idx="7301">
                  <c:v>661.70000000000016</c:v>
                </c:pt>
                <c:pt idx="7302">
                  <c:v>661.67777777777781</c:v>
                </c:pt>
                <c:pt idx="7303">
                  <c:v>661.68888888888898</c:v>
                </c:pt>
                <c:pt idx="7304">
                  <c:v>661.67777777777781</c:v>
                </c:pt>
                <c:pt idx="7305">
                  <c:v>661.71111111111122</c:v>
                </c:pt>
                <c:pt idx="7306">
                  <c:v>661.71111111111122</c:v>
                </c:pt>
                <c:pt idx="7307">
                  <c:v>661.70000000000016</c:v>
                </c:pt>
                <c:pt idx="7308">
                  <c:v>661.71111111111122</c:v>
                </c:pt>
                <c:pt idx="7309">
                  <c:v>661.68888888888887</c:v>
                </c:pt>
                <c:pt idx="7310">
                  <c:v>661.67777777777781</c:v>
                </c:pt>
                <c:pt idx="7311">
                  <c:v>661.68888888888898</c:v>
                </c:pt>
                <c:pt idx="7312">
                  <c:v>661.70000000000016</c:v>
                </c:pt>
                <c:pt idx="7313">
                  <c:v>661.67777777777781</c:v>
                </c:pt>
                <c:pt idx="7314">
                  <c:v>661.67777777777781</c:v>
                </c:pt>
                <c:pt idx="7315">
                  <c:v>661.68888888888898</c:v>
                </c:pt>
                <c:pt idx="7316">
                  <c:v>661.70000000000016</c:v>
                </c:pt>
                <c:pt idx="7317">
                  <c:v>661.68888888888898</c:v>
                </c:pt>
                <c:pt idx="7318">
                  <c:v>661.71111111111122</c:v>
                </c:pt>
                <c:pt idx="7319">
                  <c:v>661.68888888888898</c:v>
                </c:pt>
                <c:pt idx="7320">
                  <c:v>661.68888888888898</c:v>
                </c:pt>
                <c:pt idx="7321">
                  <c:v>661.70000000000016</c:v>
                </c:pt>
                <c:pt idx="7322">
                  <c:v>661.67777777777781</c:v>
                </c:pt>
                <c:pt idx="7323">
                  <c:v>661.68888888888898</c:v>
                </c:pt>
                <c:pt idx="7324">
                  <c:v>661.68888888888887</c:v>
                </c:pt>
                <c:pt idx="7325">
                  <c:v>661.67777777777781</c:v>
                </c:pt>
                <c:pt idx="7326">
                  <c:v>661.68888888888898</c:v>
                </c:pt>
                <c:pt idx="7327">
                  <c:v>661.72222222222217</c:v>
                </c:pt>
                <c:pt idx="7328">
                  <c:v>661.71111111111122</c:v>
                </c:pt>
                <c:pt idx="7329">
                  <c:v>661.70000000000016</c:v>
                </c:pt>
                <c:pt idx="7330">
                  <c:v>661.68888888888898</c:v>
                </c:pt>
                <c:pt idx="7331">
                  <c:v>661.72222222222229</c:v>
                </c:pt>
                <c:pt idx="7332">
                  <c:v>661.68888888888898</c:v>
                </c:pt>
                <c:pt idx="7333">
                  <c:v>661.71111111111122</c:v>
                </c:pt>
                <c:pt idx="7334">
                  <c:v>661.70000000000016</c:v>
                </c:pt>
                <c:pt idx="7335">
                  <c:v>661.70000000000016</c:v>
                </c:pt>
                <c:pt idx="7336">
                  <c:v>661.73333333333335</c:v>
                </c:pt>
                <c:pt idx="7337">
                  <c:v>661.71111111111122</c:v>
                </c:pt>
                <c:pt idx="7338">
                  <c:v>661.7</c:v>
                </c:pt>
                <c:pt idx="7339">
                  <c:v>661.70000000000016</c:v>
                </c:pt>
                <c:pt idx="7340">
                  <c:v>661.71111111111122</c:v>
                </c:pt>
                <c:pt idx="7341">
                  <c:v>661.68888888888898</c:v>
                </c:pt>
                <c:pt idx="7342">
                  <c:v>661.70000000000016</c:v>
                </c:pt>
                <c:pt idx="7343">
                  <c:v>661.67777777777781</c:v>
                </c:pt>
                <c:pt idx="7344">
                  <c:v>661.71111111111122</c:v>
                </c:pt>
                <c:pt idx="7345">
                  <c:v>661.67777777777781</c:v>
                </c:pt>
                <c:pt idx="7346">
                  <c:v>661.67777777777781</c:v>
                </c:pt>
                <c:pt idx="7347">
                  <c:v>661.67777777777781</c:v>
                </c:pt>
                <c:pt idx="7348">
                  <c:v>661.66666666666663</c:v>
                </c:pt>
                <c:pt idx="7349">
                  <c:v>661.6444444444445</c:v>
                </c:pt>
                <c:pt idx="7350">
                  <c:v>661.67777777777781</c:v>
                </c:pt>
                <c:pt idx="7351">
                  <c:v>661.66666666666663</c:v>
                </c:pt>
                <c:pt idx="7352">
                  <c:v>661.63333333333333</c:v>
                </c:pt>
                <c:pt idx="7353">
                  <c:v>661.6444444444445</c:v>
                </c:pt>
                <c:pt idx="7354">
                  <c:v>661.67777777777781</c:v>
                </c:pt>
                <c:pt idx="7355">
                  <c:v>661.67777777777781</c:v>
                </c:pt>
                <c:pt idx="7356">
                  <c:v>661.67777777777781</c:v>
                </c:pt>
                <c:pt idx="7357">
                  <c:v>661.68888888888898</c:v>
                </c:pt>
                <c:pt idx="7358">
                  <c:v>661.70000000000016</c:v>
                </c:pt>
                <c:pt idx="7359">
                  <c:v>661.70000000000016</c:v>
                </c:pt>
                <c:pt idx="7360">
                  <c:v>661.70000000000016</c:v>
                </c:pt>
                <c:pt idx="7361">
                  <c:v>661.68888888888898</c:v>
                </c:pt>
                <c:pt idx="7362">
                  <c:v>661.67777777777781</c:v>
                </c:pt>
                <c:pt idx="7363">
                  <c:v>661.65555555555557</c:v>
                </c:pt>
                <c:pt idx="7364">
                  <c:v>661.66666666666663</c:v>
                </c:pt>
                <c:pt idx="7365">
                  <c:v>661.6444444444445</c:v>
                </c:pt>
                <c:pt idx="7366">
                  <c:v>661.67777777777769</c:v>
                </c:pt>
                <c:pt idx="7367">
                  <c:v>661.68888888888898</c:v>
                </c:pt>
                <c:pt idx="7368">
                  <c:v>661.66666666666674</c:v>
                </c:pt>
                <c:pt idx="7369">
                  <c:v>661.68888888888898</c:v>
                </c:pt>
                <c:pt idx="7370">
                  <c:v>661.7</c:v>
                </c:pt>
                <c:pt idx="7371">
                  <c:v>661.68888888888898</c:v>
                </c:pt>
                <c:pt idx="7372">
                  <c:v>661.70000000000016</c:v>
                </c:pt>
                <c:pt idx="7373">
                  <c:v>661.65555555555557</c:v>
                </c:pt>
                <c:pt idx="7374">
                  <c:v>661.67777777777781</c:v>
                </c:pt>
                <c:pt idx="7375">
                  <c:v>661.65555555555557</c:v>
                </c:pt>
                <c:pt idx="7376">
                  <c:v>661.66666666666663</c:v>
                </c:pt>
                <c:pt idx="7377">
                  <c:v>661.66666666666663</c:v>
                </c:pt>
                <c:pt idx="7378">
                  <c:v>661.66666666666663</c:v>
                </c:pt>
                <c:pt idx="7379">
                  <c:v>661.67777777777781</c:v>
                </c:pt>
                <c:pt idx="7380">
                  <c:v>661.66666666666663</c:v>
                </c:pt>
                <c:pt idx="7381">
                  <c:v>661.66666666666663</c:v>
                </c:pt>
                <c:pt idx="7382">
                  <c:v>661.67777777777781</c:v>
                </c:pt>
                <c:pt idx="7383">
                  <c:v>661.67777777777781</c:v>
                </c:pt>
                <c:pt idx="7384">
                  <c:v>661.68888888888898</c:v>
                </c:pt>
                <c:pt idx="7385">
                  <c:v>661.67777777777781</c:v>
                </c:pt>
                <c:pt idx="7386">
                  <c:v>661.65555555555557</c:v>
                </c:pt>
                <c:pt idx="7387">
                  <c:v>661.66666666666663</c:v>
                </c:pt>
                <c:pt idx="7388">
                  <c:v>661.65555555555557</c:v>
                </c:pt>
                <c:pt idx="7389">
                  <c:v>661.65555555555557</c:v>
                </c:pt>
                <c:pt idx="7390">
                  <c:v>661.65555555555557</c:v>
                </c:pt>
                <c:pt idx="7391">
                  <c:v>661.67777777777781</c:v>
                </c:pt>
                <c:pt idx="7392">
                  <c:v>661.68888888888898</c:v>
                </c:pt>
                <c:pt idx="7393">
                  <c:v>661.67777777777781</c:v>
                </c:pt>
                <c:pt idx="7394">
                  <c:v>661.72222222222229</c:v>
                </c:pt>
                <c:pt idx="7395">
                  <c:v>661.67777777777781</c:v>
                </c:pt>
                <c:pt idx="7396">
                  <c:v>661.68888888888898</c:v>
                </c:pt>
                <c:pt idx="7397">
                  <c:v>661.68888888888898</c:v>
                </c:pt>
                <c:pt idx="7398">
                  <c:v>661.65555555555557</c:v>
                </c:pt>
                <c:pt idx="7399">
                  <c:v>661.66666666666663</c:v>
                </c:pt>
                <c:pt idx="7400">
                  <c:v>661.66666666666674</c:v>
                </c:pt>
                <c:pt idx="7401">
                  <c:v>661.68888888888898</c:v>
                </c:pt>
                <c:pt idx="7402">
                  <c:v>661.70000000000016</c:v>
                </c:pt>
                <c:pt idx="7403">
                  <c:v>661.68888888888898</c:v>
                </c:pt>
                <c:pt idx="7404">
                  <c:v>661.71111111111122</c:v>
                </c:pt>
                <c:pt idx="7405">
                  <c:v>661.70000000000016</c:v>
                </c:pt>
                <c:pt idx="7406">
                  <c:v>661.68888888888898</c:v>
                </c:pt>
                <c:pt idx="7407">
                  <c:v>661.7</c:v>
                </c:pt>
                <c:pt idx="7408">
                  <c:v>661.67777777777781</c:v>
                </c:pt>
                <c:pt idx="7409">
                  <c:v>661.68888888888898</c:v>
                </c:pt>
                <c:pt idx="7410">
                  <c:v>661.68888888888887</c:v>
                </c:pt>
                <c:pt idx="7411">
                  <c:v>661.67777777777781</c:v>
                </c:pt>
                <c:pt idx="7412">
                  <c:v>661.68888888888898</c:v>
                </c:pt>
                <c:pt idx="7413">
                  <c:v>661.67777777777781</c:v>
                </c:pt>
                <c:pt idx="7414">
                  <c:v>661.68888888888898</c:v>
                </c:pt>
                <c:pt idx="7415">
                  <c:v>661.68888888888898</c:v>
                </c:pt>
                <c:pt idx="7416">
                  <c:v>661.71111111111111</c:v>
                </c:pt>
                <c:pt idx="7417">
                  <c:v>661.68888888888898</c:v>
                </c:pt>
                <c:pt idx="7418">
                  <c:v>661.71111111111122</c:v>
                </c:pt>
                <c:pt idx="7419">
                  <c:v>661.69999999999993</c:v>
                </c:pt>
                <c:pt idx="7420">
                  <c:v>661.7</c:v>
                </c:pt>
                <c:pt idx="7421">
                  <c:v>661.68888888888887</c:v>
                </c:pt>
                <c:pt idx="7422">
                  <c:v>661.67777777777781</c:v>
                </c:pt>
                <c:pt idx="7423">
                  <c:v>661.7</c:v>
                </c:pt>
                <c:pt idx="7424">
                  <c:v>661.71111111111111</c:v>
                </c:pt>
                <c:pt idx="7425">
                  <c:v>661.67777777777781</c:v>
                </c:pt>
                <c:pt idx="7426">
                  <c:v>661.67777777777781</c:v>
                </c:pt>
                <c:pt idx="7427">
                  <c:v>661.71111111111111</c:v>
                </c:pt>
                <c:pt idx="7428">
                  <c:v>661.72222222222217</c:v>
                </c:pt>
                <c:pt idx="7429">
                  <c:v>661.71111111111111</c:v>
                </c:pt>
                <c:pt idx="7430">
                  <c:v>661.72222222222217</c:v>
                </c:pt>
                <c:pt idx="7431">
                  <c:v>661.68888888888898</c:v>
                </c:pt>
                <c:pt idx="7432">
                  <c:v>661.67777777777769</c:v>
                </c:pt>
                <c:pt idx="7433">
                  <c:v>661.70000000000016</c:v>
                </c:pt>
                <c:pt idx="7434">
                  <c:v>661.68888888888887</c:v>
                </c:pt>
                <c:pt idx="7435">
                  <c:v>661.70000000000016</c:v>
                </c:pt>
                <c:pt idx="7436">
                  <c:v>661.68888888888875</c:v>
                </c:pt>
                <c:pt idx="7437">
                  <c:v>661.70000000000016</c:v>
                </c:pt>
                <c:pt idx="7438">
                  <c:v>661.68888888888898</c:v>
                </c:pt>
                <c:pt idx="7439">
                  <c:v>661.7</c:v>
                </c:pt>
                <c:pt idx="7440">
                  <c:v>661.68888888888898</c:v>
                </c:pt>
                <c:pt idx="7441">
                  <c:v>661.73333333333335</c:v>
                </c:pt>
                <c:pt idx="7442">
                  <c:v>661.71111111111122</c:v>
                </c:pt>
                <c:pt idx="7443">
                  <c:v>661.67777777777781</c:v>
                </c:pt>
                <c:pt idx="7444">
                  <c:v>661.68888888888898</c:v>
                </c:pt>
                <c:pt idx="7445">
                  <c:v>661.70000000000016</c:v>
                </c:pt>
                <c:pt idx="7446">
                  <c:v>661.68888888888887</c:v>
                </c:pt>
                <c:pt idx="7447">
                  <c:v>661.68888888888887</c:v>
                </c:pt>
                <c:pt idx="7448">
                  <c:v>661.68888888888887</c:v>
                </c:pt>
                <c:pt idx="7449">
                  <c:v>661.68888888888887</c:v>
                </c:pt>
                <c:pt idx="7450">
                  <c:v>661.71111111111122</c:v>
                </c:pt>
                <c:pt idx="7451">
                  <c:v>661.68888888888898</c:v>
                </c:pt>
                <c:pt idx="7452">
                  <c:v>661.72222222222217</c:v>
                </c:pt>
                <c:pt idx="7453">
                  <c:v>661.71111111111111</c:v>
                </c:pt>
                <c:pt idx="7454">
                  <c:v>661.68888888888898</c:v>
                </c:pt>
                <c:pt idx="7455">
                  <c:v>661.67777777777781</c:v>
                </c:pt>
                <c:pt idx="7456">
                  <c:v>661.69999999999993</c:v>
                </c:pt>
                <c:pt idx="7457">
                  <c:v>661.7</c:v>
                </c:pt>
                <c:pt idx="7458">
                  <c:v>661.7</c:v>
                </c:pt>
                <c:pt idx="7459">
                  <c:v>661.68888888888898</c:v>
                </c:pt>
                <c:pt idx="7460">
                  <c:v>661.7</c:v>
                </c:pt>
                <c:pt idx="7461">
                  <c:v>661.67777777777781</c:v>
                </c:pt>
                <c:pt idx="7462">
                  <c:v>661.70000000000016</c:v>
                </c:pt>
                <c:pt idx="7463">
                  <c:v>661.67777777777781</c:v>
                </c:pt>
                <c:pt idx="7464">
                  <c:v>661.69999999999993</c:v>
                </c:pt>
                <c:pt idx="7465">
                  <c:v>661.66666666666663</c:v>
                </c:pt>
                <c:pt idx="7466">
                  <c:v>661.71111111111111</c:v>
                </c:pt>
                <c:pt idx="7467">
                  <c:v>661.68888888888887</c:v>
                </c:pt>
                <c:pt idx="7468">
                  <c:v>661.68888888888887</c:v>
                </c:pt>
                <c:pt idx="7469">
                  <c:v>661.68888888888887</c:v>
                </c:pt>
                <c:pt idx="7470">
                  <c:v>661.7</c:v>
                </c:pt>
                <c:pt idx="7471">
                  <c:v>661.66666666666663</c:v>
                </c:pt>
                <c:pt idx="7472">
                  <c:v>661.68888888888898</c:v>
                </c:pt>
                <c:pt idx="7473">
                  <c:v>661.67777777777781</c:v>
                </c:pt>
                <c:pt idx="7474">
                  <c:v>661.68888888888898</c:v>
                </c:pt>
                <c:pt idx="7475">
                  <c:v>661.68888888888887</c:v>
                </c:pt>
                <c:pt idx="7476">
                  <c:v>661.7</c:v>
                </c:pt>
                <c:pt idx="7477">
                  <c:v>661.67777777777769</c:v>
                </c:pt>
                <c:pt idx="7478">
                  <c:v>661.7</c:v>
                </c:pt>
                <c:pt idx="7479">
                  <c:v>661.68888888888887</c:v>
                </c:pt>
                <c:pt idx="7480">
                  <c:v>661.67777777777781</c:v>
                </c:pt>
                <c:pt idx="7481">
                  <c:v>661.68888888888887</c:v>
                </c:pt>
                <c:pt idx="7482">
                  <c:v>661.7</c:v>
                </c:pt>
                <c:pt idx="7483">
                  <c:v>661.70000000000016</c:v>
                </c:pt>
                <c:pt idx="7484">
                  <c:v>661.66666666666663</c:v>
                </c:pt>
                <c:pt idx="7485">
                  <c:v>661.72222222222217</c:v>
                </c:pt>
                <c:pt idx="7486">
                  <c:v>661.68888888888887</c:v>
                </c:pt>
                <c:pt idx="7487">
                  <c:v>661.68888888888887</c:v>
                </c:pt>
                <c:pt idx="7488">
                  <c:v>661.68888888888887</c:v>
                </c:pt>
                <c:pt idx="7489">
                  <c:v>661.68888888888887</c:v>
                </c:pt>
                <c:pt idx="7490">
                  <c:v>661.7</c:v>
                </c:pt>
                <c:pt idx="7491">
                  <c:v>661.70000000000016</c:v>
                </c:pt>
                <c:pt idx="7492">
                  <c:v>661.67777777777781</c:v>
                </c:pt>
                <c:pt idx="7493">
                  <c:v>661.71111111111122</c:v>
                </c:pt>
                <c:pt idx="7494">
                  <c:v>661.68888888888898</c:v>
                </c:pt>
                <c:pt idx="7495">
                  <c:v>661.72222222222217</c:v>
                </c:pt>
                <c:pt idx="7496">
                  <c:v>661.74444444444441</c:v>
                </c:pt>
                <c:pt idx="7497">
                  <c:v>661.72222222222229</c:v>
                </c:pt>
                <c:pt idx="7498">
                  <c:v>661.7</c:v>
                </c:pt>
                <c:pt idx="7499">
                  <c:v>661.7</c:v>
                </c:pt>
                <c:pt idx="7500">
                  <c:v>661.7</c:v>
                </c:pt>
                <c:pt idx="7501">
                  <c:v>661.7</c:v>
                </c:pt>
                <c:pt idx="7502">
                  <c:v>661.7</c:v>
                </c:pt>
                <c:pt idx="7503">
                  <c:v>661.68888888888887</c:v>
                </c:pt>
                <c:pt idx="7504">
                  <c:v>661.71111111111111</c:v>
                </c:pt>
                <c:pt idx="7505">
                  <c:v>661.71111111111122</c:v>
                </c:pt>
                <c:pt idx="7506">
                  <c:v>661.7</c:v>
                </c:pt>
                <c:pt idx="7507">
                  <c:v>661.71111111111122</c:v>
                </c:pt>
                <c:pt idx="7508">
                  <c:v>661.71111111111122</c:v>
                </c:pt>
                <c:pt idx="7509">
                  <c:v>661.72222222222217</c:v>
                </c:pt>
                <c:pt idx="7510">
                  <c:v>661.73333333333323</c:v>
                </c:pt>
                <c:pt idx="7511">
                  <c:v>661.72222222222217</c:v>
                </c:pt>
                <c:pt idx="7512">
                  <c:v>661.7</c:v>
                </c:pt>
                <c:pt idx="7513">
                  <c:v>661.72222222222217</c:v>
                </c:pt>
                <c:pt idx="7514">
                  <c:v>661.72222222222217</c:v>
                </c:pt>
                <c:pt idx="7515">
                  <c:v>661.7</c:v>
                </c:pt>
                <c:pt idx="7516">
                  <c:v>661.75555555555559</c:v>
                </c:pt>
                <c:pt idx="7517">
                  <c:v>661.7</c:v>
                </c:pt>
                <c:pt idx="7518">
                  <c:v>661.7</c:v>
                </c:pt>
                <c:pt idx="7519">
                  <c:v>661.71111111111122</c:v>
                </c:pt>
                <c:pt idx="7520">
                  <c:v>661.68888888888898</c:v>
                </c:pt>
                <c:pt idx="7521">
                  <c:v>661.68888888888898</c:v>
                </c:pt>
                <c:pt idx="7522">
                  <c:v>661.68888888888887</c:v>
                </c:pt>
                <c:pt idx="7523">
                  <c:v>661.71111111111122</c:v>
                </c:pt>
                <c:pt idx="7524">
                  <c:v>661.72222222222217</c:v>
                </c:pt>
                <c:pt idx="7525">
                  <c:v>661.72222222222217</c:v>
                </c:pt>
                <c:pt idx="7526">
                  <c:v>661.71111111111111</c:v>
                </c:pt>
                <c:pt idx="7527">
                  <c:v>661.67777777777781</c:v>
                </c:pt>
                <c:pt idx="7528">
                  <c:v>661.72222222222229</c:v>
                </c:pt>
                <c:pt idx="7529">
                  <c:v>661.73333333333323</c:v>
                </c:pt>
                <c:pt idx="7530">
                  <c:v>661.72222222222217</c:v>
                </c:pt>
                <c:pt idx="7531">
                  <c:v>661.71111111111122</c:v>
                </c:pt>
                <c:pt idx="7532">
                  <c:v>661.7</c:v>
                </c:pt>
                <c:pt idx="7533">
                  <c:v>661.72222222222217</c:v>
                </c:pt>
                <c:pt idx="7534">
                  <c:v>661.71111111111111</c:v>
                </c:pt>
                <c:pt idx="7535">
                  <c:v>661.71111111111111</c:v>
                </c:pt>
                <c:pt idx="7536">
                  <c:v>661.69999999999993</c:v>
                </c:pt>
                <c:pt idx="7537">
                  <c:v>661.73333333333335</c:v>
                </c:pt>
                <c:pt idx="7538">
                  <c:v>661.71111111111111</c:v>
                </c:pt>
                <c:pt idx="7539">
                  <c:v>661.73333333333335</c:v>
                </c:pt>
                <c:pt idx="7540">
                  <c:v>661.76666666666677</c:v>
                </c:pt>
                <c:pt idx="7541">
                  <c:v>661.72222222222217</c:v>
                </c:pt>
                <c:pt idx="7542">
                  <c:v>661.71111111111111</c:v>
                </c:pt>
                <c:pt idx="7543">
                  <c:v>661.71111111111111</c:v>
                </c:pt>
                <c:pt idx="7544">
                  <c:v>661.73333333333335</c:v>
                </c:pt>
                <c:pt idx="7545">
                  <c:v>661.72222222222217</c:v>
                </c:pt>
                <c:pt idx="7546">
                  <c:v>661.71111111111111</c:v>
                </c:pt>
                <c:pt idx="7547">
                  <c:v>661.72222222222217</c:v>
                </c:pt>
                <c:pt idx="7548">
                  <c:v>661.71111111111111</c:v>
                </c:pt>
                <c:pt idx="7549">
                  <c:v>661.74444444444441</c:v>
                </c:pt>
                <c:pt idx="7550">
                  <c:v>661.71111111111111</c:v>
                </c:pt>
                <c:pt idx="7551">
                  <c:v>661.71111111111122</c:v>
                </c:pt>
                <c:pt idx="7552">
                  <c:v>661.74444444444441</c:v>
                </c:pt>
                <c:pt idx="7553">
                  <c:v>661.73333333333323</c:v>
                </c:pt>
                <c:pt idx="7554">
                  <c:v>661.73333333333335</c:v>
                </c:pt>
                <c:pt idx="7555">
                  <c:v>661.72222222222217</c:v>
                </c:pt>
                <c:pt idx="7556">
                  <c:v>661.73333333333335</c:v>
                </c:pt>
                <c:pt idx="7557">
                  <c:v>661.72222222222217</c:v>
                </c:pt>
                <c:pt idx="7558">
                  <c:v>661.73333333333335</c:v>
                </c:pt>
                <c:pt idx="7559">
                  <c:v>661.74444444444453</c:v>
                </c:pt>
                <c:pt idx="7560">
                  <c:v>661.73333333333323</c:v>
                </c:pt>
                <c:pt idx="7561">
                  <c:v>661.76666666666665</c:v>
                </c:pt>
                <c:pt idx="7562">
                  <c:v>661.74444444444441</c:v>
                </c:pt>
                <c:pt idx="7563">
                  <c:v>661.76666666666677</c:v>
                </c:pt>
                <c:pt idx="7564">
                  <c:v>661.71111111111111</c:v>
                </c:pt>
                <c:pt idx="7565">
                  <c:v>661.71111111111111</c:v>
                </c:pt>
                <c:pt idx="7566">
                  <c:v>661.73333333333323</c:v>
                </c:pt>
                <c:pt idx="7567">
                  <c:v>661.7555555555557</c:v>
                </c:pt>
                <c:pt idx="7568">
                  <c:v>661.74444444444453</c:v>
                </c:pt>
                <c:pt idx="7569">
                  <c:v>661.72222222222217</c:v>
                </c:pt>
                <c:pt idx="7570">
                  <c:v>661.71111111111111</c:v>
                </c:pt>
                <c:pt idx="7571">
                  <c:v>661.72222222222217</c:v>
                </c:pt>
                <c:pt idx="7572">
                  <c:v>661.73333333333335</c:v>
                </c:pt>
                <c:pt idx="7573">
                  <c:v>661.76666666666688</c:v>
                </c:pt>
                <c:pt idx="7574">
                  <c:v>661.7555555555557</c:v>
                </c:pt>
                <c:pt idx="7575">
                  <c:v>661.74444444444453</c:v>
                </c:pt>
                <c:pt idx="7576">
                  <c:v>661.76666666666688</c:v>
                </c:pt>
                <c:pt idx="7577">
                  <c:v>661.74444444444453</c:v>
                </c:pt>
                <c:pt idx="7578">
                  <c:v>661.7555555555557</c:v>
                </c:pt>
                <c:pt idx="7579">
                  <c:v>661.74444444444453</c:v>
                </c:pt>
                <c:pt idx="7580">
                  <c:v>661.75555555555559</c:v>
                </c:pt>
                <c:pt idx="7581">
                  <c:v>661.74444444444453</c:v>
                </c:pt>
                <c:pt idx="7582">
                  <c:v>661.73333333333335</c:v>
                </c:pt>
                <c:pt idx="7583">
                  <c:v>661.7555555555557</c:v>
                </c:pt>
                <c:pt idx="7584">
                  <c:v>661.72222222222217</c:v>
                </c:pt>
                <c:pt idx="7585">
                  <c:v>661.72222222222217</c:v>
                </c:pt>
                <c:pt idx="7586">
                  <c:v>661.73333333333335</c:v>
                </c:pt>
                <c:pt idx="7587">
                  <c:v>661.73333333333335</c:v>
                </c:pt>
                <c:pt idx="7588">
                  <c:v>661.74444444444453</c:v>
                </c:pt>
                <c:pt idx="7589">
                  <c:v>661.73333333333335</c:v>
                </c:pt>
                <c:pt idx="7590">
                  <c:v>661.7555555555557</c:v>
                </c:pt>
                <c:pt idx="7591">
                  <c:v>661.73333333333335</c:v>
                </c:pt>
                <c:pt idx="7592">
                  <c:v>661.75555555555559</c:v>
                </c:pt>
                <c:pt idx="7593">
                  <c:v>661.77777777777783</c:v>
                </c:pt>
                <c:pt idx="7594">
                  <c:v>661.75555555555559</c:v>
                </c:pt>
                <c:pt idx="7595">
                  <c:v>661.7555555555557</c:v>
                </c:pt>
                <c:pt idx="7596">
                  <c:v>661.74444444444453</c:v>
                </c:pt>
                <c:pt idx="7597">
                  <c:v>661.77777777777783</c:v>
                </c:pt>
                <c:pt idx="7598">
                  <c:v>661.77777777777783</c:v>
                </c:pt>
                <c:pt idx="7599">
                  <c:v>661.75555555555559</c:v>
                </c:pt>
                <c:pt idx="7600">
                  <c:v>661.78888888888889</c:v>
                </c:pt>
                <c:pt idx="7601">
                  <c:v>661.76666666666677</c:v>
                </c:pt>
                <c:pt idx="7602">
                  <c:v>661.78888888888889</c:v>
                </c:pt>
                <c:pt idx="7603">
                  <c:v>661.76666666666677</c:v>
                </c:pt>
                <c:pt idx="7604">
                  <c:v>661.7555555555557</c:v>
                </c:pt>
                <c:pt idx="7605">
                  <c:v>661.76666666666677</c:v>
                </c:pt>
                <c:pt idx="7606">
                  <c:v>661.75555555555559</c:v>
                </c:pt>
                <c:pt idx="7607">
                  <c:v>661.77777777777783</c:v>
                </c:pt>
                <c:pt idx="7608">
                  <c:v>661.75555555555559</c:v>
                </c:pt>
                <c:pt idx="7609">
                  <c:v>661.74444444444453</c:v>
                </c:pt>
                <c:pt idx="7610">
                  <c:v>661.74444444444453</c:v>
                </c:pt>
                <c:pt idx="7611">
                  <c:v>661.76666666666677</c:v>
                </c:pt>
                <c:pt idx="7612">
                  <c:v>661.7555555555557</c:v>
                </c:pt>
                <c:pt idx="7613">
                  <c:v>661.74444444444453</c:v>
                </c:pt>
                <c:pt idx="7614">
                  <c:v>661.7555555555557</c:v>
                </c:pt>
                <c:pt idx="7615">
                  <c:v>661.74444444444453</c:v>
                </c:pt>
                <c:pt idx="7616">
                  <c:v>661.76666666666677</c:v>
                </c:pt>
                <c:pt idx="7617">
                  <c:v>661.76666666666677</c:v>
                </c:pt>
                <c:pt idx="7618">
                  <c:v>661.77777777777783</c:v>
                </c:pt>
                <c:pt idx="7619">
                  <c:v>661.76666666666688</c:v>
                </c:pt>
                <c:pt idx="7620">
                  <c:v>661.7555555555557</c:v>
                </c:pt>
                <c:pt idx="7621">
                  <c:v>661.76666666666688</c:v>
                </c:pt>
                <c:pt idx="7622">
                  <c:v>661.76666666666677</c:v>
                </c:pt>
                <c:pt idx="7623">
                  <c:v>661.76666666666677</c:v>
                </c:pt>
                <c:pt idx="7624">
                  <c:v>661.7555555555557</c:v>
                </c:pt>
                <c:pt idx="7625">
                  <c:v>661.7555555555557</c:v>
                </c:pt>
                <c:pt idx="7626">
                  <c:v>661.7555555555557</c:v>
                </c:pt>
                <c:pt idx="7627">
                  <c:v>661.73333333333335</c:v>
                </c:pt>
                <c:pt idx="7628">
                  <c:v>661.76666666666688</c:v>
                </c:pt>
                <c:pt idx="7629">
                  <c:v>661.73333333333335</c:v>
                </c:pt>
                <c:pt idx="7630">
                  <c:v>661.7555555555557</c:v>
                </c:pt>
                <c:pt idx="7631">
                  <c:v>661.7555555555557</c:v>
                </c:pt>
                <c:pt idx="7632">
                  <c:v>661.74444444444453</c:v>
                </c:pt>
                <c:pt idx="7633">
                  <c:v>661.7555555555557</c:v>
                </c:pt>
                <c:pt idx="7634">
                  <c:v>661.7555555555557</c:v>
                </c:pt>
                <c:pt idx="7635">
                  <c:v>661.7555555555557</c:v>
                </c:pt>
                <c:pt idx="7636">
                  <c:v>661.76666666666677</c:v>
                </c:pt>
                <c:pt idx="7637">
                  <c:v>661.7555555555557</c:v>
                </c:pt>
                <c:pt idx="7638">
                  <c:v>661.7555555555557</c:v>
                </c:pt>
                <c:pt idx="7639">
                  <c:v>661.7555555555557</c:v>
                </c:pt>
                <c:pt idx="7640">
                  <c:v>661.76666666666688</c:v>
                </c:pt>
                <c:pt idx="7641">
                  <c:v>661.7555555555557</c:v>
                </c:pt>
                <c:pt idx="7642">
                  <c:v>661.73333333333335</c:v>
                </c:pt>
                <c:pt idx="7643">
                  <c:v>661.76666666666665</c:v>
                </c:pt>
                <c:pt idx="7644">
                  <c:v>661.74444444444453</c:v>
                </c:pt>
                <c:pt idx="7645">
                  <c:v>661.74444444444453</c:v>
                </c:pt>
                <c:pt idx="7646">
                  <c:v>661.74444444444453</c:v>
                </c:pt>
                <c:pt idx="7647">
                  <c:v>661.72222222222217</c:v>
                </c:pt>
                <c:pt idx="7648">
                  <c:v>661.7555555555557</c:v>
                </c:pt>
                <c:pt idx="7649">
                  <c:v>661.77777777777783</c:v>
                </c:pt>
                <c:pt idx="7650">
                  <c:v>661.76666666666688</c:v>
                </c:pt>
                <c:pt idx="7651">
                  <c:v>661.7555555555557</c:v>
                </c:pt>
                <c:pt idx="7652">
                  <c:v>661.76666666666688</c:v>
                </c:pt>
                <c:pt idx="7653">
                  <c:v>661.74444444444453</c:v>
                </c:pt>
                <c:pt idx="7654">
                  <c:v>661.7555555555557</c:v>
                </c:pt>
                <c:pt idx="7655">
                  <c:v>661.76666666666688</c:v>
                </c:pt>
                <c:pt idx="7656">
                  <c:v>661.80000000000007</c:v>
                </c:pt>
                <c:pt idx="7657">
                  <c:v>661.7555555555557</c:v>
                </c:pt>
                <c:pt idx="7658">
                  <c:v>661.76666666666688</c:v>
                </c:pt>
                <c:pt idx="7659">
                  <c:v>661.76666666666688</c:v>
                </c:pt>
                <c:pt idx="7660">
                  <c:v>661.76666666666688</c:v>
                </c:pt>
                <c:pt idx="7661">
                  <c:v>661.76666666666688</c:v>
                </c:pt>
                <c:pt idx="7662">
                  <c:v>661.7555555555557</c:v>
                </c:pt>
                <c:pt idx="7663">
                  <c:v>661.76666666666688</c:v>
                </c:pt>
                <c:pt idx="7664">
                  <c:v>661.77777777777783</c:v>
                </c:pt>
                <c:pt idx="7665">
                  <c:v>661.74444444444453</c:v>
                </c:pt>
                <c:pt idx="7666">
                  <c:v>661.76666666666677</c:v>
                </c:pt>
                <c:pt idx="7667">
                  <c:v>661.77777777777783</c:v>
                </c:pt>
                <c:pt idx="7668">
                  <c:v>661.78888888888889</c:v>
                </c:pt>
                <c:pt idx="7669">
                  <c:v>661.77777777777783</c:v>
                </c:pt>
                <c:pt idx="7670">
                  <c:v>661.76666666666677</c:v>
                </c:pt>
                <c:pt idx="7671">
                  <c:v>661.76666666666677</c:v>
                </c:pt>
                <c:pt idx="7672">
                  <c:v>661.77777777777783</c:v>
                </c:pt>
                <c:pt idx="7673">
                  <c:v>661.77777777777783</c:v>
                </c:pt>
                <c:pt idx="7674">
                  <c:v>661.78888888888889</c:v>
                </c:pt>
                <c:pt idx="7675">
                  <c:v>661.76666666666688</c:v>
                </c:pt>
                <c:pt idx="7676">
                  <c:v>661.76666666666688</c:v>
                </c:pt>
                <c:pt idx="7677">
                  <c:v>661.76666666666688</c:v>
                </c:pt>
                <c:pt idx="7678">
                  <c:v>661.7555555555557</c:v>
                </c:pt>
                <c:pt idx="7679">
                  <c:v>661.76666666666688</c:v>
                </c:pt>
                <c:pt idx="7680">
                  <c:v>661.8</c:v>
                </c:pt>
                <c:pt idx="7681">
                  <c:v>661.7555555555557</c:v>
                </c:pt>
                <c:pt idx="7682">
                  <c:v>661.7555555555557</c:v>
                </c:pt>
                <c:pt idx="7683">
                  <c:v>661.74444444444453</c:v>
                </c:pt>
                <c:pt idx="7684">
                  <c:v>661.74444444444453</c:v>
                </c:pt>
                <c:pt idx="7685">
                  <c:v>661.76666666666688</c:v>
                </c:pt>
                <c:pt idx="7686">
                  <c:v>661.7555555555557</c:v>
                </c:pt>
                <c:pt idx="7687">
                  <c:v>661.74444444444453</c:v>
                </c:pt>
                <c:pt idx="7688">
                  <c:v>661.77777777777783</c:v>
                </c:pt>
                <c:pt idx="7689">
                  <c:v>661.7555555555557</c:v>
                </c:pt>
                <c:pt idx="7690">
                  <c:v>661.73333333333335</c:v>
                </c:pt>
                <c:pt idx="7691">
                  <c:v>661.7555555555557</c:v>
                </c:pt>
                <c:pt idx="7692">
                  <c:v>661.76666666666665</c:v>
                </c:pt>
                <c:pt idx="7693">
                  <c:v>661.73333333333335</c:v>
                </c:pt>
                <c:pt idx="7694">
                  <c:v>661.76666666666688</c:v>
                </c:pt>
                <c:pt idx="7695">
                  <c:v>661.74444444444453</c:v>
                </c:pt>
                <c:pt idx="7696">
                  <c:v>661.74444444444453</c:v>
                </c:pt>
                <c:pt idx="7697">
                  <c:v>661.74444444444441</c:v>
                </c:pt>
                <c:pt idx="7698">
                  <c:v>661.74444444444453</c:v>
                </c:pt>
                <c:pt idx="7699">
                  <c:v>661.7555555555557</c:v>
                </c:pt>
                <c:pt idx="7700">
                  <c:v>661.74444444444453</c:v>
                </c:pt>
                <c:pt idx="7701">
                  <c:v>661.74444444444453</c:v>
                </c:pt>
                <c:pt idx="7702">
                  <c:v>661.76666666666677</c:v>
                </c:pt>
                <c:pt idx="7703">
                  <c:v>661.76666666666688</c:v>
                </c:pt>
                <c:pt idx="7704">
                  <c:v>661.73333333333335</c:v>
                </c:pt>
                <c:pt idx="7705">
                  <c:v>661.72222222222217</c:v>
                </c:pt>
                <c:pt idx="7706">
                  <c:v>661.72222222222217</c:v>
                </c:pt>
                <c:pt idx="7707">
                  <c:v>661.73333333333335</c:v>
                </c:pt>
                <c:pt idx="7708">
                  <c:v>661.7</c:v>
                </c:pt>
                <c:pt idx="7709">
                  <c:v>661.72222222222217</c:v>
                </c:pt>
                <c:pt idx="7710">
                  <c:v>661.76666666666677</c:v>
                </c:pt>
                <c:pt idx="7711">
                  <c:v>661.76666666666665</c:v>
                </c:pt>
                <c:pt idx="7712">
                  <c:v>661.74444444444441</c:v>
                </c:pt>
                <c:pt idx="7713">
                  <c:v>661.77777777777783</c:v>
                </c:pt>
                <c:pt idx="7714">
                  <c:v>661.77777777777783</c:v>
                </c:pt>
                <c:pt idx="7715">
                  <c:v>661.76666666666665</c:v>
                </c:pt>
                <c:pt idx="7716">
                  <c:v>661.77777777777783</c:v>
                </c:pt>
                <c:pt idx="7717">
                  <c:v>661.76666666666677</c:v>
                </c:pt>
                <c:pt idx="7718">
                  <c:v>661.77777777777783</c:v>
                </c:pt>
                <c:pt idx="7719">
                  <c:v>661.77777777777783</c:v>
                </c:pt>
                <c:pt idx="7720">
                  <c:v>661.77777777777783</c:v>
                </c:pt>
                <c:pt idx="7721">
                  <c:v>661.75555555555559</c:v>
                </c:pt>
                <c:pt idx="7722">
                  <c:v>661.78888888888889</c:v>
                </c:pt>
                <c:pt idx="7723">
                  <c:v>661.74444444444453</c:v>
                </c:pt>
                <c:pt idx="7724">
                  <c:v>661.76666666666677</c:v>
                </c:pt>
                <c:pt idx="7725">
                  <c:v>661.76666666666677</c:v>
                </c:pt>
                <c:pt idx="7726">
                  <c:v>661.77777777777783</c:v>
                </c:pt>
                <c:pt idx="7727">
                  <c:v>661.75555555555559</c:v>
                </c:pt>
                <c:pt idx="7728">
                  <c:v>661.76666666666677</c:v>
                </c:pt>
                <c:pt idx="7729">
                  <c:v>661.74444444444453</c:v>
                </c:pt>
                <c:pt idx="7730">
                  <c:v>661.77777777777783</c:v>
                </c:pt>
                <c:pt idx="7731">
                  <c:v>661.76666666666677</c:v>
                </c:pt>
                <c:pt idx="7732">
                  <c:v>661.74444444444453</c:v>
                </c:pt>
                <c:pt idx="7733">
                  <c:v>661.73333333333335</c:v>
                </c:pt>
                <c:pt idx="7734">
                  <c:v>661.7555555555557</c:v>
                </c:pt>
                <c:pt idx="7735">
                  <c:v>661.74444444444453</c:v>
                </c:pt>
                <c:pt idx="7736">
                  <c:v>661.74444444444453</c:v>
                </c:pt>
                <c:pt idx="7737">
                  <c:v>661.74444444444453</c:v>
                </c:pt>
                <c:pt idx="7738">
                  <c:v>661.73333333333335</c:v>
                </c:pt>
                <c:pt idx="7739">
                  <c:v>661.74444444444453</c:v>
                </c:pt>
                <c:pt idx="7740">
                  <c:v>661.73333333333335</c:v>
                </c:pt>
                <c:pt idx="7741">
                  <c:v>661.73333333333335</c:v>
                </c:pt>
                <c:pt idx="7742">
                  <c:v>661.74444444444453</c:v>
                </c:pt>
                <c:pt idx="7743">
                  <c:v>661.74444444444453</c:v>
                </c:pt>
                <c:pt idx="7744">
                  <c:v>661.72222222222217</c:v>
                </c:pt>
                <c:pt idx="7745">
                  <c:v>661.73333333333335</c:v>
                </c:pt>
                <c:pt idx="7746">
                  <c:v>661.72222222222217</c:v>
                </c:pt>
                <c:pt idx="7747">
                  <c:v>661.72222222222217</c:v>
                </c:pt>
                <c:pt idx="7748">
                  <c:v>661.73333333333335</c:v>
                </c:pt>
                <c:pt idx="7749">
                  <c:v>661.72222222222217</c:v>
                </c:pt>
                <c:pt idx="7750">
                  <c:v>661.74444444444453</c:v>
                </c:pt>
                <c:pt idx="7751">
                  <c:v>661.71111111111111</c:v>
                </c:pt>
                <c:pt idx="7752">
                  <c:v>661.72222222222217</c:v>
                </c:pt>
                <c:pt idx="7753">
                  <c:v>661.75555555555559</c:v>
                </c:pt>
                <c:pt idx="7754">
                  <c:v>661.73333333333323</c:v>
                </c:pt>
                <c:pt idx="7755">
                  <c:v>661.73333333333323</c:v>
                </c:pt>
                <c:pt idx="7756">
                  <c:v>661.75555555555559</c:v>
                </c:pt>
                <c:pt idx="7757">
                  <c:v>661.73333333333323</c:v>
                </c:pt>
                <c:pt idx="7758">
                  <c:v>661.72222222222217</c:v>
                </c:pt>
                <c:pt idx="7759">
                  <c:v>661.76666666666677</c:v>
                </c:pt>
                <c:pt idx="7760">
                  <c:v>661.73333333333335</c:v>
                </c:pt>
                <c:pt idx="7761">
                  <c:v>661.74444444444441</c:v>
                </c:pt>
                <c:pt idx="7762">
                  <c:v>661.72222222222217</c:v>
                </c:pt>
                <c:pt idx="7763">
                  <c:v>661.73333333333323</c:v>
                </c:pt>
                <c:pt idx="7764">
                  <c:v>661.73333333333323</c:v>
                </c:pt>
                <c:pt idx="7765">
                  <c:v>661.73333333333335</c:v>
                </c:pt>
                <c:pt idx="7766">
                  <c:v>661.74444444444441</c:v>
                </c:pt>
                <c:pt idx="7767">
                  <c:v>661.75555555555559</c:v>
                </c:pt>
                <c:pt idx="7768">
                  <c:v>661.74444444444441</c:v>
                </c:pt>
                <c:pt idx="7769">
                  <c:v>661.75555555555559</c:v>
                </c:pt>
                <c:pt idx="7770">
                  <c:v>661.74444444444441</c:v>
                </c:pt>
                <c:pt idx="7771">
                  <c:v>661.74444444444441</c:v>
                </c:pt>
                <c:pt idx="7772">
                  <c:v>661.74444444444441</c:v>
                </c:pt>
                <c:pt idx="7773">
                  <c:v>661.75555555555559</c:v>
                </c:pt>
                <c:pt idx="7774">
                  <c:v>661.75555555555559</c:v>
                </c:pt>
                <c:pt idx="7775">
                  <c:v>661.75555555555559</c:v>
                </c:pt>
                <c:pt idx="7776">
                  <c:v>661.74444444444441</c:v>
                </c:pt>
                <c:pt idx="7777">
                  <c:v>661.73333333333335</c:v>
                </c:pt>
                <c:pt idx="7778">
                  <c:v>661.74444444444441</c:v>
                </c:pt>
                <c:pt idx="7779">
                  <c:v>661.72222222222217</c:v>
                </c:pt>
                <c:pt idx="7780">
                  <c:v>661.74444444444441</c:v>
                </c:pt>
                <c:pt idx="7781">
                  <c:v>661.72222222222217</c:v>
                </c:pt>
                <c:pt idx="7782">
                  <c:v>661.73333333333335</c:v>
                </c:pt>
                <c:pt idx="7783">
                  <c:v>661.76666666666677</c:v>
                </c:pt>
                <c:pt idx="7784">
                  <c:v>661.74444444444441</c:v>
                </c:pt>
                <c:pt idx="7785">
                  <c:v>661.73333333333335</c:v>
                </c:pt>
                <c:pt idx="7786">
                  <c:v>661.75555555555559</c:v>
                </c:pt>
                <c:pt idx="7787">
                  <c:v>661.75555555555559</c:v>
                </c:pt>
                <c:pt idx="7788">
                  <c:v>661.73333333333323</c:v>
                </c:pt>
                <c:pt idx="7789">
                  <c:v>661.74444444444441</c:v>
                </c:pt>
                <c:pt idx="7790">
                  <c:v>661.73333333333323</c:v>
                </c:pt>
                <c:pt idx="7791">
                  <c:v>661.74444444444441</c:v>
                </c:pt>
                <c:pt idx="7792">
                  <c:v>661.71111111111111</c:v>
                </c:pt>
                <c:pt idx="7793">
                  <c:v>661.73333333333323</c:v>
                </c:pt>
                <c:pt idx="7794">
                  <c:v>661.73333333333335</c:v>
                </c:pt>
                <c:pt idx="7795">
                  <c:v>661.74444444444441</c:v>
                </c:pt>
                <c:pt idx="7796">
                  <c:v>661.75555555555559</c:v>
                </c:pt>
                <c:pt idx="7797">
                  <c:v>661.75555555555559</c:v>
                </c:pt>
                <c:pt idx="7798">
                  <c:v>661.75555555555559</c:v>
                </c:pt>
                <c:pt idx="7799">
                  <c:v>661.75555555555547</c:v>
                </c:pt>
                <c:pt idx="7800">
                  <c:v>661.75555555555559</c:v>
                </c:pt>
                <c:pt idx="7801">
                  <c:v>661.75555555555547</c:v>
                </c:pt>
                <c:pt idx="7802">
                  <c:v>661.73333333333323</c:v>
                </c:pt>
                <c:pt idx="7803">
                  <c:v>661.74444444444441</c:v>
                </c:pt>
                <c:pt idx="7804">
                  <c:v>661.77777777777783</c:v>
                </c:pt>
                <c:pt idx="7805">
                  <c:v>661.77777777777783</c:v>
                </c:pt>
                <c:pt idx="7806">
                  <c:v>661.76666666666677</c:v>
                </c:pt>
                <c:pt idx="7807">
                  <c:v>661.76666666666677</c:v>
                </c:pt>
                <c:pt idx="7808">
                  <c:v>661.76666666666677</c:v>
                </c:pt>
                <c:pt idx="7809">
                  <c:v>661.74444444444441</c:v>
                </c:pt>
                <c:pt idx="7810">
                  <c:v>661.74444444444441</c:v>
                </c:pt>
                <c:pt idx="7811">
                  <c:v>661.76666666666677</c:v>
                </c:pt>
                <c:pt idx="7812">
                  <c:v>661.74444444444441</c:v>
                </c:pt>
                <c:pt idx="7813">
                  <c:v>661.75555555555559</c:v>
                </c:pt>
                <c:pt idx="7814">
                  <c:v>661.75555555555559</c:v>
                </c:pt>
                <c:pt idx="7815">
                  <c:v>661.74444444444441</c:v>
                </c:pt>
                <c:pt idx="7816">
                  <c:v>661.73333333333335</c:v>
                </c:pt>
                <c:pt idx="7817">
                  <c:v>661.72222222222217</c:v>
                </c:pt>
                <c:pt idx="7818">
                  <c:v>661.72222222222217</c:v>
                </c:pt>
                <c:pt idx="7819">
                  <c:v>661.73333333333335</c:v>
                </c:pt>
                <c:pt idx="7820">
                  <c:v>661.73333333333323</c:v>
                </c:pt>
                <c:pt idx="7821">
                  <c:v>661.75555555555559</c:v>
                </c:pt>
                <c:pt idx="7822">
                  <c:v>661.74444444444441</c:v>
                </c:pt>
                <c:pt idx="7823">
                  <c:v>661.75555555555559</c:v>
                </c:pt>
                <c:pt idx="7824">
                  <c:v>661.74444444444441</c:v>
                </c:pt>
                <c:pt idx="7825">
                  <c:v>661.73333333333323</c:v>
                </c:pt>
                <c:pt idx="7826">
                  <c:v>661.74444444444441</c:v>
                </c:pt>
                <c:pt idx="7827">
                  <c:v>661.73333333333323</c:v>
                </c:pt>
                <c:pt idx="7828">
                  <c:v>661.74444444444441</c:v>
                </c:pt>
                <c:pt idx="7829">
                  <c:v>661.74444444444441</c:v>
                </c:pt>
                <c:pt idx="7830">
                  <c:v>661.74444444444441</c:v>
                </c:pt>
                <c:pt idx="7831">
                  <c:v>661.75555555555559</c:v>
                </c:pt>
                <c:pt idx="7832">
                  <c:v>661.76666666666677</c:v>
                </c:pt>
                <c:pt idx="7833">
                  <c:v>661.75555555555559</c:v>
                </c:pt>
                <c:pt idx="7834">
                  <c:v>661.76666666666665</c:v>
                </c:pt>
                <c:pt idx="7835">
                  <c:v>661.74444444444441</c:v>
                </c:pt>
                <c:pt idx="7836">
                  <c:v>661.74444444444441</c:v>
                </c:pt>
                <c:pt idx="7837">
                  <c:v>661.76666666666677</c:v>
                </c:pt>
                <c:pt idx="7838">
                  <c:v>661.75555555555559</c:v>
                </c:pt>
                <c:pt idx="7839">
                  <c:v>661.74444444444441</c:v>
                </c:pt>
                <c:pt idx="7840">
                  <c:v>661.76666666666677</c:v>
                </c:pt>
                <c:pt idx="7841">
                  <c:v>661.74444444444441</c:v>
                </c:pt>
                <c:pt idx="7842">
                  <c:v>661.74444444444453</c:v>
                </c:pt>
                <c:pt idx="7843">
                  <c:v>661.75555555555559</c:v>
                </c:pt>
                <c:pt idx="7844">
                  <c:v>661.75555555555559</c:v>
                </c:pt>
                <c:pt idx="7845">
                  <c:v>661.76666666666677</c:v>
                </c:pt>
                <c:pt idx="7846">
                  <c:v>661.77777777777783</c:v>
                </c:pt>
                <c:pt idx="7847">
                  <c:v>661.75555555555547</c:v>
                </c:pt>
                <c:pt idx="7848">
                  <c:v>661.75555555555559</c:v>
                </c:pt>
                <c:pt idx="7849">
                  <c:v>661.74444444444441</c:v>
                </c:pt>
                <c:pt idx="7850">
                  <c:v>661.75555555555559</c:v>
                </c:pt>
                <c:pt idx="7851">
                  <c:v>661.77777777777783</c:v>
                </c:pt>
                <c:pt idx="7852">
                  <c:v>661.74444444444441</c:v>
                </c:pt>
                <c:pt idx="7853">
                  <c:v>661.74444444444441</c:v>
                </c:pt>
                <c:pt idx="7854">
                  <c:v>661.74444444444441</c:v>
                </c:pt>
                <c:pt idx="7855">
                  <c:v>661.76666666666665</c:v>
                </c:pt>
                <c:pt idx="7856">
                  <c:v>661.76666666666677</c:v>
                </c:pt>
                <c:pt idx="7857">
                  <c:v>661.75555555555559</c:v>
                </c:pt>
                <c:pt idx="7858">
                  <c:v>661.76666666666677</c:v>
                </c:pt>
                <c:pt idx="7859">
                  <c:v>661.74444444444441</c:v>
                </c:pt>
                <c:pt idx="7860">
                  <c:v>661.75555555555547</c:v>
                </c:pt>
                <c:pt idx="7861">
                  <c:v>661.75555555555547</c:v>
                </c:pt>
                <c:pt idx="7862">
                  <c:v>661.74444444444441</c:v>
                </c:pt>
                <c:pt idx="7863">
                  <c:v>661.74444444444441</c:v>
                </c:pt>
                <c:pt idx="7864">
                  <c:v>661.77777777777783</c:v>
                </c:pt>
                <c:pt idx="7865">
                  <c:v>661.7555555555557</c:v>
                </c:pt>
                <c:pt idx="7866">
                  <c:v>661.74444444444441</c:v>
                </c:pt>
                <c:pt idx="7867">
                  <c:v>661.77777777777783</c:v>
                </c:pt>
                <c:pt idx="7868">
                  <c:v>661.78888888888889</c:v>
                </c:pt>
                <c:pt idx="7869">
                  <c:v>661.76666666666677</c:v>
                </c:pt>
                <c:pt idx="7870">
                  <c:v>661.74444444444441</c:v>
                </c:pt>
                <c:pt idx="7871">
                  <c:v>661.76666666666677</c:v>
                </c:pt>
                <c:pt idx="7872">
                  <c:v>661.74444444444441</c:v>
                </c:pt>
                <c:pt idx="7873">
                  <c:v>661.75555555555559</c:v>
                </c:pt>
                <c:pt idx="7874">
                  <c:v>661.77777777777783</c:v>
                </c:pt>
                <c:pt idx="7875">
                  <c:v>661.75555555555559</c:v>
                </c:pt>
                <c:pt idx="7876">
                  <c:v>661.75555555555547</c:v>
                </c:pt>
                <c:pt idx="7877">
                  <c:v>661.75555555555559</c:v>
                </c:pt>
                <c:pt idx="7878">
                  <c:v>661.75555555555559</c:v>
                </c:pt>
                <c:pt idx="7879">
                  <c:v>661.74444444444441</c:v>
                </c:pt>
                <c:pt idx="7880">
                  <c:v>661.74444444444441</c:v>
                </c:pt>
                <c:pt idx="7881">
                  <c:v>661.74444444444441</c:v>
                </c:pt>
                <c:pt idx="7882">
                  <c:v>661.75555555555559</c:v>
                </c:pt>
                <c:pt idx="7883">
                  <c:v>661.73333333333323</c:v>
                </c:pt>
                <c:pt idx="7884">
                  <c:v>661.73333333333323</c:v>
                </c:pt>
                <c:pt idx="7885">
                  <c:v>661.73333333333323</c:v>
                </c:pt>
                <c:pt idx="7886">
                  <c:v>661.73333333333335</c:v>
                </c:pt>
                <c:pt idx="7887">
                  <c:v>661.74444444444441</c:v>
                </c:pt>
                <c:pt idx="7888">
                  <c:v>661.74444444444441</c:v>
                </c:pt>
                <c:pt idx="7889">
                  <c:v>661.75555555555559</c:v>
                </c:pt>
                <c:pt idx="7890">
                  <c:v>661.75555555555559</c:v>
                </c:pt>
                <c:pt idx="7891">
                  <c:v>661.74444444444441</c:v>
                </c:pt>
                <c:pt idx="7892">
                  <c:v>661.74444444444441</c:v>
                </c:pt>
                <c:pt idx="7893">
                  <c:v>661.73333333333323</c:v>
                </c:pt>
                <c:pt idx="7894">
                  <c:v>661.71111111111111</c:v>
                </c:pt>
                <c:pt idx="7895">
                  <c:v>661.73333333333323</c:v>
                </c:pt>
                <c:pt idx="7896">
                  <c:v>661.74444444444441</c:v>
                </c:pt>
                <c:pt idx="7897">
                  <c:v>661.73333333333335</c:v>
                </c:pt>
                <c:pt idx="7898">
                  <c:v>661.74444444444441</c:v>
                </c:pt>
                <c:pt idx="7899">
                  <c:v>661.74444444444453</c:v>
                </c:pt>
                <c:pt idx="7900">
                  <c:v>661.76666666666677</c:v>
                </c:pt>
                <c:pt idx="7901">
                  <c:v>661.73333333333323</c:v>
                </c:pt>
                <c:pt idx="7902">
                  <c:v>661.7444444444443</c:v>
                </c:pt>
                <c:pt idx="7903">
                  <c:v>661.74444444444441</c:v>
                </c:pt>
                <c:pt idx="7904">
                  <c:v>661.74444444444441</c:v>
                </c:pt>
                <c:pt idx="7905">
                  <c:v>661.74444444444453</c:v>
                </c:pt>
                <c:pt idx="7906">
                  <c:v>661.73333333333323</c:v>
                </c:pt>
                <c:pt idx="7907">
                  <c:v>661.75555555555559</c:v>
                </c:pt>
                <c:pt idx="7908">
                  <c:v>661.75555555555559</c:v>
                </c:pt>
                <c:pt idx="7909">
                  <c:v>661.73333333333323</c:v>
                </c:pt>
                <c:pt idx="7910">
                  <c:v>661.75555555555559</c:v>
                </c:pt>
                <c:pt idx="7911">
                  <c:v>661.74444444444441</c:v>
                </c:pt>
                <c:pt idx="7912">
                  <c:v>661.74444444444441</c:v>
                </c:pt>
                <c:pt idx="7913">
                  <c:v>661.74444444444441</c:v>
                </c:pt>
                <c:pt idx="7914">
                  <c:v>661.74444444444453</c:v>
                </c:pt>
                <c:pt idx="7915">
                  <c:v>661.73333333333335</c:v>
                </c:pt>
                <c:pt idx="7916">
                  <c:v>661.75555555555559</c:v>
                </c:pt>
                <c:pt idx="7917">
                  <c:v>661.73333333333335</c:v>
                </c:pt>
                <c:pt idx="7918">
                  <c:v>661.74444444444453</c:v>
                </c:pt>
                <c:pt idx="7919">
                  <c:v>661.73333333333323</c:v>
                </c:pt>
                <c:pt idx="7920">
                  <c:v>661.72222222222217</c:v>
                </c:pt>
                <c:pt idx="7921">
                  <c:v>661.74444444444441</c:v>
                </c:pt>
                <c:pt idx="7922">
                  <c:v>661.72222222222229</c:v>
                </c:pt>
                <c:pt idx="7923">
                  <c:v>661.72222222222217</c:v>
                </c:pt>
                <c:pt idx="7924">
                  <c:v>661.72222222222217</c:v>
                </c:pt>
                <c:pt idx="7925">
                  <c:v>661.71111111111122</c:v>
                </c:pt>
                <c:pt idx="7926">
                  <c:v>661.74444444444441</c:v>
                </c:pt>
                <c:pt idx="7927">
                  <c:v>661.73333333333323</c:v>
                </c:pt>
                <c:pt idx="7928">
                  <c:v>661.74444444444441</c:v>
                </c:pt>
                <c:pt idx="7929">
                  <c:v>661.73333333333323</c:v>
                </c:pt>
                <c:pt idx="7930">
                  <c:v>661.74444444444441</c:v>
                </c:pt>
                <c:pt idx="7931">
                  <c:v>661.72222222222217</c:v>
                </c:pt>
                <c:pt idx="7932">
                  <c:v>661.72222222222217</c:v>
                </c:pt>
                <c:pt idx="7933">
                  <c:v>661.72222222222217</c:v>
                </c:pt>
                <c:pt idx="7934">
                  <c:v>661.71111111111122</c:v>
                </c:pt>
                <c:pt idx="7935">
                  <c:v>661.71111111111111</c:v>
                </c:pt>
                <c:pt idx="7936">
                  <c:v>661.71111111111099</c:v>
                </c:pt>
                <c:pt idx="7937">
                  <c:v>661.72222222222217</c:v>
                </c:pt>
                <c:pt idx="7938">
                  <c:v>661.74444444444441</c:v>
                </c:pt>
                <c:pt idx="7939">
                  <c:v>661.73333333333323</c:v>
                </c:pt>
                <c:pt idx="7940">
                  <c:v>661.72222222222229</c:v>
                </c:pt>
                <c:pt idx="7941">
                  <c:v>661.74444444444453</c:v>
                </c:pt>
                <c:pt idx="7942">
                  <c:v>661.72222222222217</c:v>
                </c:pt>
                <c:pt idx="7943">
                  <c:v>661.75555555555559</c:v>
                </c:pt>
                <c:pt idx="7944">
                  <c:v>661.74444444444453</c:v>
                </c:pt>
                <c:pt idx="7945">
                  <c:v>661.75555555555559</c:v>
                </c:pt>
                <c:pt idx="7946">
                  <c:v>661.75555555555559</c:v>
                </c:pt>
                <c:pt idx="7947">
                  <c:v>661.73333333333335</c:v>
                </c:pt>
                <c:pt idx="7948">
                  <c:v>661.73333333333335</c:v>
                </c:pt>
                <c:pt idx="7949">
                  <c:v>661.74444444444441</c:v>
                </c:pt>
                <c:pt idx="7950">
                  <c:v>661.73333333333335</c:v>
                </c:pt>
                <c:pt idx="7951">
                  <c:v>661.71111111111122</c:v>
                </c:pt>
                <c:pt idx="7952">
                  <c:v>661.73333333333335</c:v>
                </c:pt>
                <c:pt idx="7953">
                  <c:v>661.73333333333323</c:v>
                </c:pt>
                <c:pt idx="7954">
                  <c:v>661.75555555555559</c:v>
                </c:pt>
                <c:pt idx="7955">
                  <c:v>661.73333333333335</c:v>
                </c:pt>
                <c:pt idx="7956">
                  <c:v>661.75555555555559</c:v>
                </c:pt>
                <c:pt idx="7957">
                  <c:v>661.74444444444441</c:v>
                </c:pt>
                <c:pt idx="7958">
                  <c:v>661.75555555555559</c:v>
                </c:pt>
                <c:pt idx="7959">
                  <c:v>661.75555555555559</c:v>
                </c:pt>
                <c:pt idx="7960">
                  <c:v>661.75555555555559</c:v>
                </c:pt>
                <c:pt idx="7961">
                  <c:v>661.74444444444453</c:v>
                </c:pt>
                <c:pt idx="7962">
                  <c:v>661.73333333333335</c:v>
                </c:pt>
                <c:pt idx="7963">
                  <c:v>661.74444444444441</c:v>
                </c:pt>
                <c:pt idx="7964">
                  <c:v>661.73333333333335</c:v>
                </c:pt>
                <c:pt idx="7965">
                  <c:v>661.75555555555559</c:v>
                </c:pt>
                <c:pt idx="7966">
                  <c:v>661.75555555555559</c:v>
                </c:pt>
                <c:pt idx="7967">
                  <c:v>661.73333333333323</c:v>
                </c:pt>
                <c:pt idx="7968">
                  <c:v>661.73333333333335</c:v>
                </c:pt>
                <c:pt idx="7969">
                  <c:v>661.72222222222217</c:v>
                </c:pt>
                <c:pt idx="7970">
                  <c:v>661.73333333333323</c:v>
                </c:pt>
                <c:pt idx="7971">
                  <c:v>661.69999999999993</c:v>
                </c:pt>
                <c:pt idx="7972">
                  <c:v>661.73333333333335</c:v>
                </c:pt>
                <c:pt idx="7973">
                  <c:v>661.71111111111111</c:v>
                </c:pt>
                <c:pt idx="7974">
                  <c:v>661.71111111111111</c:v>
                </c:pt>
                <c:pt idx="7975">
                  <c:v>661.72222222222217</c:v>
                </c:pt>
                <c:pt idx="7976">
                  <c:v>661.71111111111122</c:v>
                </c:pt>
                <c:pt idx="7977">
                  <c:v>661.72222222222217</c:v>
                </c:pt>
                <c:pt idx="7978">
                  <c:v>661.73333333333323</c:v>
                </c:pt>
                <c:pt idx="7979">
                  <c:v>661.73333333333323</c:v>
                </c:pt>
                <c:pt idx="7980">
                  <c:v>661.73333333333323</c:v>
                </c:pt>
                <c:pt idx="7981">
                  <c:v>661.73333333333323</c:v>
                </c:pt>
                <c:pt idx="7982">
                  <c:v>661.73333333333323</c:v>
                </c:pt>
                <c:pt idx="7983">
                  <c:v>661.71111111111111</c:v>
                </c:pt>
                <c:pt idx="7984">
                  <c:v>661.75555555555559</c:v>
                </c:pt>
                <c:pt idx="7985">
                  <c:v>661.75555555555559</c:v>
                </c:pt>
                <c:pt idx="7986">
                  <c:v>661.74444444444441</c:v>
                </c:pt>
                <c:pt idx="7987">
                  <c:v>661.75555555555559</c:v>
                </c:pt>
                <c:pt idx="7988">
                  <c:v>661.73333333333335</c:v>
                </c:pt>
                <c:pt idx="7989">
                  <c:v>661.73333333333335</c:v>
                </c:pt>
                <c:pt idx="7990">
                  <c:v>661.73333333333335</c:v>
                </c:pt>
                <c:pt idx="7991">
                  <c:v>661.72222222222217</c:v>
                </c:pt>
                <c:pt idx="7992">
                  <c:v>661.71111111111111</c:v>
                </c:pt>
                <c:pt idx="7993">
                  <c:v>661.72222222222217</c:v>
                </c:pt>
                <c:pt idx="7994">
                  <c:v>661.74444444444441</c:v>
                </c:pt>
                <c:pt idx="7995">
                  <c:v>661.71111111111111</c:v>
                </c:pt>
                <c:pt idx="7996">
                  <c:v>661.73333333333335</c:v>
                </c:pt>
                <c:pt idx="7997">
                  <c:v>661.7</c:v>
                </c:pt>
                <c:pt idx="7998">
                  <c:v>661.72222222222217</c:v>
                </c:pt>
                <c:pt idx="7999">
                  <c:v>661.73333333333335</c:v>
                </c:pt>
                <c:pt idx="8000">
                  <c:v>661.74444444444441</c:v>
                </c:pt>
                <c:pt idx="8001">
                  <c:v>661.75555555555559</c:v>
                </c:pt>
                <c:pt idx="8002">
                  <c:v>661.74444444444441</c:v>
                </c:pt>
                <c:pt idx="8003">
                  <c:v>661.74444444444441</c:v>
                </c:pt>
                <c:pt idx="8004">
                  <c:v>661.75555555555559</c:v>
                </c:pt>
                <c:pt idx="8005">
                  <c:v>661.74444444444441</c:v>
                </c:pt>
                <c:pt idx="8006">
                  <c:v>661.75555555555559</c:v>
                </c:pt>
                <c:pt idx="8007">
                  <c:v>661.74444444444441</c:v>
                </c:pt>
                <c:pt idx="8008">
                  <c:v>661.73333333333335</c:v>
                </c:pt>
                <c:pt idx="8009">
                  <c:v>661.74444444444441</c:v>
                </c:pt>
                <c:pt idx="8010">
                  <c:v>661.73333333333335</c:v>
                </c:pt>
                <c:pt idx="8011">
                  <c:v>661.73333333333323</c:v>
                </c:pt>
                <c:pt idx="8012">
                  <c:v>661.71111111111111</c:v>
                </c:pt>
                <c:pt idx="8013">
                  <c:v>661.72222222222217</c:v>
                </c:pt>
                <c:pt idx="8014">
                  <c:v>661.74444444444453</c:v>
                </c:pt>
                <c:pt idx="8015">
                  <c:v>661.75555555555559</c:v>
                </c:pt>
                <c:pt idx="8016">
                  <c:v>661.73333333333335</c:v>
                </c:pt>
                <c:pt idx="8017">
                  <c:v>661.74444444444441</c:v>
                </c:pt>
                <c:pt idx="8018">
                  <c:v>661.74444444444441</c:v>
                </c:pt>
                <c:pt idx="8019">
                  <c:v>661.74444444444441</c:v>
                </c:pt>
                <c:pt idx="8020">
                  <c:v>661.73333333333335</c:v>
                </c:pt>
                <c:pt idx="8021">
                  <c:v>661.73333333333335</c:v>
                </c:pt>
                <c:pt idx="8022">
                  <c:v>661.77777777777783</c:v>
                </c:pt>
                <c:pt idx="8023">
                  <c:v>661.74444444444441</c:v>
                </c:pt>
                <c:pt idx="8024">
                  <c:v>661.75555555555559</c:v>
                </c:pt>
                <c:pt idx="8025">
                  <c:v>661.73333333333335</c:v>
                </c:pt>
                <c:pt idx="8026">
                  <c:v>661.73333333333335</c:v>
                </c:pt>
                <c:pt idx="8027">
                  <c:v>661.73333333333335</c:v>
                </c:pt>
                <c:pt idx="8028">
                  <c:v>661.7555555555557</c:v>
                </c:pt>
                <c:pt idx="8029">
                  <c:v>661.73333333333335</c:v>
                </c:pt>
                <c:pt idx="8030">
                  <c:v>661.73333333333335</c:v>
                </c:pt>
                <c:pt idx="8031">
                  <c:v>661.73333333333335</c:v>
                </c:pt>
                <c:pt idx="8032">
                  <c:v>661.75555555555559</c:v>
                </c:pt>
                <c:pt idx="8033">
                  <c:v>661.74444444444441</c:v>
                </c:pt>
                <c:pt idx="8034">
                  <c:v>661.73333333333323</c:v>
                </c:pt>
                <c:pt idx="8035">
                  <c:v>661.73333333333323</c:v>
                </c:pt>
                <c:pt idx="8036">
                  <c:v>661.72222222222217</c:v>
                </c:pt>
                <c:pt idx="8037">
                  <c:v>661.73333333333335</c:v>
                </c:pt>
                <c:pt idx="8038">
                  <c:v>661.76666666666677</c:v>
                </c:pt>
                <c:pt idx="8039">
                  <c:v>661.77777777777783</c:v>
                </c:pt>
                <c:pt idx="8040">
                  <c:v>661.75555555555559</c:v>
                </c:pt>
                <c:pt idx="8041">
                  <c:v>661.76666666666677</c:v>
                </c:pt>
                <c:pt idx="8042">
                  <c:v>661.75555555555559</c:v>
                </c:pt>
                <c:pt idx="8043">
                  <c:v>661.75555555555559</c:v>
                </c:pt>
                <c:pt idx="8044">
                  <c:v>661.73333333333323</c:v>
                </c:pt>
                <c:pt idx="8045">
                  <c:v>661.76666666666677</c:v>
                </c:pt>
                <c:pt idx="8046">
                  <c:v>661.72222222222217</c:v>
                </c:pt>
                <c:pt idx="8047">
                  <c:v>661.74444444444453</c:v>
                </c:pt>
                <c:pt idx="8048">
                  <c:v>661.75555555555559</c:v>
                </c:pt>
                <c:pt idx="8049">
                  <c:v>661.72222222222217</c:v>
                </c:pt>
                <c:pt idx="8050">
                  <c:v>661.77777777777771</c:v>
                </c:pt>
                <c:pt idx="8051">
                  <c:v>661.74444444444441</c:v>
                </c:pt>
                <c:pt idx="8052">
                  <c:v>661.75555555555559</c:v>
                </c:pt>
                <c:pt idx="8053">
                  <c:v>661.76666666666677</c:v>
                </c:pt>
                <c:pt idx="8054">
                  <c:v>661.76666666666677</c:v>
                </c:pt>
                <c:pt idx="8055">
                  <c:v>661.77777777777783</c:v>
                </c:pt>
                <c:pt idx="8056">
                  <c:v>661.76666666666677</c:v>
                </c:pt>
                <c:pt idx="8057">
                  <c:v>661.75555555555559</c:v>
                </c:pt>
                <c:pt idx="8058">
                  <c:v>661.74444444444441</c:v>
                </c:pt>
                <c:pt idx="8059">
                  <c:v>661.75555555555559</c:v>
                </c:pt>
                <c:pt idx="8060">
                  <c:v>661.74444444444453</c:v>
                </c:pt>
                <c:pt idx="8061">
                  <c:v>661.74444444444441</c:v>
                </c:pt>
                <c:pt idx="8062">
                  <c:v>661.75555555555559</c:v>
                </c:pt>
                <c:pt idx="8063">
                  <c:v>661.75555555555559</c:v>
                </c:pt>
                <c:pt idx="8064">
                  <c:v>661.76666666666665</c:v>
                </c:pt>
                <c:pt idx="8065">
                  <c:v>661.76666666666677</c:v>
                </c:pt>
                <c:pt idx="8066">
                  <c:v>661.75555555555559</c:v>
                </c:pt>
                <c:pt idx="8067">
                  <c:v>661.72222222222229</c:v>
                </c:pt>
                <c:pt idx="8068">
                  <c:v>661.75555555555559</c:v>
                </c:pt>
                <c:pt idx="8069">
                  <c:v>661.73333333333335</c:v>
                </c:pt>
                <c:pt idx="8070">
                  <c:v>661.73333333333335</c:v>
                </c:pt>
                <c:pt idx="8071">
                  <c:v>661.76666666666677</c:v>
                </c:pt>
                <c:pt idx="8072">
                  <c:v>661.74444444444453</c:v>
                </c:pt>
                <c:pt idx="8073">
                  <c:v>661.75555555555547</c:v>
                </c:pt>
                <c:pt idx="8074">
                  <c:v>661.77777777777783</c:v>
                </c:pt>
                <c:pt idx="8075">
                  <c:v>661.75555555555559</c:v>
                </c:pt>
                <c:pt idx="8076">
                  <c:v>661.75555555555559</c:v>
                </c:pt>
                <c:pt idx="8077">
                  <c:v>661.75555555555547</c:v>
                </c:pt>
                <c:pt idx="8078">
                  <c:v>661.75555555555559</c:v>
                </c:pt>
                <c:pt idx="8079">
                  <c:v>661.74444444444453</c:v>
                </c:pt>
                <c:pt idx="8080">
                  <c:v>661.73333333333335</c:v>
                </c:pt>
                <c:pt idx="8081">
                  <c:v>661.75555555555559</c:v>
                </c:pt>
                <c:pt idx="8082">
                  <c:v>661.77777777777783</c:v>
                </c:pt>
                <c:pt idx="8083">
                  <c:v>661.76666666666665</c:v>
                </c:pt>
                <c:pt idx="8084">
                  <c:v>661.73333333333335</c:v>
                </c:pt>
                <c:pt idx="8085">
                  <c:v>661.74444444444453</c:v>
                </c:pt>
                <c:pt idx="8086">
                  <c:v>661.7555555555557</c:v>
                </c:pt>
                <c:pt idx="8087">
                  <c:v>661.73333333333335</c:v>
                </c:pt>
                <c:pt idx="8088">
                  <c:v>661.74444444444453</c:v>
                </c:pt>
                <c:pt idx="8089">
                  <c:v>661.73333333333335</c:v>
                </c:pt>
                <c:pt idx="8090">
                  <c:v>661.76666666666665</c:v>
                </c:pt>
                <c:pt idx="8091">
                  <c:v>661.77777777777771</c:v>
                </c:pt>
                <c:pt idx="8092">
                  <c:v>661.74444444444441</c:v>
                </c:pt>
                <c:pt idx="8093">
                  <c:v>661.77777777777771</c:v>
                </c:pt>
                <c:pt idx="8094">
                  <c:v>661.75555555555559</c:v>
                </c:pt>
                <c:pt idx="8095">
                  <c:v>661.73333333333335</c:v>
                </c:pt>
                <c:pt idx="8096">
                  <c:v>661.78888888888889</c:v>
                </c:pt>
                <c:pt idx="8097">
                  <c:v>661.75555555555559</c:v>
                </c:pt>
                <c:pt idx="8098">
                  <c:v>661.7555555555557</c:v>
                </c:pt>
                <c:pt idx="8099">
                  <c:v>661.76666666666665</c:v>
                </c:pt>
                <c:pt idx="8100">
                  <c:v>661.78888888888889</c:v>
                </c:pt>
                <c:pt idx="8101">
                  <c:v>661.74444444444453</c:v>
                </c:pt>
                <c:pt idx="8102">
                  <c:v>661.78888888888889</c:v>
                </c:pt>
                <c:pt idx="8103">
                  <c:v>661.75555555555559</c:v>
                </c:pt>
                <c:pt idx="8104">
                  <c:v>661.75555555555559</c:v>
                </c:pt>
                <c:pt idx="8105">
                  <c:v>661.75555555555559</c:v>
                </c:pt>
                <c:pt idx="8106">
                  <c:v>661.7555555555557</c:v>
                </c:pt>
                <c:pt idx="8107">
                  <c:v>661.74444444444453</c:v>
                </c:pt>
                <c:pt idx="8108">
                  <c:v>661.75555555555559</c:v>
                </c:pt>
                <c:pt idx="8109">
                  <c:v>661.76666666666677</c:v>
                </c:pt>
                <c:pt idx="8110">
                  <c:v>661.75555555555559</c:v>
                </c:pt>
                <c:pt idx="8111">
                  <c:v>661.75555555555559</c:v>
                </c:pt>
                <c:pt idx="8112">
                  <c:v>661.76666666666677</c:v>
                </c:pt>
                <c:pt idx="8113">
                  <c:v>661.76666666666677</c:v>
                </c:pt>
                <c:pt idx="8114">
                  <c:v>661.75555555555559</c:v>
                </c:pt>
                <c:pt idx="8115">
                  <c:v>661.75555555555559</c:v>
                </c:pt>
                <c:pt idx="8116">
                  <c:v>661.75555555555559</c:v>
                </c:pt>
                <c:pt idx="8117">
                  <c:v>661.76666666666677</c:v>
                </c:pt>
                <c:pt idx="8118">
                  <c:v>661.77777777777783</c:v>
                </c:pt>
                <c:pt idx="8119">
                  <c:v>661.75555555555559</c:v>
                </c:pt>
                <c:pt idx="8120">
                  <c:v>661.76666666666677</c:v>
                </c:pt>
                <c:pt idx="8121">
                  <c:v>661.78888888888889</c:v>
                </c:pt>
                <c:pt idx="8122">
                  <c:v>661.74444444444441</c:v>
                </c:pt>
                <c:pt idx="8123">
                  <c:v>661.74444444444441</c:v>
                </c:pt>
                <c:pt idx="8124">
                  <c:v>661.76666666666677</c:v>
                </c:pt>
                <c:pt idx="8125">
                  <c:v>661.76666666666677</c:v>
                </c:pt>
                <c:pt idx="8126">
                  <c:v>661.74444444444441</c:v>
                </c:pt>
                <c:pt idx="8127">
                  <c:v>661.75555555555559</c:v>
                </c:pt>
                <c:pt idx="8128">
                  <c:v>661.75555555555559</c:v>
                </c:pt>
                <c:pt idx="8129">
                  <c:v>661.74444444444441</c:v>
                </c:pt>
                <c:pt idx="8130">
                  <c:v>661.75555555555559</c:v>
                </c:pt>
                <c:pt idx="8131">
                  <c:v>661.76666666666677</c:v>
                </c:pt>
                <c:pt idx="8132">
                  <c:v>661.74444444444441</c:v>
                </c:pt>
                <c:pt idx="8133">
                  <c:v>661.76666666666677</c:v>
                </c:pt>
                <c:pt idx="8134">
                  <c:v>661.76666666666677</c:v>
                </c:pt>
                <c:pt idx="8135">
                  <c:v>661.77777777777783</c:v>
                </c:pt>
                <c:pt idx="8136">
                  <c:v>661.75555555555559</c:v>
                </c:pt>
                <c:pt idx="8137">
                  <c:v>661.76666666666665</c:v>
                </c:pt>
                <c:pt idx="8138">
                  <c:v>661.75555555555559</c:v>
                </c:pt>
                <c:pt idx="8139">
                  <c:v>661.74444444444441</c:v>
                </c:pt>
                <c:pt idx="8140">
                  <c:v>661.74444444444441</c:v>
                </c:pt>
                <c:pt idx="8141">
                  <c:v>661.76666666666677</c:v>
                </c:pt>
                <c:pt idx="8142">
                  <c:v>661.76666666666677</c:v>
                </c:pt>
                <c:pt idx="8143">
                  <c:v>661.75555555555559</c:v>
                </c:pt>
                <c:pt idx="8144">
                  <c:v>661.76666666666677</c:v>
                </c:pt>
                <c:pt idx="8145">
                  <c:v>661.75555555555559</c:v>
                </c:pt>
                <c:pt idx="8146">
                  <c:v>661.76666666666677</c:v>
                </c:pt>
                <c:pt idx="8147">
                  <c:v>661.76666666666677</c:v>
                </c:pt>
                <c:pt idx="8148">
                  <c:v>661.76666666666677</c:v>
                </c:pt>
                <c:pt idx="8149">
                  <c:v>661.74444444444441</c:v>
                </c:pt>
                <c:pt idx="8150">
                  <c:v>661.75555555555559</c:v>
                </c:pt>
                <c:pt idx="8151">
                  <c:v>661.75555555555559</c:v>
                </c:pt>
                <c:pt idx="8152">
                  <c:v>661.76666666666677</c:v>
                </c:pt>
                <c:pt idx="8153">
                  <c:v>661.78888888888889</c:v>
                </c:pt>
                <c:pt idx="8154">
                  <c:v>661.78888888888889</c:v>
                </c:pt>
                <c:pt idx="8155">
                  <c:v>661.77777777777783</c:v>
                </c:pt>
                <c:pt idx="8156">
                  <c:v>661.76666666666677</c:v>
                </c:pt>
                <c:pt idx="8157">
                  <c:v>661.7555555555557</c:v>
                </c:pt>
                <c:pt idx="8158">
                  <c:v>661.75555555555559</c:v>
                </c:pt>
                <c:pt idx="8159">
                  <c:v>661.76666666666677</c:v>
                </c:pt>
                <c:pt idx="8160">
                  <c:v>661.78888888888889</c:v>
                </c:pt>
                <c:pt idx="8161">
                  <c:v>661.77777777777783</c:v>
                </c:pt>
                <c:pt idx="8162">
                  <c:v>661.76666666666677</c:v>
                </c:pt>
                <c:pt idx="8163">
                  <c:v>661.75555555555559</c:v>
                </c:pt>
                <c:pt idx="8164">
                  <c:v>661.77777777777783</c:v>
                </c:pt>
                <c:pt idx="8165">
                  <c:v>661.76666666666677</c:v>
                </c:pt>
                <c:pt idx="8166">
                  <c:v>661.76666666666677</c:v>
                </c:pt>
                <c:pt idx="8167">
                  <c:v>661.76666666666677</c:v>
                </c:pt>
                <c:pt idx="8168">
                  <c:v>661.75555555555559</c:v>
                </c:pt>
                <c:pt idx="8169">
                  <c:v>661.76666666666677</c:v>
                </c:pt>
                <c:pt idx="8170">
                  <c:v>661.75555555555559</c:v>
                </c:pt>
                <c:pt idx="8171">
                  <c:v>661.75555555555559</c:v>
                </c:pt>
                <c:pt idx="8172">
                  <c:v>661.75555555555559</c:v>
                </c:pt>
                <c:pt idx="8173">
                  <c:v>661.77777777777783</c:v>
                </c:pt>
                <c:pt idx="8174">
                  <c:v>661.76666666666677</c:v>
                </c:pt>
                <c:pt idx="8175">
                  <c:v>661.76666666666677</c:v>
                </c:pt>
                <c:pt idx="8176">
                  <c:v>661.76666666666677</c:v>
                </c:pt>
                <c:pt idx="8177">
                  <c:v>661.76666666666677</c:v>
                </c:pt>
                <c:pt idx="8178">
                  <c:v>661.76666666666677</c:v>
                </c:pt>
                <c:pt idx="8179">
                  <c:v>661.78888888888889</c:v>
                </c:pt>
                <c:pt idx="8180">
                  <c:v>661.76666666666677</c:v>
                </c:pt>
                <c:pt idx="8181">
                  <c:v>661.76666666666677</c:v>
                </c:pt>
                <c:pt idx="8182">
                  <c:v>661.76666666666677</c:v>
                </c:pt>
                <c:pt idx="8183">
                  <c:v>661.78888888888889</c:v>
                </c:pt>
                <c:pt idx="8184">
                  <c:v>661.75555555555559</c:v>
                </c:pt>
                <c:pt idx="8185">
                  <c:v>661.77777777777783</c:v>
                </c:pt>
                <c:pt idx="8186">
                  <c:v>661.80000000000007</c:v>
                </c:pt>
                <c:pt idx="8187">
                  <c:v>661.75555555555559</c:v>
                </c:pt>
                <c:pt idx="8188">
                  <c:v>661.76666666666677</c:v>
                </c:pt>
                <c:pt idx="8189">
                  <c:v>661.75555555555559</c:v>
                </c:pt>
                <c:pt idx="8190">
                  <c:v>661.74444444444453</c:v>
                </c:pt>
                <c:pt idx="8191">
                  <c:v>661.75555555555559</c:v>
                </c:pt>
                <c:pt idx="8192">
                  <c:v>661.76666666666677</c:v>
                </c:pt>
                <c:pt idx="8193">
                  <c:v>661.76666666666677</c:v>
                </c:pt>
                <c:pt idx="8194">
                  <c:v>661.78888888888889</c:v>
                </c:pt>
                <c:pt idx="8195">
                  <c:v>661.77777777777783</c:v>
                </c:pt>
                <c:pt idx="8196">
                  <c:v>661.77777777777783</c:v>
                </c:pt>
                <c:pt idx="8197">
                  <c:v>661.75555555555559</c:v>
                </c:pt>
                <c:pt idx="8198">
                  <c:v>661.77777777777783</c:v>
                </c:pt>
                <c:pt idx="8199">
                  <c:v>661.77777777777783</c:v>
                </c:pt>
                <c:pt idx="8200">
                  <c:v>661.78888888888889</c:v>
                </c:pt>
                <c:pt idx="8201">
                  <c:v>661.77777777777783</c:v>
                </c:pt>
                <c:pt idx="8202">
                  <c:v>661.77777777777783</c:v>
                </c:pt>
                <c:pt idx="8203">
                  <c:v>661.77777777777783</c:v>
                </c:pt>
                <c:pt idx="8204">
                  <c:v>661.78888888888889</c:v>
                </c:pt>
                <c:pt idx="8205">
                  <c:v>661.76666666666677</c:v>
                </c:pt>
                <c:pt idx="8206">
                  <c:v>661.78888888888889</c:v>
                </c:pt>
                <c:pt idx="8207">
                  <c:v>661.78888888888889</c:v>
                </c:pt>
                <c:pt idx="8208">
                  <c:v>661.80000000000007</c:v>
                </c:pt>
                <c:pt idx="8209">
                  <c:v>661.78888888888901</c:v>
                </c:pt>
                <c:pt idx="8210">
                  <c:v>661.77777777777783</c:v>
                </c:pt>
                <c:pt idx="8211">
                  <c:v>661.74444444444453</c:v>
                </c:pt>
                <c:pt idx="8212">
                  <c:v>661.7555555555557</c:v>
                </c:pt>
                <c:pt idx="8213">
                  <c:v>661.81111111111125</c:v>
                </c:pt>
                <c:pt idx="8214">
                  <c:v>661.77777777777783</c:v>
                </c:pt>
                <c:pt idx="8215">
                  <c:v>661.76666666666688</c:v>
                </c:pt>
                <c:pt idx="8216">
                  <c:v>661.77777777777783</c:v>
                </c:pt>
                <c:pt idx="8217">
                  <c:v>661.78888888888889</c:v>
                </c:pt>
                <c:pt idx="8218">
                  <c:v>661.77777777777783</c:v>
                </c:pt>
                <c:pt idx="8219">
                  <c:v>661.76666666666677</c:v>
                </c:pt>
                <c:pt idx="8220">
                  <c:v>661.78888888888889</c:v>
                </c:pt>
                <c:pt idx="8221">
                  <c:v>661.78888888888889</c:v>
                </c:pt>
                <c:pt idx="8222">
                  <c:v>661.77777777777783</c:v>
                </c:pt>
                <c:pt idx="8223">
                  <c:v>661.76666666666677</c:v>
                </c:pt>
                <c:pt idx="8224">
                  <c:v>661.73333333333335</c:v>
                </c:pt>
                <c:pt idx="8225">
                  <c:v>661.78888888888889</c:v>
                </c:pt>
                <c:pt idx="8226">
                  <c:v>661.76666666666665</c:v>
                </c:pt>
                <c:pt idx="8227">
                  <c:v>661.77777777777783</c:v>
                </c:pt>
                <c:pt idx="8228">
                  <c:v>661.80000000000007</c:v>
                </c:pt>
                <c:pt idx="8229">
                  <c:v>661.77777777777783</c:v>
                </c:pt>
                <c:pt idx="8230">
                  <c:v>661.77777777777783</c:v>
                </c:pt>
                <c:pt idx="8231">
                  <c:v>661.8</c:v>
                </c:pt>
                <c:pt idx="8232">
                  <c:v>661.77777777777783</c:v>
                </c:pt>
                <c:pt idx="8233">
                  <c:v>661.78888888888889</c:v>
                </c:pt>
                <c:pt idx="8234">
                  <c:v>661.77777777777783</c:v>
                </c:pt>
                <c:pt idx="8235">
                  <c:v>661.77777777777783</c:v>
                </c:pt>
                <c:pt idx="8236">
                  <c:v>661.80000000000007</c:v>
                </c:pt>
                <c:pt idx="8237">
                  <c:v>661.76666666666677</c:v>
                </c:pt>
                <c:pt idx="8238">
                  <c:v>661.80000000000007</c:v>
                </c:pt>
                <c:pt idx="8239">
                  <c:v>661.78888888888889</c:v>
                </c:pt>
                <c:pt idx="8240">
                  <c:v>661.77777777777783</c:v>
                </c:pt>
                <c:pt idx="8241">
                  <c:v>661.78888888888889</c:v>
                </c:pt>
                <c:pt idx="8242">
                  <c:v>661.78888888888889</c:v>
                </c:pt>
                <c:pt idx="8243">
                  <c:v>661.78888888888878</c:v>
                </c:pt>
                <c:pt idx="8244">
                  <c:v>661.78888888888889</c:v>
                </c:pt>
                <c:pt idx="8245">
                  <c:v>661.80000000000007</c:v>
                </c:pt>
                <c:pt idx="8246">
                  <c:v>661.77777777777783</c:v>
                </c:pt>
                <c:pt idx="8247">
                  <c:v>661.80000000000007</c:v>
                </c:pt>
                <c:pt idx="8248">
                  <c:v>661.76666666666688</c:v>
                </c:pt>
                <c:pt idx="8249">
                  <c:v>661.76666666666688</c:v>
                </c:pt>
                <c:pt idx="8250">
                  <c:v>661.78888888888901</c:v>
                </c:pt>
                <c:pt idx="8251">
                  <c:v>661.8</c:v>
                </c:pt>
                <c:pt idx="8252">
                  <c:v>661.76666666666677</c:v>
                </c:pt>
                <c:pt idx="8253">
                  <c:v>661.77777777777783</c:v>
                </c:pt>
                <c:pt idx="8254">
                  <c:v>661.78888888888901</c:v>
                </c:pt>
                <c:pt idx="8255">
                  <c:v>661.8</c:v>
                </c:pt>
                <c:pt idx="8256">
                  <c:v>661.80000000000007</c:v>
                </c:pt>
                <c:pt idx="8257">
                  <c:v>661.78888888888901</c:v>
                </c:pt>
                <c:pt idx="8258">
                  <c:v>661.78888888888901</c:v>
                </c:pt>
                <c:pt idx="8259">
                  <c:v>661.78888888888901</c:v>
                </c:pt>
                <c:pt idx="8260">
                  <c:v>661.78888888888901</c:v>
                </c:pt>
                <c:pt idx="8261">
                  <c:v>661.7555555555557</c:v>
                </c:pt>
                <c:pt idx="8262">
                  <c:v>661.77777777777794</c:v>
                </c:pt>
                <c:pt idx="8263">
                  <c:v>661.76666666666688</c:v>
                </c:pt>
                <c:pt idx="8264">
                  <c:v>661.7555555555557</c:v>
                </c:pt>
                <c:pt idx="8265">
                  <c:v>661.77777777777783</c:v>
                </c:pt>
                <c:pt idx="8266">
                  <c:v>661.78888888888901</c:v>
                </c:pt>
                <c:pt idx="8267">
                  <c:v>661.76666666666688</c:v>
                </c:pt>
                <c:pt idx="8268">
                  <c:v>661.78888888888901</c:v>
                </c:pt>
                <c:pt idx="8269">
                  <c:v>661.78888888888901</c:v>
                </c:pt>
                <c:pt idx="8270">
                  <c:v>661.81111111111113</c:v>
                </c:pt>
                <c:pt idx="8271">
                  <c:v>661.77777777777783</c:v>
                </c:pt>
                <c:pt idx="8272">
                  <c:v>661.77777777777794</c:v>
                </c:pt>
                <c:pt idx="8273">
                  <c:v>661.81111111111113</c:v>
                </c:pt>
                <c:pt idx="8274">
                  <c:v>661.82222222222231</c:v>
                </c:pt>
                <c:pt idx="8275">
                  <c:v>661.80000000000007</c:v>
                </c:pt>
                <c:pt idx="8276">
                  <c:v>661.81111111111125</c:v>
                </c:pt>
                <c:pt idx="8277">
                  <c:v>661.78888888888901</c:v>
                </c:pt>
                <c:pt idx="8278">
                  <c:v>661.76666666666688</c:v>
                </c:pt>
                <c:pt idx="8279">
                  <c:v>661.78888888888901</c:v>
                </c:pt>
                <c:pt idx="8280">
                  <c:v>661.78888888888901</c:v>
                </c:pt>
                <c:pt idx="8281">
                  <c:v>661.78888888888901</c:v>
                </c:pt>
                <c:pt idx="8282">
                  <c:v>661.77777777777794</c:v>
                </c:pt>
                <c:pt idx="8283">
                  <c:v>661.78888888888901</c:v>
                </c:pt>
                <c:pt idx="8284">
                  <c:v>661.78888888888901</c:v>
                </c:pt>
                <c:pt idx="8285">
                  <c:v>661.81111111111125</c:v>
                </c:pt>
                <c:pt idx="8286">
                  <c:v>661.81111111111113</c:v>
                </c:pt>
                <c:pt idx="8287">
                  <c:v>661.82222222222219</c:v>
                </c:pt>
                <c:pt idx="8288">
                  <c:v>661.80000000000007</c:v>
                </c:pt>
                <c:pt idx="8289">
                  <c:v>661.80000000000007</c:v>
                </c:pt>
                <c:pt idx="8290">
                  <c:v>661.81111111111113</c:v>
                </c:pt>
                <c:pt idx="8291">
                  <c:v>661.82222222222219</c:v>
                </c:pt>
                <c:pt idx="8292">
                  <c:v>661.81111111111113</c:v>
                </c:pt>
                <c:pt idx="8293">
                  <c:v>661.82222222222219</c:v>
                </c:pt>
                <c:pt idx="8294">
                  <c:v>661.83333333333337</c:v>
                </c:pt>
                <c:pt idx="8295">
                  <c:v>661.82222222222219</c:v>
                </c:pt>
                <c:pt idx="8296">
                  <c:v>661.82222222222219</c:v>
                </c:pt>
                <c:pt idx="8297">
                  <c:v>661.82222222222231</c:v>
                </c:pt>
                <c:pt idx="8298">
                  <c:v>661.83333333333337</c:v>
                </c:pt>
                <c:pt idx="8299">
                  <c:v>661.84444444444443</c:v>
                </c:pt>
                <c:pt idx="8300">
                  <c:v>661.83333333333337</c:v>
                </c:pt>
                <c:pt idx="8301">
                  <c:v>661.82222222222219</c:v>
                </c:pt>
                <c:pt idx="8302">
                  <c:v>661.84444444444443</c:v>
                </c:pt>
                <c:pt idx="8303">
                  <c:v>661.84444444444443</c:v>
                </c:pt>
                <c:pt idx="8304">
                  <c:v>661.82222222222231</c:v>
                </c:pt>
                <c:pt idx="8305">
                  <c:v>661.83333333333337</c:v>
                </c:pt>
                <c:pt idx="8306">
                  <c:v>661.83333333333337</c:v>
                </c:pt>
                <c:pt idx="8307">
                  <c:v>661.82222222222231</c:v>
                </c:pt>
                <c:pt idx="8308">
                  <c:v>661.83333333333348</c:v>
                </c:pt>
                <c:pt idx="8309">
                  <c:v>661.81111111111113</c:v>
                </c:pt>
                <c:pt idx="8310">
                  <c:v>661.80000000000007</c:v>
                </c:pt>
                <c:pt idx="8311">
                  <c:v>661.80000000000007</c:v>
                </c:pt>
                <c:pt idx="8312">
                  <c:v>661.77777777777794</c:v>
                </c:pt>
                <c:pt idx="8313">
                  <c:v>661.78888888888901</c:v>
                </c:pt>
                <c:pt idx="8314">
                  <c:v>661.82222222222219</c:v>
                </c:pt>
                <c:pt idx="8315">
                  <c:v>661.82222222222219</c:v>
                </c:pt>
                <c:pt idx="8316">
                  <c:v>661.80000000000007</c:v>
                </c:pt>
                <c:pt idx="8317">
                  <c:v>661.81111111111113</c:v>
                </c:pt>
                <c:pt idx="8318">
                  <c:v>661.83333333333337</c:v>
                </c:pt>
                <c:pt idx="8319">
                  <c:v>661.82222222222231</c:v>
                </c:pt>
                <c:pt idx="8320">
                  <c:v>661.83333333333337</c:v>
                </c:pt>
                <c:pt idx="8321">
                  <c:v>661.78888888888889</c:v>
                </c:pt>
                <c:pt idx="8322">
                  <c:v>661.81111111111125</c:v>
                </c:pt>
                <c:pt idx="8323">
                  <c:v>661.82222222222231</c:v>
                </c:pt>
                <c:pt idx="8324">
                  <c:v>661.84444444444443</c:v>
                </c:pt>
                <c:pt idx="8325">
                  <c:v>661.83333333333348</c:v>
                </c:pt>
                <c:pt idx="8326">
                  <c:v>661.81111111111125</c:v>
                </c:pt>
                <c:pt idx="8327">
                  <c:v>661.80000000000007</c:v>
                </c:pt>
                <c:pt idx="8328">
                  <c:v>661.83333333333348</c:v>
                </c:pt>
                <c:pt idx="8329">
                  <c:v>661.82222222222231</c:v>
                </c:pt>
                <c:pt idx="8330">
                  <c:v>661.80000000000007</c:v>
                </c:pt>
                <c:pt idx="8331">
                  <c:v>661.81111111111113</c:v>
                </c:pt>
                <c:pt idx="8332">
                  <c:v>661.80000000000007</c:v>
                </c:pt>
                <c:pt idx="8333">
                  <c:v>661.80000000000018</c:v>
                </c:pt>
                <c:pt idx="8334">
                  <c:v>661.81111111111113</c:v>
                </c:pt>
                <c:pt idx="8335">
                  <c:v>661.76666666666688</c:v>
                </c:pt>
                <c:pt idx="8336">
                  <c:v>661.82222222222219</c:v>
                </c:pt>
                <c:pt idx="8337">
                  <c:v>661.77777777777783</c:v>
                </c:pt>
                <c:pt idx="8338">
                  <c:v>661.81111111111113</c:v>
                </c:pt>
                <c:pt idx="8339">
                  <c:v>661.80000000000007</c:v>
                </c:pt>
                <c:pt idx="8340">
                  <c:v>661.82222222222231</c:v>
                </c:pt>
                <c:pt idx="8341">
                  <c:v>661.83333333333337</c:v>
                </c:pt>
                <c:pt idx="8342">
                  <c:v>661.76666666666677</c:v>
                </c:pt>
                <c:pt idx="8343">
                  <c:v>661.81111111111125</c:v>
                </c:pt>
                <c:pt idx="8344">
                  <c:v>661.82222222222242</c:v>
                </c:pt>
                <c:pt idx="8345">
                  <c:v>661.82222222222231</c:v>
                </c:pt>
                <c:pt idx="8346">
                  <c:v>661.78888888888901</c:v>
                </c:pt>
                <c:pt idx="8347">
                  <c:v>661.83333333333337</c:v>
                </c:pt>
                <c:pt idx="8348">
                  <c:v>661.83333333333337</c:v>
                </c:pt>
                <c:pt idx="8349">
                  <c:v>661.82222222222219</c:v>
                </c:pt>
                <c:pt idx="8350">
                  <c:v>661.80000000000007</c:v>
                </c:pt>
                <c:pt idx="8351">
                  <c:v>661.80000000000007</c:v>
                </c:pt>
                <c:pt idx="8352">
                  <c:v>661.80000000000018</c:v>
                </c:pt>
                <c:pt idx="8353">
                  <c:v>661.80000000000007</c:v>
                </c:pt>
                <c:pt idx="8354">
                  <c:v>661.80000000000007</c:v>
                </c:pt>
                <c:pt idx="8355">
                  <c:v>661.83333333333337</c:v>
                </c:pt>
                <c:pt idx="8356">
                  <c:v>661.82222222222219</c:v>
                </c:pt>
                <c:pt idx="8357">
                  <c:v>661.82222222222231</c:v>
                </c:pt>
                <c:pt idx="8358">
                  <c:v>661.82222222222231</c:v>
                </c:pt>
                <c:pt idx="8359">
                  <c:v>661.82222222222231</c:v>
                </c:pt>
                <c:pt idx="8360">
                  <c:v>661.82222222222231</c:v>
                </c:pt>
                <c:pt idx="8361">
                  <c:v>661.83333333333337</c:v>
                </c:pt>
                <c:pt idx="8362">
                  <c:v>661.83333333333337</c:v>
                </c:pt>
                <c:pt idx="8363">
                  <c:v>661.82222222222231</c:v>
                </c:pt>
                <c:pt idx="8364">
                  <c:v>661.83333333333337</c:v>
                </c:pt>
                <c:pt idx="8365">
                  <c:v>661.86666666666656</c:v>
                </c:pt>
                <c:pt idx="8366">
                  <c:v>661.84444444444443</c:v>
                </c:pt>
                <c:pt idx="8367">
                  <c:v>661.84444444444443</c:v>
                </c:pt>
                <c:pt idx="8368">
                  <c:v>661.83333333333337</c:v>
                </c:pt>
                <c:pt idx="8369">
                  <c:v>661.81111111111113</c:v>
                </c:pt>
                <c:pt idx="8370">
                  <c:v>661.82222222222219</c:v>
                </c:pt>
                <c:pt idx="8371">
                  <c:v>661.82222222222231</c:v>
                </c:pt>
                <c:pt idx="8372">
                  <c:v>661.83333333333337</c:v>
                </c:pt>
                <c:pt idx="8373">
                  <c:v>661.82222222222231</c:v>
                </c:pt>
                <c:pt idx="8374">
                  <c:v>661.83333333333348</c:v>
                </c:pt>
                <c:pt idx="8375">
                  <c:v>661.82222222222242</c:v>
                </c:pt>
                <c:pt idx="8376">
                  <c:v>661.82222222222231</c:v>
                </c:pt>
                <c:pt idx="8377">
                  <c:v>661.83333333333337</c:v>
                </c:pt>
                <c:pt idx="8378">
                  <c:v>661.82222222222242</c:v>
                </c:pt>
                <c:pt idx="8379">
                  <c:v>661.82222222222231</c:v>
                </c:pt>
                <c:pt idx="8380">
                  <c:v>661.82222222222231</c:v>
                </c:pt>
                <c:pt idx="8381">
                  <c:v>661.81111111111125</c:v>
                </c:pt>
                <c:pt idx="8382">
                  <c:v>661.83333333333348</c:v>
                </c:pt>
                <c:pt idx="8383">
                  <c:v>661.84444444444443</c:v>
                </c:pt>
                <c:pt idx="8384">
                  <c:v>661.84444444444443</c:v>
                </c:pt>
                <c:pt idx="8385">
                  <c:v>661.84444444444455</c:v>
                </c:pt>
                <c:pt idx="8386">
                  <c:v>661.82222222222231</c:v>
                </c:pt>
                <c:pt idx="8387">
                  <c:v>661.83333333333348</c:v>
                </c:pt>
                <c:pt idx="8388">
                  <c:v>661.84444444444443</c:v>
                </c:pt>
                <c:pt idx="8389">
                  <c:v>661.82222222222231</c:v>
                </c:pt>
                <c:pt idx="8390">
                  <c:v>661.82222222222231</c:v>
                </c:pt>
                <c:pt idx="8391">
                  <c:v>661.82222222222219</c:v>
                </c:pt>
                <c:pt idx="8392">
                  <c:v>661.78888888888901</c:v>
                </c:pt>
                <c:pt idx="8393">
                  <c:v>661.81111111111113</c:v>
                </c:pt>
                <c:pt idx="8394">
                  <c:v>661.80000000000007</c:v>
                </c:pt>
                <c:pt idx="8395">
                  <c:v>661.82222222222231</c:v>
                </c:pt>
                <c:pt idx="8396">
                  <c:v>661.82222222222242</c:v>
                </c:pt>
                <c:pt idx="8397">
                  <c:v>661.81111111111113</c:v>
                </c:pt>
                <c:pt idx="8398">
                  <c:v>661.82222222222219</c:v>
                </c:pt>
                <c:pt idx="8399">
                  <c:v>661.84444444444443</c:v>
                </c:pt>
                <c:pt idx="8400">
                  <c:v>661.8555555555555</c:v>
                </c:pt>
                <c:pt idx="8401">
                  <c:v>661.84444444444443</c:v>
                </c:pt>
                <c:pt idx="8402">
                  <c:v>661.83333333333348</c:v>
                </c:pt>
                <c:pt idx="8403">
                  <c:v>661.84444444444443</c:v>
                </c:pt>
                <c:pt idx="8404">
                  <c:v>661.84444444444443</c:v>
                </c:pt>
                <c:pt idx="8405">
                  <c:v>661.84444444444443</c:v>
                </c:pt>
                <c:pt idx="8406">
                  <c:v>661.85555555555561</c:v>
                </c:pt>
                <c:pt idx="8407">
                  <c:v>661.83333333333348</c:v>
                </c:pt>
                <c:pt idx="8408">
                  <c:v>661.83333333333337</c:v>
                </c:pt>
                <c:pt idx="8409">
                  <c:v>661.84444444444443</c:v>
                </c:pt>
                <c:pt idx="8410">
                  <c:v>661.84444444444443</c:v>
                </c:pt>
                <c:pt idx="8411">
                  <c:v>661.84444444444443</c:v>
                </c:pt>
                <c:pt idx="8412">
                  <c:v>661.80000000000007</c:v>
                </c:pt>
                <c:pt idx="8413">
                  <c:v>661.8555555555555</c:v>
                </c:pt>
                <c:pt idx="8414">
                  <c:v>661.84444444444443</c:v>
                </c:pt>
                <c:pt idx="8415">
                  <c:v>661.83333333333337</c:v>
                </c:pt>
                <c:pt idx="8416">
                  <c:v>661.84444444444443</c:v>
                </c:pt>
                <c:pt idx="8417">
                  <c:v>661.84444444444443</c:v>
                </c:pt>
                <c:pt idx="8418">
                  <c:v>661.83333333333337</c:v>
                </c:pt>
                <c:pt idx="8419">
                  <c:v>661.83333333333348</c:v>
                </c:pt>
                <c:pt idx="8420">
                  <c:v>661.83333333333337</c:v>
                </c:pt>
                <c:pt idx="8421">
                  <c:v>661.82222222222231</c:v>
                </c:pt>
                <c:pt idx="8422">
                  <c:v>661.83333333333337</c:v>
                </c:pt>
                <c:pt idx="8423">
                  <c:v>661.83333333333337</c:v>
                </c:pt>
                <c:pt idx="8424">
                  <c:v>661.84444444444443</c:v>
                </c:pt>
                <c:pt idx="8425">
                  <c:v>661.82222222222219</c:v>
                </c:pt>
                <c:pt idx="8426">
                  <c:v>661.83333333333337</c:v>
                </c:pt>
                <c:pt idx="8427">
                  <c:v>661.84444444444443</c:v>
                </c:pt>
                <c:pt idx="8428">
                  <c:v>661.84444444444443</c:v>
                </c:pt>
                <c:pt idx="8429">
                  <c:v>661.84444444444443</c:v>
                </c:pt>
                <c:pt idx="8430">
                  <c:v>661.83333333333337</c:v>
                </c:pt>
                <c:pt idx="8431">
                  <c:v>661.83333333333337</c:v>
                </c:pt>
                <c:pt idx="8432">
                  <c:v>661.83333333333337</c:v>
                </c:pt>
                <c:pt idx="8433">
                  <c:v>661.86666666666667</c:v>
                </c:pt>
                <c:pt idx="8434">
                  <c:v>661.82222222222219</c:v>
                </c:pt>
                <c:pt idx="8435">
                  <c:v>661.83333333333337</c:v>
                </c:pt>
                <c:pt idx="8436">
                  <c:v>661.83333333333337</c:v>
                </c:pt>
                <c:pt idx="8437">
                  <c:v>661.82222222222231</c:v>
                </c:pt>
                <c:pt idx="8438">
                  <c:v>661.83333333333337</c:v>
                </c:pt>
                <c:pt idx="8439">
                  <c:v>661.83333333333348</c:v>
                </c:pt>
                <c:pt idx="8440">
                  <c:v>661.82222222222231</c:v>
                </c:pt>
                <c:pt idx="8441">
                  <c:v>661.83333333333337</c:v>
                </c:pt>
                <c:pt idx="8442">
                  <c:v>661.83333333333337</c:v>
                </c:pt>
                <c:pt idx="8443">
                  <c:v>661.8555555555555</c:v>
                </c:pt>
                <c:pt idx="8444">
                  <c:v>661.84444444444443</c:v>
                </c:pt>
                <c:pt idx="8445">
                  <c:v>661.82222222222219</c:v>
                </c:pt>
                <c:pt idx="8446">
                  <c:v>661.83333333333337</c:v>
                </c:pt>
                <c:pt idx="8447">
                  <c:v>661.83333333333337</c:v>
                </c:pt>
                <c:pt idx="8448">
                  <c:v>661.84444444444443</c:v>
                </c:pt>
                <c:pt idx="8449">
                  <c:v>661.83333333333337</c:v>
                </c:pt>
                <c:pt idx="8450">
                  <c:v>661.84444444444443</c:v>
                </c:pt>
                <c:pt idx="8451">
                  <c:v>661.84444444444443</c:v>
                </c:pt>
                <c:pt idx="8452">
                  <c:v>661.84444444444443</c:v>
                </c:pt>
                <c:pt idx="8453">
                  <c:v>661.82222222222231</c:v>
                </c:pt>
                <c:pt idx="8454">
                  <c:v>661.81111111111113</c:v>
                </c:pt>
                <c:pt idx="8455">
                  <c:v>661.80000000000007</c:v>
                </c:pt>
                <c:pt idx="8456">
                  <c:v>661.83333333333348</c:v>
                </c:pt>
                <c:pt idx="8457">
                  <c:v>661.82222222222219</c:v>
                </c:pt>
                <c:pt idx="8458">
                  <c:v>661.8555555555555</c:v>
                </c:pt>
                <c:pt idx="8459">
                  <c:v>661.83333333333337</c:v>
                </c:pt>
                <c:pt idx="8460">
                  <c:v>661.83333333333337</c:v>
                </c:pt>
                <c:pt idx="8461">
                  <c:v>661.83333333333337</c:v>
                </c:pt>
                <c:pt idx="8462">
                  <c:v>661.84444444444443</c:v>
                </c:pt>
                <c:pt idx="8463">
                  <c:v>661.84444444444443</c:v>
                </c:pt>
                <c:pt idx="8464">
                  <c:v>661.82222222222219</c:v>
                </c:pt>
                <c:pt idx="8465">
                  <c:v>661.83333333333337</c:v>
                </c:pt>
                <c:pt idx="8466">
                  <c:v>661.83333333333337</c:v>
                </c:pt>
                <c:pt idx="8467">
                  <c:v>661.83333333333337</c:v>
                </c:pt>
                <c:pt idx="8468">
                  <c:v>661.82222222222219</c:v>
                </c:pt>
                <c:pt idx="8469">
                  <c:v>661.81111111111113</c:v>
                </c:pt>
                <c:pt idx="8470">
                  <c:v>661.82222222222231</c:v>
                </c:pt>
                <c:pt idx="8471">
                  <c:v>661.82222222222231</c:v>
                </c:pt>
                <c:pt idx="8472">
                  <c:v>661.83333333333348</c:v>
                </c:pt>
                <c:pt idx="8473">
                  <c:v>661.80000000000007</c:v>
                </c:pt>
                <c:pt idx="8474">
                  <c:v>661.84444444444443</c:v>
                </c:pt>
                <c:pt idx="8475">
                  <c:v>661.84444444444443</c:v>
                </c:pt>
                <c:pt idx="8476">
                  <c:v>661.83333333333337</c:v>
                </c:pt>
                <c:pt idx="8477">
                  <c:v>661.81111111111113</c:v>
                </c:pt>
                <c:pt idx="8478">
                  <c:v>661.82222222222231</c:v>
                </c:pt>
                <c:pt idx="8479">
                  <c:v>661.82222222222219</c:v>
                </c:pt>
                <c:pt idx="8480">
                  <c:v>661.82222222222219</c:v>
                </c:pt>
                <c:pt idx="8481">
                  <c:v>661.82222222222219</c:v>
                </c:pt>
                <c:pt idx="8482">
                  <c:v>661.80000000000007</c:v>
                </c:pt>
                <c:pt idx="8483">
                  <c:v>661.82222222222219</c:v>
                </c:pt>
                <c:pt idx="8484">
                  <c:v>661.84444444444443</c:v>
                </c:pt>
                <c:pt idx="8485">
                  <c:v>661.84444444444443</c:v>
                </c:pt>
                <c:pt idx="8486">
                  <c:v>661.83333333333337</c:v>
                </c:pt>
                <c:pt idx="8487">
                  <c:v>661.83333333333337</c:v>
                </c:pt>
                <c:pt idx="8488">
                  <c:v>661.84444444444443</c:v>
                </c:pt>
                <c:pt idx="8489">
                  <c:v>661.84444444444443</c:v>
                </c:pt>
                <c:pt idx="8490">
                  <c:v>661.84444444444443</c:v>
                </c:pt>
                <c:pt idx="8491">
                  <c:v>661.84444444444443</c:v>
                </c:pt>
                <c:pt idx="8492">
                  <c:v>661.82222222222219</c:v>
                </c:pt>
                <c:pt idx="8493">
                  <c:v>661.82222222222231</c:v>
                </c:pt>
                <c:pt idx="8494">
                  <c:v>661.81111111111113</c:v>
                </c:pt>
                <c:pt idx="8495">
                  <c:v>661.81111111111113</c:v>
                </c:pt>
                <c:pt idx="8496">
                  <c:v>661.83333333333337</c:v>
                </c:pt>
                <c:pt idx="8497">
                  <c:v>661.84444444444443</c:v>
                </c:pt>
                <c:pt idx="8498">
                  <c:v>661.82222222222231</c:v>
                </c:pt>
                <c:pt idx="8499">
                  <c:v>661.82222222222219</c:v>
                </c:pt>
                <c:pt idx="8500">
                  <c:v>661.8555555555555</c:v>
                </c:pt>
                <c:pt idx="8501">
                  <c:v>661.83333333333337</c:v>
                </c:pt>
                <c:pt idx="8502">
                  <c:v>661.83333333333337</c:v>
                </c:pt>
                <c:pt idx="8503">
                  <c:v>661.83333333333337</c:v>
                </c:pt>
                <c:pt idx="8504">
                  <c:v>661.81111111111113</c:v>
                </c:pt>
                <c:pt idx="8505">
                  <c:v>661.84444444444443</c:v>
                </c:pt>
                <c:pt idx="8506">
                  <c:v>661.80000000000007</c:v>
                </c:pt>
                <c:pt idx="8507">
                  <c:v>661.83333333333348</c:v>
                </c:pt>
                <c:pt idx="8508">
                  <c:v>661.8555555555555</c:v>
                </c:pt>
                <c:pt idx="8509">
                  <c:v>661.85555555555561</c:v>
                </c:pt>
                <c:pt idx="8510">
                  <c:v>661.84444444444443</c:v>
                </c:pt>
                <c:pt idx="8511">
                  <c:v>661.84444444444443</c:v>
                </c:pt>
                <c:pt idx="8512">
                  <c:v>661.84444444444443</c:v>
                </c:pt>
                <c:pt idx="8513">
                  <c:v>661.84444444444443</c:v>
                </c:pt>
                <c:pt idx="8514">
                  <c:v>661.84444444444443</c:v>
                </c:pt>
                <c:pt idx="8515">
                  <c:v>661.86666666666667</c:v>
                </c:pt>
                <c:pt idx="8516">
                  <c:v>661.83333333333337</c:v>
                </c:pt>
                <c:pt idx="8517">
                  <c:v>661.82222222222219</c:v>
                </c:pt>
                <c:pt idx="8518">
                  <c:v>661.83333333333337</c:v>
                </c:pt>
                <c:pt idx="8519">
                  <c:v>661.81111111111113</c:v>
                </c:pt>
                <c:pt idx="8520">
                  <c:v>661.83333333333348</c:v>
                </c:pt>
                <c:pt idx="8521">
                  <c:v>661.82222222222219</c:v>
                </c:pt>
                <c:pt idx="8522">
                  <c:v>661.84444444444443</c:v>
                </c:pt>
                <c:pt idx="8523">
                  <c:v>661.82222222222231</c:v>
                </c:pt>
                <c:pt idx="8524">
                  <c:v>661.82222222222231</c:v>
                </c:pt>
                <c:pt idx="8525">
                  <c:v>661.83333333333337</c:v>
                </c:pt>
                <c:pt idx="8526">
                  <c:v>661.81111111111113</c:v>
                </c:pt>
                <c:pt idx="8527">
                  <c:v>661.83333333333337</c:v>
                </c:pt>
                <c:pt idx="8528">
                  <c:v>661.82222222222231</c:v>
                </c:pt>
                <c:pt idx="8529">
                  <c:v>661.83333333333337</c:v>
                </c:pt>
                <c:pt idx="8530">
                  <c:v>661.84444444444443</c:v>
                </c:pt>
                <c:pt idx="8531">
                  <c:v>661.84444444444443</c:v>
                </c:pt>
                <c:pt idx="8532">
                  <c:v>661.82222222222219</c:v>
                </c:pt>
                <c:pt idx="8533">
                  <c:v>661.82222222222219</c:v>
                </c:pt>
                <c:pt idx="8534">
                  <c:v>661.83333333333337</c:v>
                </c:pt>
                <c:pt idx="8535">
                  <c:v>661.84444444444443</c:v>
                </c:pt>
                <c:pt idx="8536">
                  <c:v>661.84444444444443</c:v>
                </c:pt>
                <c:pt idx="8537">
                  <c:v>661.84444444444443</c:v>
                </c:pt>
                <c:pt idx="8538">
                  <c:v>661.84444444444443</c:v>
                </c:pt>
                <c:pt idx="8539">
                  <c:v>661.82222222222231</c:v>
                </c:pt>
                <c:pt idx="8540">
                  <c:v>661.84444444444443</c:v>
                </c:pt>
                <c:pt idx="8541">
                  <c:v>661.83333333333337</c:v>
                </c:pt>
                <c:pt idx="8542">
                  <c:v>661.85555555555561</c:v>
                </c:pt>
                <c:pt idx="8543">
                  <c:v>661.84444444444443</c:v>
                </c:pt>
                <c:pt idx="8544">
                  <c:v>661.83333333333337</c:v>
                </c:pt>
                <c:pt idx="8545">
                  <c:v>661.84444444444443</c:v>
                </c:pt>
                <c:pt idx="8546">
                  <c:v>661.83333333333337</c:v>
                </c:pt>
                <c:pt idx="8547">
                  <c:v>661.83333333333348</c:v>
                </c:pt>
                <c:pt idx="8548">
                  <c:v>661.83333333333348</c:v>
                </c:pt>
                <c:pt idx="8549">
                  <c:v>661.84444444444443</c:v>
                </c:pt>
                <c:pt idx="8550">
                  <c:v>661.82222222222231</c:v>
                </c:pt>
                <c:pt idx="8551">
                  <c:v>661.83333333333348</c:v>
                </c:pt>
                <c:pt idx="8552">
                  <c:v>661.81111111111125</c:v>
                </c:pt>
                <c:pt idx="8553">
                  <c:v>661.84444444444443</c:v>
                </c:pt>
                <c:pt idx="8554">
                  <c:v>661.83333333333348</c:v>
                </c:pt>
                <c:pt idx="8555">
                  <c:v>661.8555555555555</c:v>
                </c:pt>
                <c:pt idx="8556">
                  <c:v>661.86666666666656</c:v>
                </c:pt>
                <c:pt idx="8557">
                  <c:v>661.84444444444443</c:v>
                </c:pt>
                <c:pt idx="8558">
                  <c:v>661.84444444444443</c:v>
                </c:pt>
                <c:pt idx="8559">
                  <c:v>661.84444444444455</c:v>
                </c:pt>
                <c:pt idx="8560">
                  <c:v>661.8555555555555</c:v>
                </c:pt>
                <c:pt idx="8561">
                  <c:v>661.85555555555561</c:v>
                </c:pt>
                <c:pt idx="8562">
                  <c:v>661.80000000000007</c:v>
                </c:pt>
                <c:pt idx="8563">
                  <c:v>661.84444444444443</c:v>
                </c:pt>
                <c:pt idx="8564">
                  <c:v>661.84444444444443</c:v>
                </c:pt>
                <c:pt idx="8565">
                  <c:v>661.8555555555555</c:v>
                </c:pt>
                <c:pt idx="8566">
                  <c:v>661.84444444444443</c:v>
                </c:pt>
                <c:pt idx="8567">
                  <c:v>661.83333333333337</c:v>
                </c:pt>
                <c:pt idx="8568">
                  <c:v>661.81111111111113</c:v>
                </c:pt>
                <c:pt idx="8569">
                  <c:v>661.8555555555555</c:v>
                </c:pt>
                <c:pt idx="8570">
                  <c:v>661.86666666666656</c:v>
                </c:pt>
                <c:pt idx="8571">
                  <c:v>661.83333333333337</c:v>
                </c:pt>
                <c:pt idx="8572">
                  <c:v>661.82222222222231</c:v>
                </c:pt>
                <c:pt idx="8573">
                  <c:v>661.84444444444443</c:v>
                </c:pt>
                <c:pt idx="8574">
                  <c:v>661.84444444444443</c:v>
                </c:pt>
                <c:pt idx="8575">
                  <c:v>661.8555555555555</c:v>
                </c:pt>
                <c:pt idx="8576">
                  <c:v>661.83333333333348</c:v>
                </c:pt>
                <c:pt idx="8577">
                  <c:v>661.84444444444443</c:v>
                </c:pt>
                <c:pt idx="8578">
                  <c:v>661.83333333333348</c:v>
                </c:pt>
                <c:pt idx="8579">
                  <c:v>661.84444444444443</c:v>
                </c:pt>
                <c:pt idx="8580">
                  <c:v>661.83333333333348</c:v>
                </c:pt>
                <c:pt idx="8581">
                  <c:v>661.82222222222231</c:v>
                </c:pt>
                <c:pt idx="8582">
                  <c:v>661.84444444444443</c:v>
                </c:pt>
                <c:pt idx="8583">
                  <c:v>661.83333333333348</c:v>
                </c:pt>
                <c:pt idx="8584">
                  <c:v>661.83333333333348</c:v>
                </c:pt>
                <c:pt idx="8585">
                  <c:v>661.83333333333348</c:v>
                </c:pt>
                <c:pt idx="8586">
                  <c:v>661.8555555555555</c:v>
                </c:pt>
                <c:pt idx="8587">
                  <c:v>661.82222222222231</c:v>
                </c:pt>
                <c:pt idx="8588">
                  <c:v>661.84444444444443</c:v>
                </c:pt>
                <c:pt idx="8589">
                  <c:v>661.82222222222231</c:v>
                </c:pt>
                <c:pt idx="8590">
                  <c:v>661.82222222222219</c:v>
                </c:pt>
                <c:pt idx="8591">
                  <c:v>661.83333333333348</c:v>
                </c:pt>
                <c:pt idx="8592">
                  <c:v>661.83333333333337</c:v>
                </c:pt>
                <c:pt idx="8593">
                  <c:v>661.82222222222231</c:v>
                </c:pt>
                <c:pt idx="8594">
                  <c:v>661.83333333333348</c:v>
                </c:pt>
                <c:pt idx="8595">
                  <c:v>661.83333333333348</c:v>
                </c:pt>
                <c:pt idx="8596">
                  <c:v>661.84444444444443</c:v>
                </c:pt>
                <c:pt idx="8597">
                  <c:v>661.86666666666667</c:v>
                </c:pt>
                <c:pt idx="8598">
                  <c:v>661.84444444444443</c:v>
                </c:pt>
                <c:pt idx="8599">
                  <c:v>661.84444444444443</c:v>
                </c:pt>
                <c:pt idx="8600">
                  <c:v>661.8555555555555</c:v>
                </c:pt>
                <c:pt idx="8601">
                  <c:v>661.83333333333337</c:v>
                </c:pt>
                <c:pt idx="8602">
                  <c:v>661.84444444444443</c:v>
                </c:pt>
                <c:pt idx="8603">
                  <c:v>661.84444444444443</c:v>
                </c:pt>
                <c:pt idx="8604">
                  <c:v>661.84444444444443</c:v>
                </c:pt>
                <c:pt idx="8605">
                  <c:v>661.82222222222231</c:v>
                </c:pt>
                <c:pt idx="8606">
                  <c:v>661.86666666666656</c:v>
                </c:pt>
                <c:pt idx="8607">
                  <c:v>661.86666666666656</c:v>
                </c:pt>
                <c:pt idx="8608">
                  <c:v>661.83333333333348</c:v>
                </c:pt>
                <c:pt idx="8609">
                  <c:v>661.84444444444443</c:v>
                </c:pt>
                <c:pt idx="8610">
                  <c:v>661.8555555555555</c:v>
                </c:pt>
                <c:pt idx="8611">
                  <c:v>661.83333333333348</c:v>
                </c:pt>
                <c:pt idx="8612">
                  <c:v>661.82222222222231</c:v>
                </c:pt>
                <c:pt idx="8613">
                  <c:v>661.82222222222231</c:v>
                </c:pt>
                <c:pt idx="8614">
                  <c:v>661.83333333333337</c:v>
                </c:pt>
                <c:pt idx="8615">
                  <c:v>661.83333333333337</c:v>
                </c:pt>
                <c:pt idx="8616">
                  <c:v>661.82222222222231</c:v>
                </c:pt>
                <c:pt idx="8617">
                  <c:v>661.8555555555555</c:v>
                </c:pt>
                <c:pt idx="8618">
                  <c:v>661.82222222222231</c:v>
                </c:pt>
                <c:pt idx="8619">
                  <c:v>661.83333333333348</c:v>
                </c:pt>
                <c:pt idx="8620">
                  <c:v>661.83333333333348</c:v>
                </c:pt>
                <c:pt idx="8621">
                  <c:v>661.83333333333348</c:v>
                </c:pt>
                <c:pt idx="8622">
                  <c:v>661.78888888888901</c:v>
                </c:pt>
                <c:pt idx="8623">
                  <c:v>661.81111111111125</c:v>
                </c:pt>
                <c:pt idx="8624">
                  <c:v>661.81111111111113</c:v>
                </c:pt>
                <c:pt idx="8625">
                  <c:v>661.80000000000007</c:v>
                </c:pt>
                <c:pt idx="8626">
                  <c:v>661.82222222222231</c:v>
                </c:pt>
                <c:pt idx="8627">
                  <c:v>661.84444444444443</c:v>
                </c:pt>
                <c:pt idx="8628">
                  <c:v>661.83333333333348</c:v>
                </c:pt>
                <c:pt idx="8629">
                  <c:v>661.84444444444443</c:v>
                </c:pt>
                <c:pt idx="8630">
                  <c:v>661.82222222222231</c:v>
                </c:pt>
                <c:pt idx="8631">
                  <c:v>661.83333333333337</c:v>
                </c:pt>
                <c:pt idx="8632">
                  <c:v>661.82222222222231</c:v>
                </c:pt>
                <c:pt idx="8633">
                  <c:v>661.83333333333348</c:v>
                </c:pt>
                <c:pt idx="8634">
                  <c:v>661.83333333333337</c:v>
                </c:pt>
                <c:pt idx="8635">
                  <c:v>661.83333333333348</c:v>
                </c:pt>
                <c:pt idx="8636">
                  <c:v>661.81111111111125</c:v>
                </c:pt>
                <c:pt idx="8637">
                  <c:v>661.82222222222242</c:v>
                </c:pt>
                <c:pt idx="8638">
                  <c:v>661.82222222222231</c:v>
                </c:pt>
                <c:pt idx="8639">
                  <c:v>661.83333333333348</c:v>
                </c:pt>
                <c:pt idx="8640">
                  <c:v>661.82222222222242</c:v>
                </c:pt>
                <c:pt idx="8641">
                  <c:v>661.83333333333348</c:v>
                </c:pt>
                <c:pt idx="8642">
                  <c:v>661.84444444444443</c:v>
                </c:pt>
                <c:pt idx="8643">
                  <c:v>661.8555555555555</c:v>
                </c:pt>
                <c:pt idx="8644">
                  <c:v>661.8555555555555</c:v>
                </c:pt>
                <c:pt idx="8645">
                  <c:v>661.83333333333348</c:v>
                </c:pt>
                <c:pt idx="8646">
                  <c:v>661.83333333333337</c:v>
                </c:pt>
                <c:pt idx="8647">
                  <c:v>661.82222222222231</c:v>
                </c:pt>
                <c:pt idx="8648">
                  <c:v>661.82222222222231</c:v>
                </c:pt>
                <c:pt idx="8649">
                  <c:v>661.8555555555555</c:v>
                </c:pt>
                <c:pt idx="8650">
                  <c:v>661.82222222222231</c:v>
                </c:pt>
                <c:pt idx="8651">
                  <c:v>661.83333333333348</c:v>
                </c:pt>
                <c:pt idx="8652">
                  <c:v>661.82222222222231</c:v>
                </c:pt>
                <c:pt idx="8653">
                  <c:v>661.8</c:v>
                </c:pt>
                <c:pt idx="8654">
                  <c:v>661.83333333333337</c:v>
                </c:pt>
                <c:pt idx="8655">
                  <c:v>661.82222222222231</c:v>
                </c:pt>
                <c:pt idx="8656">
                  <c:v>661.82222222222231</c:v>
                </c:pt>
                <c:pt idx="8657">
                  <c:v>661.84444444444443</c:v>
                </c:pt>
                <c:pt idx="8658">
                  <c:v>661.83333333333348</c:v>
                </c:pt>
                <c:pt idx="8659">
                  <c:v>661.84444444444443</c:v>
                </c:pt>
                <c:pt idx="8660">
                  <c:v>661.84444444444443</c:v>
                </c:pt>
                <c:pt idx="8661">
                  <c:v>661.83333333333348</c:v>
                </c:pt>
                <c:pt idx="8662">
                  <c:v>661.84444444444443</c:v>
                </c:pt>
                <c:pt idx="8663">
                  <c:v>661.84444444444443</c:v>
                </c:pt>
                <c:pt idx="8664">
                  <c:v>661.83333333333348</c:v>
                </c:pt>
                <c:pt idx="8665">
                  <c:v>661.86666666666667</c:v>
                </c:pt>
                <c:pt idx="8666">
                  <c:v>661.84444444444443</c:v>
                </c:pt>
                <c:pt idx="8667">
                  <c:v>661.84444444444443</c:v>
                </c:pt>
                <c:pt idx="8668">
                  <c:v>661.83333333333337</c:v>
                </c:pt>
                <c:pt idx="8669">
                  <c:v>661.84444444444443</c:v>
                </c:pt>
                <c:pt idx="8670">
                  <c:v>661.83333333333337</c:v>
                </c:pt>
                <c:pt idx="8671">
                  <c:v>661.82222222222231</c:v>
                </c:pt>
                <c:pt idx="8672">
                  <c:v>661.81111111111113</c:v>
                </c:pt>
                <c:pt idx="8673">
                  <c:v>661.78888888888889</c:v>
                </c:pt>
                <c:pt idx="8674">
                  <c:v>661.81111111111125</c:v>
                </c:pt>
                <c:pt idx="8675">
                  <c:v>661.81111111111125</c:v>
                </c:pt>
                <c:pt idx="8676">
                  <c:v>661.83333333333337</c:v>
                </c:pt>
                <c:pt idx="8677">
                  <c:v>661.83333333333337</c:v>
                </c:pt>
                <c:pt idx="8678">
                  <c:v>661.84444444444443</c:v>
                </c:pt>
                <c:pt idx="8679">
                  <c:v>661.83333333333337</c:v>
                </c:pt>
                <c:pt idx="8680">
                  <c:v>661.83333333333337</c:v>
                </c:pt>
                <c:pt idx="8681">
                  <c:v>661.8555555555555</c:v>
                </c:pt>
                <c:pt idx="8682">
                  <c:v>661.83333333333348</c:v>
                </c:pt>
                <c:pt idx="8683">
                  <c:v>661.83333333333337</c:v>
                </c:pt>
                <c:pt idx="8684">
                  <c:v>661.83333333333337</c:v>
                </c:pt>
                <c:pt idx="8685">
                  <c:v>661.83333333333337</c:v>
                </c:pt>
                <c:pt idx="8686">
                  <c:v>661.8555555555555</c:v>
                </c:pt>
                <c:pt idx="8687">
                  <c:v>661.8555555555555</c:v>
                </c:pt>
                <c:pt idx="8688">
                  <c:v>661.82222222222231</c:v>
                </c:pt>
                <c:pt idx="8689">
                  <c:v>661.84444444444443</c:v>
                </c:pt>
                <c:pt idx="8690">
                  <c:v>661.82222222222231</c:v>
                </c:pt>
                <c:pt idx="8691">
                  <c:v>661.83333333333337</c:v>
                </c:pt>
                <c:pt idx="8692">
                  <c:v>661.81111111111125</c:v>
                </c:pt>
                <c:pt idx="8693">
                  <c:v>661.82222222222231</c:v>
                </c:pt>
                <c:pt idx="8694">
                  <c:v>661.82222222222231</c:v>
                </c:pt>
                <c:pt idx="8695">
                  <c:v>661.80000000000018</c:v>
                </c:pt>
                <c:pt idx="8696">
                  <c:v>661.82222222222231</c:v>
                </c:pt>
                <c:pt idx="8697">
                  <c:v>661.81111111111125</c:v>
                </c:pt>
                <c:pt idx="8698">
                  <c:v>661.83333333333337</c:v>
                </c:pt>
                <c:pt idx="8699">
                  <c:v>661.8555555555555</c:v>
                </c:pt>
                <c:pt idx="8700">
                  <c:v>661.82222222222242</c:v>
                </c:pt>
                <c:pt idx="8701">
                  <c:v>661.83333333333348</c:v>
                </c:pt>
                <c:pt idx="8702">
                  <c:v>661.83333333333348</c:v>
                </c:pt>
                <c:pt idx="8703">
                  <c:v>661.82222222222231</c:v>
                </c:pt>
                <c:pt idx="8704">
                  <c:v>661.83333333333348</c:v>
                </c:pt>
                <c:pt idx="8705">
                  <c:v>661.83333333333348</c:v>
                </c:pt>
                <c:pt idx="8706">
                  <c:v>661.83333333333348</c:v>
                </c:pt>
                <c:pt idx="8707">
                  <c:v>661.83333333333348</c:v>
                </c:pt>
                <c:pt idx="8708">
                  <c:v>661.83333333333348</c:v>
                </c:pt>
                <c:pt idx="8709">
                  <c:v>661.83333333333337</c:v>
                </c:pt>
                <c:pt idx="8710">
                  <c:v>661.82222222222231</c:v>
                </c:pt>
                <c:pt idx="8711">
                  <c:v>661.84444444444455</c:v>
                </c:pt>
                <c:pt idx="8712">
                  <c:v>661.84444444444443</c:v>
                </c:pt>
                <c:pt idx="8713">
                  <c:v>661.84444444444443</c:v>
                </c:pt>
                <c:pt idx="8714">
                  <c:v>661.82222222222231</c:v>
                </c:pt>
                <c:pt idx="8715">
                  <c:v>661.83333333333337</c:v>
                </c:pt>
                <c:pt idx="8716">
                  <c:v>661.82222222222231</c:v>
                </c:pt>
                <c:pt idx="8717">
                  <c:v>661.83333333333337</c:v>
                </c:pt>
                <c:pt idx="8718">
                  <c:v>661.82222222222231</c:v>
                </c:pt>
                <c:pt idx="8719">
                  <c:v>661.82222222222242</c:v>
                </c:pt>
                <c:pt idx="8720">
                  <c:v>661.83333333333337</c:v>
                </c:pt>
                <c:pt idx="8721">
                  <c:v>661.83333333333337</c:v>
                </c:pt>
                <c:pt idx="8722">
                  <c:v>661.83333333333337</c:v>
                </c:pt>
                <c:pt idx="8723">
                  <c:v>661.82222222222231</c:v>
                </c:pt>
                <c:pt idx="8724">
                  <c:v>661.83333333333348</c:v>
                </c:pt>
                <c:pt idx="8725">
                  <c:v>661.84444444444443</c:v>
                </c:pt>
                <c:pt idx="8726">
                  <c:v>661.83333333333348</c:v>
                </c:pt>
                <c:pt idx="8727">
                  <c:v>661.83333333333348</c:v>
                </c:pt>
                <c:pt idx="8728">
                  <c:v>661.83333333333348</c:v>
                </c:pt>
                <c:pt idx="8729">
                  <c:v>661.83333333333337</c:v>
                </c:pt>
                <c:pt idx="8730">
                  <c:v>661.83333333333348</c:v>
                </c:pt>
                <c:pt idx="8731">
                  <c:v>661.83333333333337</c:v>
                </c:pt>
                <c:pt idx="8732">
                  <c:v>661.81111111111113</c:v>
                </c:pt>
                <c:pt idx="8733">
                  <c:v>661.83333333333348</c:v>
                </c:pt>
                <c:pt idx="8734">
                  <c:v>661.8555555555555</c:v>
                </c:pt>
                <c:pt idx="8735">
                  <c:v>661.85555555555561</c:v>
                </c:pt>
                <c:pt idx="8736">
                  <c:v>661.83333333333337</c:v>
                </c:pt>
                <c:pt idx="8737">
                  <c:v>661.84444444444443</c:v>
                </c:pt>
                <c:pt idx="8738">
                  <c:v>661.84444444444443</c:v>
                </c:pt>
                <c:pt idx="8739">
                  <c:v>661.8555555555555</c:v>
                </c:pt>
                <c:pt idx="8740">
                  <c:v>661.8555555555555</c:v>
                </c:pt>
                <c:pt idx="8741">
                  <c:v>661.83333333333348</c:v>
                </c:pt>
                <c:pt idx="8742">
                  <c:v>661.83333333333348</c:v>
                </c:pt>
                <c:pt idx="8743">
                  <c:v>661.85555555555561</c:v>
                </c:pt>
                <c:pt idx="8744">
                  <c:v>661.83333333333348</c:v>
                </c:pt>
                <c:pt idx="8745">
                  <c:v>661.83333333333348</c:v>
                </c:pt>
                <c:pt idx="8746">
                  <c:v>661.85555555555561</c:v>
                </c:pt>
                <c:pt idx="8747">
                  <c:v>661.82222222222242</c:v>
                </c:pt>
                <c:pt idx="8748">
                  <c:v>661.8555555555555</c:v>
                </c:pt>
                <c:pt idx="8749">
                  <c:v>661.83333333333348</c:v>
                </c:pt>
                <c:pt idx="8750">
                  <c:v>661.84444444444443</c:v>
                </c:pt>
                <c:pt idx="8751">
                  <c:v>661.8555555555555</c:v>
                </c:pt>
                <c:pt idx="8752">
                  <c:v>661.8555555555555</c:v>
                </c:pt>
                <c:pt idx="8753">
                  <c:v>661.84444444444443</c:v>
                </c:pt>
                <c:pt idx="8754">
                  <c:v>661.84444444444443</c:v>
                </c:pt>
                <c:pt idx="8755">
                  <c:v>661.84444444444443</c:v>
                </c:pt>
                <c:pt idx="8756">
                  <c:v>661.84444444444443</c:v>
                </c:pt>
                <c:pt idx="8757">
                  <c:v>661.84444444444443</c:v>
                </c:pt>
                <c:pt idx="8758">
                  <c:v>661.8555555555555</c:v>
                </c:pt>
                <c:pt idx="8759">
                  <c:v>661.81111111111125</c:v>
                </c:pt>
                <c:pt idx="8760">
                  <c:v>661.84444444444443</c:v>
                </c:pt>
                <c:pt idx="8761">
                  <c:v>661.86666666666656</c:v>
                </c:pt>
                <c:pt idx="8762">
                  <c:v>661.84444444444443</c:v>
                </c:pt>
                <c:pt idx="8763">
                  <c:v>661.8555555555555</c:v>
                </c:pt>
                <c:pt idx="8764">
                  <c:v>661.83333333333337</c:v>
                </c:pt>
                <c:pt idx="8765">
                  <c:v>661.83333333333337</c:v>
                </c:pt>
                <c:pt idx="8766">
                  <c:v>661.84444444444443</c:v>
                </c:pt>
                <c:pt idx="8767">
                  <c:v>661.83333333333337</c:v>
                </c:pt>
                <c:pt idx="8768">
                  <c:v>661.83333333333348</c:v>
                </c:pt>
                <c:pt idx="8769">
                  <c:v>661.8555555555555</c:v>
                </c:pt>
                <c:pt idx="8770">
                  <c:v>661.83333333333337</c:v>
                </c:pt>
                <c:pt idx="8771">
                  <c:v>661.83333333333348</c:v>
                </c:pt>
                <c:pt idx="8772">
                  <c:v>661.8555555555555</c:v>
                </c:pt>
                <c:pt idx="8773">
                  <c:v>661.82222222222231</c:v>
                </c:pt>
                <c:pt idx="8774">
                  <c:v>661.82222222222231</c:v>
                </c:pt>
                <c:pt idx="8775">
                  <c:v>661.82222222222231</c:v>
                </c:pt>
                <c:pt idx="8776">
                  <c:v>661.82222222222231</c:v>
                </c:pt>
                <c:pt idx="8777">
                  <c:v>661.8555555555555</c:v>
                </c:pt>
                <c:pt idx="8778">
                  <c:v>661.83333333333337</c:v>
                </c:pt>
                <c:pt idx="8779">
                  <c:v>661.83333333333348</c:v>
                </c:pt>
                <c:pt idx="8780">
                  <c:v>661.83333333333348</c:v>
                </c:pt>
                <c:pt idx="8781">
                  <c:v>661.82222222222219</c:v>
                </c:pt>
                <c:pt idx="8782">
                  <c:v>661.83333333333337</c:v>
                </c:pt>
                <c:pt idx="8783">
                  <c:v>661.8555555555555</c:v>
                </c:pt>
                <c:pt idx="8784">
                  <c:v>661.81111111111125</c:v>
                </c:pt>
                <c:pt idx="8785">
                  <c:v>661.82222222222231</c:v>
                </c:pt>
                <c:pt idx="8786">
                  <c:v>661.82222222222231</c:v>
                </c:pt>
                <c:pt idx="8787">
                  <c:v>661.82222222222231</c:v>
                </c:pt>
                <c:pt idx="8788">
                  <c:v>661.82222222222231</c:v>
                </c:pt>
                <c:pt idx="8789">
                  <c:v>661.84444444444443</c:v>
                </c:pt>
                <c:pt idx="8790">
                  <c:v>661.82222222222231</c:v>
                </c:pt>
                <c:pt idx="8791">
                  <c:v>661.83333333333337</c:v>
                </c:pt>
                <c:pt idx="8792">
                  <c:v>661.83333333333337</c:v>
                </c:pt>
                <c:pt idx="8793">
                  <c:v>661.83333333333337</c:v>
                </c:pt>
                <c:pt idx="8794">
                  <c:v>661.8555555555555</c:v>
                </c:pt>
                <c:pt idx="8795">
                  <c:v>661.83333333333337</c:v>
                </c:pt>
                <c:pt idx="8796">
                  <c:v>661.83333333333348</c:v>
                </c:pt>
                <c:pt idx="8797">
                  <c:v>661.81111111111125</c:v>
                </c:pt>
                <c:pt idx="8798">
                  <c:v>661.84444444444443</c:v>
                </c:pt>
                <c:pt idx="8799">
                  <c:v>661.84444444444443</c:v>
                </c:pt>
                <c:pt idx="8800">
                  <c:v>661.84444444444443</c:v>
                </c:pt>
                <c:pt idx="8801">
                  <c:v>661.84444444444443</c:v>
                </c:pt>
                <c:pt idx="8802">
                  <c:v>661.84444444444443</c:v>
                </c:pt>
                <c:pt idx="8803">
                  <c:v>661.83333333333348</c:v>
                </c:pt>
                <c:pt idx="8804">
                  <c:v>661.8555555555555</c:v>
                </c:pt>
                <c:pt idx="8805">
                  <c:v>661.8555555555555</c:v>
                </c:pt>
                <c:pt idx="8806">
                  <c:v>661.83333333333337</c:v>
                </c:pt>
                <c:pt idx="8807">
                  <c:v>661.81111111111113</c:v>
                </c:pt>
                <c:pt idx="8808">
                  <c:v>661.83333333333348</c:v>
                </c:pt>
                <c:pt idx="8809">
                  <c:v>661.82222222222231</c:v>
                </c:pt>
                <c:pt idx="8810">
                  <c:v>661.83333333333348</c:v>
                </c:pt>
                <c:pt idx="8811">
                  <c:v>661.81111111111113</c:v>
                </c:pt>
                <c:pt idx="8812">
                  <c:v>661.81111111111113</c:v>
                </c:pt>
                <c:pt idx="8813">
                  <c:v>661.83333333333348</c:v>
                </c:pt>
                <c:pt idx="8814">
                  <c:v>661.83333333333337</c:v>
                </c:pt>
                <c:pt idx="8815">
                  <c:v>661.84444444444443</c:v>
                </c:pt>
                <c:pt idx="8816">
                  <c:v>661.84444444444443</c:v>
                </c:pt>
                <c:pt idx="8817">
                  <c:v>661.81111111111113</c:v>
                </c:pt>
                <c:pt idx="8818">
                  <c:v>661.84444444444443</c:v>
                </c:pt>
                <c:pt idx="8819">
                  <c:v>661.8555555555555</c:v>
                </c:pt>
                <c:pt idx="8820">
                  <c:v>661.84444444444443</c:v>
                </c:pt>
                <c:pt idx="8821">
                  <c:v>661.81111111111113</c:v>
                </c:pt>
                <c:pt idx="8822">
                  <c:v>661.83333333333337</c:v>
                </c:pt>
                <c:pt idx="8823">
                  <c:v>661.82222222222231</c:v>
                </c:pt>
                <c:pt idx="8824">
                  <c:v>661.82222222222231</c:v>
                </c:pt>
                <c:pt idx="8825">
                  <c:v>661.83333333333337</c:v>
                </c:pt>
                <c:pt idx="8826">
                  <c:v>661.83333333333337</c:v>
                </c:pt>
                <c:pt idx="8827">
                  <c:v>661.83333333333337</c:v>
                </c:pt>
                <c:pt idx="8828">
                  <c:v>661.82222222222231</c:v>
                </c:pt>
                <c:pt idx="8829">
                  <c:v>661.83333333333337</c:v>
                </c:pt>
                <c:pt idx="8830">
                  <c:v>661.81111111111125</c:v>
                </c:pt>
                <c:pt idx="8831">
                  <c:v>661.81111111111113</c:v>
                </c:pt>
                <c:pt idx="8832">
                  <c:v>661.83333333333337</c:v>
                </c:pt>
                <c:pt idx="8833">
                  <c:v>661.84444444444443</c:v>
                </c:pt>
                <c:pt idx="8834">
                  <c:v>661.83333333333337</c:v>
                </c:pt>
                <c:pt idx="8835">
                  <c:v>661.81111111111125</c:v>
                </c:pt>
                <c:pt idx="8836">
                  <c:v>661.82222222222231</c:v>
                </c:pt>
                <c:pt idx="8837">
                  <c:v>661.82222222222231</c:v>
                </c:pt>
                <c:pt idx="8838">
                  <c:v>661.82222222222231</c:v>
                </c:pt>
                <c:pt idx="8839">
                  <c:v>661.82222222222231</c:v>
                </c:pt>
                <c:pt idx="8840">
                  <c:v>661.82222222222231</c:v>
                </c:pt>
                <c:pt idx="8841">
                  <c:v>661.83333333333337</c:v>
                </c:pt>
                <c:pt idx="8842">
                  <c:v>661.81111111111125</c:v>
                </c:pt>
                <c:pt idx="8843">
                  <c:v>661.82222222222231</c:v>
                </c:pt>
                <c:pt idx="8844">
                  <c:v>661.81111111111125</c:v>
                </c:pt>
                <c:pt idx="8845">
                  <c:v>661.82222222222231</c:v>
                </c:pt>
                <c:pt idx="8846">
                  <c:v>661.82222222222231</c:v>
                </c:pt>
                <c:pt idx="8847">
                  <c:v>661.83333333333337</c:v>
                </c:pt>
                <c:pt idx="8848">
                  <c:v>661.83333333333337</c:v>
                </c:pt>
                <c:pt idx="8849">
                  <c:v>661.84444444444443</c:v>
                </c:pt>
                <c:pt idx="8850">
                  <c:v>661.84444444444443</c:v>
                </c:pt>
                <c:pt idx="8851">
                  <c:v>661.83333333333337</c:v>
                </c:pt>
                <c:pt idx="8852">
                  <c:v>661.82222222222231</c:v>
                </c:pt>
                <c:pt idx="8853">
                  <c:v>661.83333333333326</c:v>
                </c:pt>
                <c:pt idx="8854">
                  <c:v>661.8555555555555</c:v>
                </c:pt>
                <c:pt idx="8855">
                  <c:v>661.86666666666656</c:v>
                </c:pt>
                <c:pt idx="8856">
                  <c:v>661.83333333333337</c:v>
                </c:pt>
                <c:pt idx="8857">
                  <c:v>661.8555555555555</c:v>
                </c:pt>
                <c:pt idx="8858">
                  <c:v>661.84444444444443</c:v>
                </c:pt>
                <c:pt idx="8859">
                  <c:v>661.84444444444443</c:v>
                </c:pt>
                <c:pt idx="8860">
                  <c:v>661.82222222222231</c:v>
                </c:pt>
                <c:pt idx="8861">
                  <c:v>661.81111111111113</c:v>
                </c:pt>
                <c:pt idx="8862">
                  <c:v>661.81111111111113</c:v>
                </c:pt>
                <c:pt idx="8863">
                  <c:v>661.84444444444443</c:v>
                </c:pt>
                <c:pt idx="8864">
                  <c:v>661.81111111111125</c:v>
                </c:pt>
                <c:pt idx="8865">
                  <c:v>661.78888888888889</c:v>
                </c:pt>
                <c:pt idx="8866">
                  <c:v>661.81111111111125</c:v>
                </c:pt>
                <c:pt idx="8867">
                  <c:v>661.82222222222231</c:v>
                </c:pt>
                <c:pt idx="8868">
                  <c:v>661.80000000000007</c:v>
                </c:pt>
                <c:pt idx="8869">
                  <c:v>661.81111111111125</c:v>
                </c:pt>
                <c:pt idx="8870">
                  <c:v>661.82222222222231</c:v>
                </c:pt>
                <c:pt idx="8871">
                  <c:v>661.81111111111113</c:v>
                </c:pt>
                <c:pt idx="8872">
                  <c:v>661.82222222222231</c:v>
                </c:pt>
                <c:pt idx="8873">
                  <c:v>661.81111111111113</c:v>
                </c:pt>
                <c:pt idx="8874">
                  <c:v>661.80000000000018</c:v>
                </c:pt>
                <c:pt idx="8875">
                  <c:v>661.77777777777783</c:v>
                </c:pt>
                <c:pt idx="8876">
                  <c:v>661.81111111111113</c:v>
                </c:pt>
                <c:pt idx="8877">
                  <c:v>661.81111111111125</c:v>
                </c:pt>
                <c:pt idx="8878">
                  <c:v>661.83333333333337</c:v>
                </c:pt>
                <c:pt idx="8879">
                  <c:v>661.83333333333337</c:v>
                </c:pt>
                <c:pt idx="8880">
                  <c:v>661.83333333333337</c:v>
                </c:pt>
                <c:pt idx="8881">
                  <c:v>661.82222222222231</c:v>
                </c:pt>
                <c:pt idx="8882">
                  <c:v>661.81111111111125</c:v>
                </c:pt>
                <c:pt idx="8883">
                  <c:v>661.84444444444443</c:v>
                </c:pt>
                <c:pt idx="8884">
                  <c:v>661.82222222222231</c:v>
                </c:pt>
                <c:pt idx="8885">
                  <c:v>661.84444444444443</c:v>
                </c:pt>
                <c:pt idx="8886">
                  <c:v>661.83333333333337</c:v>
                </c:pt>
                <c:pt idx="8887">
                  <c:v>661.83333333333337</c:v>
                </c:pt>
                <c:pt idx="8888">
                  <c:v>661.8555555555555</c:v>
                </c:pt>
                <c:pt idx="8889">
                  <c:v>661.84444444444443</c:v>
                </c:pt>
                <c:pt idx="8890">
                  <c:v>661.83333333333348</c:v>
                </c:pt>
                <c:pt idx="8891">
                  <c:v>661.84444444444443</c:v>
                </c:pt>
                <c:pt idx="8892">
                  <c:v>661.83333333333337</c:v>
                </c:pt>
                <c:pt idx="8893">
                  <c:v>661.83333333333337</c:v>
                </c:pt>
                <c:pt idx="8894">
                  <c:v>661.8555555555555</c:v>
                </c:pt>
                <c:pt idx="8895">
                  <c:v>661.83333333333337</c:v>
                </c:pt>
                <c:pt idx="8896">
                  <c:v>661.8555555555555</c:v>
                </c:pt>
                <c:pt idx="8897">
                  <c:v>661.83333333333348</c:v>
                </c:pt>
                <c:pt idx="8898">
                  <c:v>661.81111111111113</c:v>
                </c:pt>
                <c:pt idx="8899">
                  <c:v>661.83333333333326</c:v>
                </c:pt>
                <c:pt idx="8900">
                  <c:v>661.85555555555561</c:v>
                </c:pt>
                <c:pt idx="8901">
                  <c:v>661.81111111111113</c:v>
                </c:pt>
                <c:pt idx="8902">
                  <c:v>661.84444444444443</c:v>
                </c:pt>
                <c:pt idx="8903">
                  <c:v>661.82222222222231</c:v>
                </c:pt>
                <c:pt idx="8904">
                  <c:v>661.84444444444443</c:v>
                </c:pt>
                <c:pt idx="8905">
                  <c:v>661.82222222222231</c:v>
                </c:pt>
                <c:pt idx="8906">
                  <c:v>661.84444444444443</c:v>
                </c:pt>
                <c:pt idx="8907">
                  <c:v>661.82222222222231</c:v>
                </c:pt>
                <c:pt idx="8908">
                  <c:v>661.84444444444443</c:v>
                </c:pt>
                <c:pt idx="8909">
                  <c:v>661.83333333333348</c:v>
                </c:pt>
                <c:pt idx="8910">
                  <c:v>661.82222222222231</c:v>
                </c:pt>
                <c:pt idx="8911">
                  <c:v>661.84444444444443</c:v>
                </c:pt>
                <c:pt idx="8912">
                  <c:v>661.82222222222231</c:v>
                </c:pt>
                <c:pt idx="8913">
                  <c:v>661.8555555555555</c:v>
                </c:pt>
                <c:pt idx="8914">
                  <c:v>661.84444444444443</c:v>
                </c:pt>
                <c:pt idx="8915">
                  <c:v>661.84444444444443</c:v>
                </c:pt>
                <c:pt idx="8916">
                  <c:v>661.84444444444443</c:v>
                </c:pt>
                <c:pt idx="8917">
                  <c:v>661.83333333333337</c:v>
                </c:pt>
                <c:pt idx="8918">
                  <c:v>661.82222222222219</c:v>
                </c:pt>
                <c:pt idx="8919">
                  <c:v>661.83333333333337</c:v>
                </c:pt>
                <c:pt idx="8920">
                  <c:v>661.86666666666667</c:v>
                </c:pt>
                <c:pt idx="8921">
                  <c:v>661.84444444444443</c:v>
                </c:pt>
                <c:pt idx="8922">
                  <c:v>661.84444444444443</c:v>
                </c:pt>
                <c:pt idx="8923">
                  <c:v>661.83333333333337</c:v>
                </c:pt>
                <c:pt idx="8924">
                  <c:v>661.83333333333337</c:v>
                </c:pt>
                <c:pt idx="8925">
                  <c:v>661.84444444444443</c:v>
                </c:pt>
                <c:pt idx="8926">
                  <c:v>661.82222222222231</c:v>
                </c:pt>
                <c:pt idx="8927">
                  <c:v>661.84444444444443</c:v>
                </c:pt>
                <c:pt idx="8928">
                  <c:v>661.82222222222231</c:v>
                </c:pt>
                <c:pt idx="8929">
                  <c:v>661.82222222222231</c:v>
                </c:pt>
                <c:pt idx="8930">
                  <c:v>661.82222222222231</c:v>
                </c:pt>
                <c:pt idx="8931">
                  <c:v>661.8555555555555</c:v>
                </c:pt>
                <c:pt idx="8932">
                  <c:v>661.82222222222231</c:v>
                </c:pt>
                <c:pt idx="8933">
                  <c:v>661.86666666666656</c:v>
                </c:pt>
                <c:pt idx="8934">
                  <c:v>661.83333333333348</c:v>
                </c:pt>
                <c:pt idx="8935">
                  <c:v>661.82222222222231</c:v>
                </c:pt>
                <c:pt idx="8936">
                  <c:v>661.83333333333348</c:v>
                </c:pt>
                <c:pt idx="8937">
                  <c:v>661.83333333333337</c:v>
                </c:pt>
                <c:pt idx="8938">
                  <c:v>661.83333333333337</c:v>
                </c:pt>
                <c:pt idx="8939">
                  <c:v>661.83333333333337</c:v>
                </c:pt>
                <c:pt idx="8940">
                  <c:v>661.82222222222231</c:v>
                </c:pt>
                <c:pt idx="8941">
                  <c:v>661.82222222222231</c:v>
                </c:pt>
                <c:pt idx="8942">
                  <c:v>661.82222222222231</c:v>
                </c:pt>
                <c:pt idx="8943">
                  <c:v>661.82222222222231</c:v>
                </c:pt>
                <c:pt idx="8944">
                  <c:v>661.82222222222231</c:v>
                </c:pt>
                <c:pt idx="8945">
                  <c:v>661.81111111111125</c:v>
                </c:pt>
                <c:pt idx="8946">
                  <c:v>661.80000000000007</c:v>
                </c:pt>
                <c:pt idx="8947">
                  <c:v>661.81111111111113</c:v>
                </c:pt>
                <c:pt idx="8948">
                  <c:v>661.82222222222231</c:v>
                </c:pt>
                <c:pt idx="8949">
                  <c:v>661.83333333333348</c:v>
                </c:pt>
                <c:pt idx="8950">
                  <c:v>661.84444444444443</c:v>
                </c:pt>
                <c:pt idx="8951">
                  <c:v>661.84444444444443</c:v>
                </c:pt>
                <c:pt idx="8952">
                  <c:v>661.8555555555555</c:v>
                </c:pt>
                <c:pt idx="8953">
                  <c:v>661.83333333333337</c:v>
                </c:pt>
                <c:pt idx="8954">
                  <c:v>661.84444444444443</c:v>
                </c:pt>
                <c:pt idx="8955">
                  <c:v>661.8555555555555</c:v>
                </c:pt>
                <c:pt idx="8956">
                  <c:v>661.84444444444443</c:v>
                </c:pt>
                <c:pt idx="8957">
                  <c:v>661.82222222222231</c:v>
                </c:pt>
                <c:pt idx="8958">
                  <c:v>661.82222222222231</c:v>
                </c:pt>
                <c:pt idx="8959">
                  <c:v>661.83333333333337</c:v>
                </c:pt>
                <c:pt idx="8960">
                  <c:v>661.83333333333337</c:v>
                </c:pt>
                <c:pt idx="8961">
                  <c:v>661.84444444444443</c:v>
                </c:pt>
                <c:pt idx="8962">
                  <c:v>661.8555555555555</c:v>
                </c:pt>
                <c:pt idx="8963">
                  <c:v>661.84444444444443</c:v>
                </c:pt>
                <c:pt idx="8964">
                  <c:v>661.83333333333348</c:v>
                </c:pt>
                <c:pt idx="8965">
                  <c:v>661.82222222222242</c:v>
                </c:pt>
                <c:pt idx="8966">
                  <c:v>661.83333333333348</c:v>
                </c:pt>
                <c:pt idx="8967">
                  <c:v>661.81111111111125</c:v>
                </c:pt>
                <c:pt idx="8968">
                  <c:v>661.81111111111125</c:v>
                </c:pt>
                <c:pt idx="8969">
                  <c:v>661.82222222222231</c:v>
                </c:pt>
                <c:pt idx="8970">
                  <c:v>661.83333333333348</c:v>
                </c:pt>
                <c:pt idx="8971">
                  <c:v>661.84444444444443</c:v>
                </c:pt>
                <c:pt idx="8972">
                  <c:v>661.83333333333337</c:v>
                </c:pt>
                <c:pt idx="8973">
                  <c:v>661.83333333333337</c:v>
                </c:pt>
                <c:pt idx="8974">
                  <c:v>661.83333333333348</c:v>
                </c:pt>
                <c:pt idx="8975">
                  <c:v>661.83333333333337</c:v>
                </c:pt>
                <c:pt idx="8976">
                  <c:v>661.83333333333348</c:v>
                </c:pt>
                <c:pt idx="8977">
                  <c:v>661.84444444444443</c:v>
                </c:pt>
                <c:pt idx="8978">
                  <c:v>661.83333333333337</c:v>
                </c:pt>
                <c:pt idx="8979">
                  <c:v>661.84444444444443</c:v>
                </c:pt>
                <c:pt idx="8980">
                  <c:v>661.84444444444443</c:v>
                </c:pt>
                <c:pt idx="8981">
                  <c:v>661.83333333333348</c:v>
                </c:pt>
                <c:pt idx="8982">
                  <c:v>661.84444444444443</c:v>
                </c:pt>
                <c:pt idx="8983">
                  <c:v>661.83333333333348</c:v>
                </c:pt>
                <c:pt idx="8984">
                  <c:v>661.8555555555555</c:v>
                </c:pt>
                <c:pt idx="8985">
                  <c:v>661.83333333333337</c:v>
                </c:pt>
                <c:pt idx="8986">
                  <c:v>661.83333333333348</c:v>
                </c:pt>
                <c:pt idx="8987">
                  <c:v>661.83333333333348</c:v>
                </c:pt>
                <c:pt idx="8988">
                  <c:v>661.84444444444443</c:v>
                </c:pt>
                <c:pt idx="8989">
                  <c:v>661.83333333333337</c:v>
                </c:pt>
                <c:pt idx="8990">
                  <c:v>661.82222222222231</c:v>
                </c:pt>
                <c:pt idx="8991">
                  <c:v>661.84444444444443</c:v>
                </c:pt>
                <c:pt idx="8992">
                  <c:v>661.84444444444443</c:v>
                </c:pt>
                <c:pt idx="8993">
                  <c:v>661.84444444444443</c:v>
                </c:pt>
                <c:pt idx="8994">
                  <c:v>661.84444444444443</c:v>
                </c:pt>
                <c:pt idx="8995">
                  <c:v>661.8555555555555</c:v>
                </c:pt>
                <c:pt idx="8996">
                  <c:v>661.83333333333348</c:v>
                </c:pt>
                <c:pt idx="8997">
                  <c:v>661.84444444444443</c:v>
                </c:pt>
                <c:pt idx="8998">
                  <c:v>661.83333333333348</c:v>
                </c:pt>
                <c:pt idx="8999">
                  <c:v>661.8555555555555</c:v>
                </c:pt>
                <c:pt idx="9000">
                  <c:v>661.84444444444443</c:v>
                </c:pt>
                <c:pt idx="9001">
                  <c:v>661.83333333333348</c:v>
                </c:pt>
                <c:pt idx="9002">
                  <c:v>661.84444444444443</c:v>
                </c:pt>
                <c:pt idx="9003">
                  <c:v>661.84444444444443</c:v>
                </c:pt>
                <c:pt idx="9004">
                  <c:v>661.84444444444443</c:v>
                </c:pt>
                <c:pt idx="9005">
                  <c:v>661.83333333333348</c:v>
                </c:pt>
                <c:pt idx="9006">
                  <c:v>661.83333333333337</c:v>
                </c:pt>
                <c:pt idx="9007">
                  <c:v>661.85555555555561</c:v>
                </c:pt>
                <c:pt idx="9008">
                  <c:v>661.82222222222231</c:v>
                </c:pt>
                <c:pt idx="9009">
                  <c:v>661.82222222222231</c:v>
                </c:pt>
                <c:pt idx="9010">
                  <c:v>661.83333333333337</c:v>
                </c:pt>
                <c:pt idx="9011">
                  <c:v>661.83333333333337</c:v>
                </c:pt>
                <c:pt idx="9012">
                  <c:v>661.82222222222231</c:v>
                </c:pt>
                <c:pt idx="9013">
                  <c:v>661.83333333333348</c:v>
                </c:pt>
                <c:pt idx="9014">
                  <c:v>661.82222222222231</c:v>
                </c:pt>
                <c:pt idx="9015">
                  <c:v>661.84444444444443</c:v>
                </c:pt>
                <c:pt idx="9016">
                  <c:v>661.82222222222231</c:v>
                </c:pt>
                <c:pt idx="9017">
                  <c:v>661.83333333333337</c:v>
                </c:pt>
                <c:pt idx="9018">
                  <c:v>661.83333333333337</c:v>
                </c:pt>
                <c:pt idx="9019">
                  <c:v>661.83333333333337</c:v>
                </c:pt>
                <c:pt idx="9020">
                  <c:v>661.83333333333337</c:v>
                </c:pt>
                <c:pt idx="9021">
                  <c:v>661.83333333333337</c:v>
                </c:pt>
                <c:pt idx="9022">
                  <c:v>661.83333333333337</c:v>
                </c:pt>
                <c:pt idx="9023">
                  <c:v>661.83333333333337</c:v>
                </c:pt>
                <c:pt idx="9024">
                  <c:v>661.83333333333337</c:v>
                </c:pt>
                <c:pt idx="9025">
                  <c:v>661.83333333333337</c:v>
                </c:pt>
                <c:pt idx="9026">
                  <c:v>661.82222222222231</c:v>
                </c:pt>
                <c:pt idx="9027">
                  <c:v>661.83333333333337</c:v>
                </c:pt>
                <c:pt idx="9028">
                  <c:v>661.85555555555561</c:v>
                </c:pt>
                <c:pt idx="9029">
                  <c:v>661.82222222222231</c:v>
                </c:pt>
                <c:pt idx="9030">
                  <c:v>661.83333333333337</c:v>
                </c:pt>
                <c:pt idx="9031">
                  <c:v>661.82222222222231</c:v>
                </c:pt>
                <c:pt idx="9032">
                  <c:v>661.83333333333348</c:v>
                </c:pt>
                <c:pt idx="9033">
                  <c:v>661.81111111111113</c:v>
                </c:pt>
                <c:pt idx="9034">
                  <c:v>661.82222222222231</c:v>
                </c:pt>
                <c:pt idx="9035">
                  <c:v>661.83333333333348</c:v>
                </c:pt>
                <c:pt idx="9036">
                  <c:v>661.83333333333348</c:v>
                </c:pt>
                <c:pt idx="9037">
                  <c:v>661.82222222222231</c:v>
                </c:pt>
                <c:pt idx="9038">
                  <c:v>661.84444444444455</c:v>
                </c:pt>
                <c:pt idx="9039">
                  <c:v>661.84444444444455</c:v>
                </c:pt>
                <c:pt idx="9040">
                  <c:v>661.82222222222242</c:v>
                </c:pt>
                <c:pt idx="9041">
                  <c:v>661.85555555555561</c:v>
                </c:pt>
                <c:pt idx="9042">
                  <c:v>661.83333333333337</c:v>
                </c:pt>
                <c:pt idx="9043">
                  <c:v>661.81111111111125</c:v>
                </c:pt>
                <c:pt idx="9044">
                  <c:v>661.83333333333348</c:v>
                </c:pt>
                <c:pt idx="9045">
                  <c:v>661.84444444444443</c:v>
                </c:pt>
                <c:pt idx="9046">
                  <c:v>661.81111111111125</c:v>
                </c:pt>
                <c:pt idx="9047">
                  <c:v>661.83333333333337</c:v>
                </c:pt>
                <c:pt idx="9048">
                  <c:v>661.83333333333337</c:v>
                </c:pt>
                <c:pt idx="9049">
                  <c:v>661.83333333333337</c:v>
                </c:pt>
                <c:pt idx="9050">
                  <c:v>661.84444444444443</c:v>
                </c:pt>
                <c:pt idx="9051">
                  <c:v>661.83333333333337</c:v>
                </c:pt>
                <c:pt idx="9052">
                  <c:v>661.83333333333337</c:v>
                </c:pt>
                <c:pt idx="9053">
                  <c:v>661.83333333333348</c:v>
                </c:pt>
                <c:pt idx="9054">
                  <c:v>661.83333333333337</c:v>
                </c:pt>
                <c:pt idx="9055">
                  <c:v>661.82222222222231</c:v>
                </c:pt>
                <c:pt idx="9056">
                  <c:v>661.83333333333348</c:v>
                </c:pt>
                <c:pt idx="9057">
                  <c:v>661.84444444444443</c:v>
                </c:pt>
                <c:pt idx="9058">
                  <c:v>661.83333333333337</c:v>
                </c:pt>
                <c:pt idx="9059">
                  <c:v>661.83333333333337</c:v>
                </c:pt>
                <c:pt idx="9060">
                  <c:v>661.81111111111113</c:v>
                </c:pt>
                <c:pt idx="9061">
                  <c:v>661.82222222222231</c:v>
                </c:pt>
                <c:pt idx="9062">
                  <c:v>661.82222222222231</c:v>
                </c:pt>
                <c:pt idx="9063">
                  <c:v>661.83333333333337</c:v>
                </c:pt>
                <c:pt idx="9064">
                  <c:v>661.84444444444443</c:v>
                </c:pt>
                <c:pt idx="9065">
                  <c:v>661.83333333333337</c:v>
                </c:pt>
                <c:pt idx="9066">
                  <c:v>661.83333333333337</c:v>
                </c:pt>
                <c:pt idx="9067">
                  <c:v>661.83333333333337</c:v>
                </c:pt>
                <c:pt idx="9068">
                  <c:v>661.85555555555561</c:v>
                </c:pt>
                <c:pt idx="9069">
                  <c:v>661.82222222222231</c:v>
                </c:pt>
                <c:pt idx="9070">
                  <c:v>661.84444444444443</c:v>
                </c:pt>
                <c:pt idx="9071">
                  <c:v>661.83333333333337</c:v>
                </c:pt>
                <c:pt idx="9072">
                  <c:v>661.83333333333337</c:v>
                </c:pt>
                <c:pt idx="9073">
                  <c:v>661.81111111111125</c:v>
                </c:pt>
                <c:pt idx="9074">
                  <c:v>661.81111111111113</c:v>
                </c:pt>
                <c:pt idx="9075">
                  <c:v>661.83333333333337</c:v>
                </c:pt>
                <c:pt idx="9076">
                  <c:v>661.83333333333337</c:v>
                </c:pt>
                <c:pt idx="9077">
                  <c:v>661.84444444444443</c:v>
                </c:pt>
                <c:pt idx="9078">
                  <c:v>661.84444444444443</c:v>
                </c:pt>
                <c:pt idx="9079">
                  <c:v>661.84444444444443</c:v>
                </c:pt>
                <c:pt idx="9080">
                  <c:v>661.83333333333337</c:v>
                </c:pt>
                <c:pt idx="9081">
                  <c:v>661.8555555555555</c:v>
                </c:pt>
                <c:pt idx="9082">
                  <c:v>661.84444444444443</c:v>
                </c:pt>
                <c:pt idx="9083">
                  <c:v>661.84444444444443</c:v>
                </c:pt>
                <c:pt idx="9084">
                  <c:v>661.83333333333337</c:v>
                </c:pt>
                <c:pt idx="9085">
                  <c:v>661.82222222222231</c:v>
                </c:pt>
                <c:pt idx="9086">
                  <c:v>661.81111111111113</c:v>
                </c:pt>
                <c:pt idx="9087">
                  <c:v>661.81111111111113</c:v>
                </c:pt>
                <c:pt idx="9088">
                  <c:v>661.83333333333337</c:v>
                </c:pt>
                <c:pt idx="9089">
                  <c:v>661.83333333333337</c:v>
                </c:pt>
                <c:pt idx="9090">
                  <c:v>661.8555555555555</c:v>
                </c:pt>
                <c:pt idx="9091">
                  <c:v>661.84444444444443</c:v>
                </c:pt>
                <c:pt idx="9092">
                  <c:v>661.84444444444443</c:v>
                </c:pt>
                <c:pt idx="9093">
                  <c:v>661.83333333333337</c:v>
                </c:pt>
                <c:pt idx="9094">
                  <c:v>661.83333333333337</c:v>
                </c:pt>
                <c:pt idx="9095">
                  <c:v>661.84444444444443</c:v>
                </c:pt>
                <c:pt idx="9096">
                  <c:v>661.84444444444443</c:v>
                </c:pt>
                <c:pt idx="9097">
                  <c:v>661.84444444444443</c:v>
                </c:pt>
                <c:pt idx="9098">
                  <c:v>661.8555555555555</c:v>
                </c:pt>
                <c:pt idx="9099">
                  <c:v>661.83333333333337</c:v>
                </c:pt>
                <c:pt idx="9100">
                  <c:v>661.81111111111113</c:v>
                </c:pt>
                <c:pt idx="9101">
                  <c:v>661.81111111111113</c:v>
                </c:pt>
                <c:pt idx="9102">
                  <c:v>661.84444444444443</c:v>
                </c:pt>
                <c:pt idx="9103">
                  <c:v>661.84444444444443</c:v>
                </c:pt>
                <c:pt idx="9104">
                  <c:v>661.8555555555555</c:v>
                </c:pt>
                <c:pt idx="9105">
                  <c:v>661.84444444444443</c:v>
                </c:pt>
                <c:pt idx="9106">
                  <c:v>661.8555555555555</c:v>
                </c:pt>
                <c:pt idx="9107">
                  <c:v>661.84444444444443</c:v>
                </c:pt>
                <c:pt idx="9108">
                  <c:v>661.84444444444443</c:v>
                </c:pt>
                <c:pt idx="9109">
                  <c:v>661.83333333333337</c:v>
                </c:pt>
                <c:pt idx="9110">
                  <c:v>661.83333333333337</c:v>
                </c:pt>
                <c:pt idx="9111">
                  <c:v>661.84444444444443</c:v>
                </c:pt>
                <c:pt idx="9112">
                  <c:v>661.83333333333337</c:v>
                </c:pt>
                <c:pt idx="9113">
                  <c:v>661.84444444444443</c:v>
                </c:pt>
                <c:pt idx="9114">
                  <c:v>661.83333333333337</c:v>
                </c:pt>
                <c:pt idx="9115">
                  <c:v>661.84444444444443</c:v>
                </c:pt>
                <c:pt idx="9116">
                  <c:v>661.84444444444443</c:v>
                </c:pt>
                <c:pt idx="9117">
                  <c:v>661.82222222222219</c:v>
                </c:pt>
                <c:pt idx="9118">
                  <c:v>661.82222222222231</c:v>
                </c:pt>
                <c:pt idx="9119">
                  <c:v>661.8555555555555</c:v>
                </c:pt>
                <c:pt idx="9120">
                  <c:v>661.84444444444443</c:v>
                </c:pt>
                <c:pt idx="9121">
                  <c:v>661.8555555555555</c:v>
                </c:pt>
                <c:pt idx="9122">
                  <c:v>661.8555555555555</c:v>
                </c:pt>
                <c:pt idx="9123">
                  <c:v>661.83333333333337</c:v>
                </c:pt>
                <c:pt idx="9124">
                  <c:v>661.82222222222231</c:v>
                </c:pt>
                <c:pt idx="9125">
                  <c:v>661.84444444444443</c:v>
                </c:pt>
                <c:pt idx="9126">
                  <c:v>661.83333333333337</c:v>
                </c:pt>
                <c:pt idx="9127">
                  <c:v>661.8555555555555</c:v>
                </c:pt>
                <c:pt idx="9128">
                  <c:v>661.83333333333348</c:v>
                </c:pt>
                <c:pt idx="9129">
                  <c:v>661.82222222222231</c:v>
                </c:pt>
                <c:pt idx="9130">
                  <c:v>661.84444444444443</c:v>
                </c:pt>
                <c:pt idx="9131">
                  <c:v>661.81111111111125</c:v>
                </c:pt>
                <c:pt idx="9132">
                  <c:v>661.83333333333337</c:v>
                </c:pt>
                <c:pt idx="9133">
                  <c:v>661.83333333333348</c:v>
                </c:pt>
                <c:pt idx="9134">
                  <c:v>661.83333333333348</c:v>
                </c:pt>
                <c:pt idx="9135">
                  <c:v>661.8555555555555</c:v>
                </c:pt>
                <c:pt idx="9136">
                  <c:v>661.82222222222231</c:v>
                </c:pt>
                <c:pt idx="9137">
                  <c:v>661.84444444444443</c:v>
                </c:pt>
                <c:pt idx="9138">
                  <c:v>661.84444444444443</c:v>
                </c:pt>
                <c:pt idx="9139">
                  <c:v>661.84444444444443</c:v>
                </c:pt>
                <c:pt idx="9140">
                  <c:v>661.83333333333337</c:v>
                </c:pt>
                <c:pt idx="9141">
                  <c:v>661.83333333333337</c:v>
                </c:pt>
                <c:pt idx="9142">
                  <c:v>661.84444444444443</c:v>
                </c:pt>
                <c:pt idx="9143">
                  <c:v>661.84444444444443</c:v>
                </c:pt>
                <c:pt idx="9144">
                  <c:v>661.84444444444443</c:v>
                </c:pt>
                <c:pt idx="9145">
                  <c:v>661.84444444444443</c:v>
                </c:pt>
                <c:pt idx="9146">
                  <c:v>661.84444444444443</c:v>
                </c:pt>
                <c:pt idx="9147">
                  <c:v>661.83333333333337</c:v>
                </c:pt>
                <c:pt idx="9148">
                  <c:v>661.82222222222231</c:v>
                </c:pt>
                <c:pt idx="9149">
                  <c:v>661.82222222222231</c:v>
                </c:pt>
                <c:pt idx="9150">
                  <c:v>661.83333333333348</c:v>
                </c:pt>
                <c:pt idx="9151">
                  <c:v>661.8555555555555</c:v>
                </c:pt>
                <c:pt idx="9152">
                  <c:v>661.83333333333337</c:v>
                </c:pt>
                <c:pt idx="9153">
                  <c:v>661.83333333333337</c:v>
                </c:pt>
                <c:pt idx="9154">
                  <c:v>661.82222222222231</c:v>
                </c:pt>
                <c:pt idx="9155">
                  <c:v>661.81111111111113</c:v>
                </c:pt>
                <c:pt idx="9156">
                  <c:v>661.82222222222219</c:v>
                </c:pt>
                <c:pt idx="9157">
                  <c:v>661.84444444444443</c:v>
                </c:pt>
                <c:pt idx="9158">
                  <c:v>661.83333333333348</c:v>
                </c:pt>
                <c:pt idx="9159">
                  <c:v>661.83333333333337</c:v>
                </c:pt>
                <c:pt idx="9160">
                  <c:v>661.84444444444443</c:v>
                </c:pt>
                <c:pt idx="9161">
                  <c:v>661.8555555555555</c:v>
                </c:pt>
                <c:pt idx="9162">
                  <c:v>661.84444444444443</c:v>
                </c:pt>
                <c:pt idx="9163">
                  <c:v>661.84444444444443</c:v>
                </c:pt>
                <c:pt idx="9164">
                  <c:v>661.83333333333337</c:v>
                </c:pt>
                <c:pt idx="9165">
                  <c:v>661.83333333333337</c:v>
                </c:pt>
                <c:pt idx="9166">
                  <c:v>661.84444444444443</c:v>
                </c:pt>
                <c:pt idx="9167">
                  <c:v>661.83333333333337</c:v>
                </c:pt>
                <c:pt idx="9168">
                  <c:v>661.81111111111113</c:v>
                </c:pt>
                <c:pt idx="9169">
                  <c:v>661.82222222222231</c:v>
                </c:pt>
                <c:pt idx="9170">
                  <c:v>661.82222222222231</c:v>
                </c:pt>
                <c:pt idx="9171">
                  <c:v>661.81111111111113</c:v>
                </c:pt>
                <c:pt idx="9172">
                  <c:v>661.83333333333337</c:v>
                </c:pt>
                <c:pt idx="9173">
                  <c:v>661.84444444444443</c:v>
                </c:pt>
                <c:pt idx="9174">
                  <c:v>661.82222222222219</c:v>
                </c:pt>
                <c:pt idx="9175">
                  <c:v>661.82222222222231</c:v>
                </c:pt>
                <c:pt idx="9176">
                  <c:v>661.83333333333337</c:v>
                </c:pt>
                <c:pt idx="9177">
                  <c:v>661.82222222222231</c:v>
                </c:pt>
                <c:pt idx="9178">
                  <c:v>661.81111111111125</c:v>
                </c:pt>
                <c:pt idx="9179">
                  <c:v>661.83333333333348</c:v>
                </c:pt>
                <c:pt idx="9180">
                  <c:v>661.82222222222231</c:v>
                </c:pt>
                <c:pt idx="9181">
                  <c:v>661.82222222222231</c:v>
                </c:pt>
                <c:pt idx="9182">
                  <c:v>661.82222222222231</c:v>
                </c:pt>
                <c:pt idx="9183">
                  <c:v>661.82222222222231</c:v>
                </c:pt>
                <c:pt idx="9184">
                  <c:v>661.82222222222231</c:v>
                </c:pt>
                <c:pt idx="9185">
                  <c:v>661.82222222222231</c:v>
                </c:pt>
                <c:pt idx="9186">
                  <c:v>661.83333333333337</c:v>
                </c:pt>
                <c:pt idx="9187">
                  <c:v>661.82222222222231</c:v>
                </c:pt>
                <c:pt idx="9188">
                  <c:v>661.83333333333337</c:v>
                </c:pt>
                <c:pt idx="9189">
                  <c:v>661.82222222222231</c:v>
                </c:pt>
                <c:pt idx="9190">
                  <c:v>661.83333333333337</c:v>
                </c:pt>
                <c:pt idx="9191">
                  <c:v>661.81111111111113</c:v>
                </c:pt>
                <c:pt idx="9192">
                  <c:v>661.82222222222231</c:v>
                </c:pt>
                <c:pt idx="9193">
                  <c:v>661.81111111111125</c:v>
                </c:pt>
                <c:pt idx="9194">
                  <c:v>661.82222222222231</c:v>
                </c:pt>
                <c:pt idx="9195">
                  <c:v>661.83333333333337</c:v>
                </c:pt>
                <c:pt idx="9196">
                  <c:v>661.83333333333337</c:v>
                </c:pt>
                <c:pt idx="9197">
                  <c:v>661.83333333333348</c:v>
                </c:pt>
                <c:pt idx="9198">
                  <c:v>661.82222222222231</c:v>
                </c:pt>
                <c:pt idx="9199">
                  <c:v>661.84444444444443</c:v>
                </c:pt>
                <c:pt idx="9200">
                  <c:v>661.84444444444443</c:v>
                </c:pt>
                <c:pt idx="9201">
                  <c:v>661.82222222222219</c:v>
                </c:pt>
                <c:pt idx="9202">
                  <c:v>661.82222222222219</c:v>
                </c:pt>
                <c:pt idx="9203">
                  <c:v>661.83333333333337</c:v>
                </c:pt>
                <c:pt idx="9204">
                  <c:v>661.83333333333337</c:v>
                </c:pt>
                <c:pt idx="9205">
                  <c:v>661.84444444444443</c:v>
                </c:pt>
                <c:pt idx="9206">
                  <c:v>661.82222222222231</c:v>
                </c:pt>
                <c:pt idx="9207">
                  <c:v>661.83333333333337</c:v>
                </c:pt>
                <c:pt idx="9208">
                  <c:v>661.85555555555561</c:v>
                </c:pt>
                <c:pt idx="9209">
                  <c:v>661.84444444444443</c:v>
                </c:pt>
                <c:pt idx="9210">
                  <c:v>661.83333333333337</c:v>
                </c:pt>
                <c:pt idx="9211">
                  <c:v>661.83333333333337</c:v>
                </c:pt>
                <c:pt idx="9212">
                  <c:v>661.84444444444443</c:v>
                </c:pt>
                <c:pt idx="9213">
                  <c:v>661.82222222222231</c:v>
                </c:pt>
                <c:pt idx="9214">
                  <c:v>661.84444444444443</c:v>
                </c:pt>
                <c:pt idx="9215">
                  <c:v>661.83333333333337</c:v>
                </c:pt>
                <c:pt idx="9216">
                  <c:v>661.8555555555555</c:v>
                </c:pt>
                <c:pt idx="9217">
                  <c:v>661.84444444444455</c:v>
                </c:pt>
                <c:pt idx="9218">
                  <c:v>661.83333333333337</c:v>
                </c:pt>
                <c:pt idx="9219">
                  <c:v>661.86666666666679</c:v>
                </c:pt>
                <c:pt idx="9220">
                  <c:v>661.85555555555561</c:v>
                </c:pt>
                <c:pt idx="9221">
                  <c:v>661.82222222222219</c:v>
                </c:pt>
                <c:pt idx="9222">
                  <c:v>661.85555555555561</c:v>
                </c:pt>
                <c:pt idx="9223">
                  <c:v>661.85555555555561</c:v>
                </c:pt>
                <c:pt idx="9224">
                  <c:v>661.8555555555555</c:v>
                </c:pt>
                <c:pt idx="9225">
                  <c:v>661.84444444444443</c:v>
                </c:pt>
                <c:pt idx="9226">
                  <c:v>661.8555555555555</c:v>
                </c:pt>
                <c:pt idx="9227">
                  <c:v>661.84444444444443</c:v>
                </c:pt>
                <c:pt idx="9228">
                  <c:v>661.8555555555555</c:v>
                </c:pt>
                <c:pt idx="9229">
                  <c:v>661.86666666666656</c:v>
                </c:pt>
                <c:pt idx="9230">
                  <c:v>661.83333333333337</c:v>
                </c:pt>
                <c:pt idx="9231">
                  <c:v>661.84444444444443</c:v>
                </c:pt>
                <c:pt idx="9232">
                  <c:v>661.83333333333337</c:v>
                </c:pt>
                <c:pt idx="9233">
                  <c:v>661.86666666666667</c:v>
                </c:pt>
                <c:pt idx="9234">
                  <c:v>661.83333333333337</c:v>
                </c:pt>
                <c:pt idx="9235">
                  <c:v>661.83333333333348</c:v>
                </c:pt>
                <c:pt idx="9236">
                  <c:v>661.84444444444443</c:v>
                </c:pt>
                <c:pt idx="9237">
                  <c:v>661.83333333333337</c:v>
                </c:pt>
                <c:pt idx="9238">
                  <c:v>661.86666666666667</c:v>
                </c:pt>
                <c:pt idx="9239">
                  <c:v>661.85555555555561</c:v>
                </c:pt>
                <c:pt idx="9240">
                  <c:v>661.84444444444443</c:v>
                </c:pt>
                <c:pt idx="9241">
                  <c:v>661.84444444444443</c:v>
                </c:pt>
                <c:pt idx="9242">
                  <c:v>661.84444444444443</c:v>
                </c:pt>
                <c:pt idx="9243">
                  <c:v>661.83333333333337</c:v>
                </c:pt>
                <c:pt idx="9244">
                  <c:v>661.83333333333337</c:v>
                </c:pt>
                <c:pt idx="9245">
                  <c:v>661.83333333333337</c:v>
                </c:pt>
                <c:pt idx="9246">
                  <c:v>661.84444444444443</c:v>
                </c:pt>
                <c:pt idx="9247">
                  <c:v>661.83333333333337</c:v>
                </c:pt>
                <c:pt idx="9248">
                  <c:v>661.84444444444443</c:v>
                </c:pt>
                <c:pt idx="9249">
                  <c:v>661.84444444444443</c:v>
                </c:pt>
                <c:pt idx="9250">
                  <c:v>661.86666666666667</c:v>
                </c:pt>
                <c:pt idx="9251">
                  <c:v>661.8555555555555</c:v>
                </c:pt>
                <c:pt idx="9252">
                  <c:v>661.84444444444443</c:v>
                </c:pt>
                <c:pt idx="9253">
                  <c:v>661.8555555555555</c:v>
                </c:pt>
                <c:pt idx="9254">
                  <c:v>661.82222222222231</c:v>
                </c:pt>
                <c:pt idx="9255">
                  <c:v>661.81111111111125</c:v>
                </c:pt>
                <c:pt idx="9256">
                  <c:v>661.81111111111113</c:v>
                </c:pt>
                <c:pt idx="9257">
                  <c:v>661.83333333333337</c:v>
                </c:pt>
                <c:pt idx="9258">
                  <c:v>661.8555555555555</c:v>
                </c:pt>
                <c:pt idx="9259">
                  <c:v>661.81111111111113</c:v>
                </c:pt>
                <c:pt idx="9260">
                  <c:v>661.82222222222219</c:v>
                </c:pt>
                <c:pt idx="9261">
                  <c:v>661.81111111111113</c:v>
                </c:pt>
                <c:pt idx="9262">
                  <c:v>661.82222222222219</c:v>
                </c:pt>
                <c:pt idx="9263">
                  <c:v>661.82222222222219</c:v>
                </c:pt>
                <c:pt idx="9264">
                  <c:v>661.81111111111113</c:v>
                </c:pt>
                <c:pt idx="9265">
                  <c:v>661.83333333333337</c:v>
                </c:pt>
                <c:pt idx="9266">
                  <c:v>661.84444444444443</c:v>
                </c:pt>
                <c:pt idx="9267">
                  <c:v>661.81111111111125</c:v>
                </c:pt>
                <c:pt idx="9268">
                  <c:v>661.80000000000007</c:v>
                </c:pt>
                <c:pt idx="9269">
                  <c:v>661.8</c:v>
                </c:pt>
                <c:pt idx="9270">
                  <c:v>661.81111111111113</c:v>
                </c:pt>
                <c:pt idx="9271">
                  <c:v>661.84444444444443</c:v>
                </c:pt>
                <c:pt idx="9272">
                  <c:v>661.84444444444443</c:v>
                </c:pt>
                <c:pt idx="9273">
                  <c:v>661.81111111111113</c:v>
                </c:pt>
                <c:pt idx="9274">
                  <c:v>661.83333333333337</c:v>
                </c:pt>
                <c:pt idx="9275">
                  <c:v>661.83333333333337</c:v>
                </c:pt>
                <c:pt idx="9276">
                  <c:v>661.83333333333337</c:v>
                </c:pt>
                <c:pt idx="9277">
                  <c:v>661.84444444444443</c:v>
                </c:pt>
                <c:pt idx="9278">
                  <c:v>661.83333333333337</c:v>
                </c:pt>
                <c:pt idx="9279">
                  <c:v>661.84444444444443</c:v>
                </c:pt>
                <c:pt idx="9280">
                  <c:v>661.84444444444443</c:v>
                </c:pt>
                <c:pt idx="9281">
                  <c:v>661.8555555555555</c:v>
                </c:pt>
                <c:pt idx="9282">
                  <c:v>661.84444444444443</c:v>
                </c:pt>
                <c:pt idx="9283">
                  <c:v>661.81111111111113</c:v>
                </c:pt>
                <c:pt idx="9284">
                  <c:v>661.83333333333337</c:v>
                </c:pt>
                <c:pt idx="9285">
                  <c:v>661.83333333333337</c:v>
                </c:pt>
                <c:pt idx="9286">
                  <c:v>661.82222222222231</c:v>
                </c:pt>
                <c:pt idx="9287">
                  <c:v>661.78888888888889</c:v>
                </c:pt>
                <c:pt idx="9288">
                  <c:v>661.82222222222231</c:v>
                </c:pt>
                <c:pt idx="9289">
                  <c:v>661.8555555555555</c:v>
                </c:pt>
                <c:pt idx="9290">
                  <c:v>661.84444444444443</c:v>
                </c:pt>
                <c:pt idx="9291">
                  <c:v>661.83333333333337</c:v>
                </c:pt>
                <c:pt idx="9292">
                  <c:v>661.83333333333337</c:v>
                </c:pt>
                <c:pt idx="9293">
                  <c:v>661.83333333333337</c:v>
                </c:pt>
                <c:pt idx="9294">
                  <c:v>661.84444444444443</c:v>
                </c:pt>
                <c:pt idx="9295">
                  <c:v>661.87777777777774</c:v>
                </c:pt>
                <c:pt idx="9296">
                  <c:v>661.84444444444443</c:v>
                </c:pt>
                <c:pt idx="9297">
                  <c:v>661.84444444444443</c:v>
                </c:pt>
                <c:pt idx="9298">
                  <c:v>661.85555555555561</c:v>
                </c:pt>
                <c:pt idx="9299">
                  <c:v>661.83333333333337</c:v>
                </c:pt>
                <c:pt idx="9300">
                  <c:v>661.83333333333337</c:v>
                </c:pt>
                <c:pt idx="9301">
                  <c:v>661.8555555555555</c:v>
                </c:pt>
                <c:pt idx="9302">
                  <c:v>661.83333333333337</c:v>
                </c:pt>
                <c:pt idx="9303">
                  <c:v>661.83333333333337</c:v>
                </c:pt>
                <c:pt idx="9304">
                  <c:v>661.84444444444443</c:v>
                </c:pt>
                <c:pt idx="9305">
                  <c:v>661.84444444444443</c:v>
                </c:pt>
                <c:pt idx="9306">
                  <c:v>661.82222222222219</c:v>
                </c:pt>
                <c:pt idx="9307">
                  <c:v>661.84444444444443</c:v>
                </c:pt>
                <c:pt idx="9308">
                  <c:v>661.81111111111113</c:v>
                </c:pt>
                <c:pt idx="9309">
                  <c:v>661.82222222222219</c:v>
                </c:pt>
                <c:pt idx="9310">
                  <c:v>661.83333333333337</c:v>
                </c:pt>
                <c:pt idx="9311">
                  <c:v>661.83333333333326</c:v>
                </c:pt>
                <c:pt idx="9312">
                  <c:v>661.83333333333348</c:v>
                </c:pt>
                <c:pt idx="9313">
                  <c:v>661.84444444444443</c:v>
                </c:pt>
                <c:pt idx="9314">
                  <c:v>661.83333333333348</c:v>
                </c:pt>
                <c:pt idx="9315">
                  <c:v>661.82222222222219</c:v>
                </c:pt>
                <c:pt idx="9316">
                  <c:v>661.8555555555555</c:v>
                </c:pt>
                <c:pt idx="9317">
                  <c:v>661.83333333333337</c:v>
                </c:pt>
                <c:pt idx="9318">
                  <c:v>661.84444444444443</c:v>
                </c:pt>
                <c:pt idx="9319">
                  <c:v>661.84444444444443</c:v>
                </c:pt>
                <c:pt idx="9320">
                  <c:v>661.84444444444443</c:v>
                </c:pt>
                <c:pt idx="9321">
                  <c:v>661.84444444444443</c:v>
                </c:pt>
                <c:pt idx="9322">
                  <c:v>661.84444444444443</c:v>
                </c:pt>
                <c:pt idx="9323">
                  <c:v>661.84444444444443</c:v>
                </c:pt>
                <c:pt idx="9324">
                  <c:v>661.83333333333337</c:v>
                </c:pt>
                <c:pt idx="9325">
                  <c:v>661.80000000000007</c:v>
                </c:pt>
                <c:pt idx="9326">
                  <c:v>661.83333333333337</c:v>
                </c:pt>
                <c:pt idx="9327">
                  <c:v>661.83333333333337</c:v>
                </c:pt>
                <c:pt idx="9328">
                  <c:v>661.84444444444443</c:v>
                </c:pt>
                <c:pt idx="9329">
                  <c:v>661.84444444444443</c:v>
                </c:pt>
                <c:pt idx="9330">
                  <c:v>661.8555555555555</c:v>
                </c:pt>
                <c:pt idx="9331">
                  <c:v>661.82222222222219</c:v>
                </c:pt>
                <c:pt idx="9332">
                  <c:v>661.83333333333337</c:v>
                </c:pt>
                <c:pt idx="9333">
                  <c:v>661.83333333333337</c:v>
                </c:pt>
                <c:pt idx="9334">
                  <c:v>661.83333333333337</c:v>
                </c:pt>
                <c:pt idx="9335">
                  <c:v>661.83333333333337</c:v>
                </c:pt>
                <c:pt idx="9336">
                  <c:v>661.83333333333337</c:v>
                </c:pt>
                <c:pt idx="9337">
                  <c:v>661.84444444444443</c:v>
                </c:pt>
                <c:pt idx="9338">
                  <c:v>661.8555555555555</c:v>
                </c:pt>
                <c:pt idx="9339">
                  <c:v>661.82222222222219</c:v>
                </c:pt>
                <c:pt idx="9340">
                  <c:v>661.84444444444443</c:v>
                </c:pt>
                <c:pt idx="9341">
                  <c:v>661.82222222222231</c:v>
                </c:pt>
                <c:pt idx="9342">
                  <c:v>661.84444444444443</c:v>
                </c:pt>
                <c:pt idx="9343">
                  <c:v>661.8555555555555</c:v>
                </c:pt>
                <c:pt idx="9344">
                  <c:v>661.83333333333348</c:v>
                </c:pt>
                <c:pt idx="9345">
                  <c:v>661.84444444444443</c:v>
                </c:pt>
                <c:pt idx="9346">
                  <c:v>661.83333333333337</c:v>
                </c:pt>
                <c:pt idx="9347">
                  <c:v>661.83333333333337</c:v>
                </c:pt>
                <c:pt idx="9348">
                  <c:v>661.82222222222219</c:v>
                </c:pt>
                <c:pt idx="9349">
                  <c:v>661.8555555555555</c:v>
                </c:pt>
                <c:pt idx="9350">
                  <c:v>661.83333333333337</c:v>
                </c:pt>
                <c:pt idx="9351">
                  <c:v>661.83333333333337</c:v>
                </c:pt>
                <c:pt idx="9352">
                  <c:v>661.84444444444443</c:v>
                </c:pt>
                <c:pt idx="9353">
                  <c:v>661.84444444444443</c:v>
                </c:pt>
                <c:pt idx="9354">
                  <c:v>661.8555555555555</c:v>
                </c:pt>
                <c:pt idx="9355">
                  <c:v>661.8555555555555</c:v>
                </c:pt>
                <c:pt idx="9356">
                  <c:v>661.8555555555555</c:v>
                </c:pt>
                <c:pt idx="9357">
                  <c:v>661.8555555555555</c:v>
                </c:pt>
                <c:pt idx="9358">
                  <c:v>661.85555555555561</c:v>
                </c:pt>
                <c:pt idx="9359">
                  <c:v>661.8555555555555</c:v>
                </c:pt>
                <c:pt idx="9360">
                  <c:v>661.74444444444453</c:v>
                </c:pt>
                <c:pt idx="9361">
                  <c:v>661.43333333333328</c:v>
                </c:pt>
                <c:pt idx="9362">
                  <c:v>661.12222222222226</c:v>
                </c:pt>
                <c:pt idx="9363">
                  <c:v>660.67777777777781</c:v>
                </c:pt>
                <c:pt idx="9364">
                  <c:v>660.28888888888878</c:v>
                </c:pt>
                <c:pt idx="9365">
                  <c:v>659.91111111111104</c:v>
                </c:pt>
                <c:pt idx="9366">
                  <c:v>659.43333333333339</c:v>
                </c:pt>
                <c:pt idx="9367">
                  <c:v>659.01111111111106</c:v>
                </c:pt>
                <c:pt idx="9368">
                  <c:v>658.57777777777778</c:v>
                </c:pt>
                <c:pt idx="9369">
                  <c:v>658.1444444444445</c:v>
                </c:pt>
                <c:pt idx="9370">
                  <c:v>657.73333333333335</c:v>
                </c:pt>
                <c:pt idx="9371">
                  <c:v>657.32222222222231</c:v>
                </c:pt>
                <c:pt idx="9372">
                  <c:v>656.86666666666667</c:v>
                </c:pt>
                <c:pt idx="9373">
                  <c:v>656.44444444444446</c:v>
                </c:pt>
                <c:pt idx="9374">
                  <c:v>656.02222222222213</c:v>
                </c:pt>
                <c:pt idx="9375">
                  <c:v>655.61111111111109</c:v>
                </c:pt>
                <c:pt idx="9376">
                  <c:v>655.18888888888887</c:v>
                </c:pt>
                <c:pt idx="9377">
                  <c:v>654.7444444444443</c:v>
                </c:pt>
                <c:pt idx="9378">
                  <c:v>654.34444444444443</c:v>
                </c:pt>
                <c:pt idx="9379">
                  <c:v>653.9222222222221</c:v>
                </c:pt>
                <c:pt idx="9380">
                  <c:v>653.5</c:v>
                </c:pt>
                <c:pt idx="9381">
                  <c:v>653.11111111111097</c:v>
                </c:pt>
                <c:pt idx="9382">
                  <c:v>652.72222222222217</c:v>
                </c:pt>
                <c:pt idx="9383">
                  <c:v>652.30000000000007</c:v>
                </c:pt>
                <c:pt idx="9384">
                  <c:v>651.87777777777774</c:v>
                </c:pt>
                <c:pt idx="9385">
                  <c:v>651.4666666666667</c:v>
                </c:pt>
                <c:pt idx="9386">
                  <c:v>651.06666666666661</c:v>
                </c:pt>
                <c:pt idx="9387">
                  <c:v>650.63333333333333</c:v>
                </c:pt>
                <c:pt idx="9388">
                  <c:v>650.24444444444441</c:v>
                </c:pt>
                <c:pt idx="9389">
                  <c:v>649.81111111111113</c:v>
                </c:pt>
                <c:pt idx="9390">
                  <c:v>649.45555555555552</c:v>
                </c:pt>
                <c:pt idx="9391">
                  <c:v>649.04444444444437</c:v>
                </c:pt>
                <c:pt idx="9392">
                  <c:v>648.62222222222226</c:v>
                </c:pt>
                <c:pt idx="9393">
                  <c:v>648.2444444444443</c:v>
                </c:pt>
                <c:pt idx="9394">
                  <c:v>647.83333333333337</c:v>
                </c:pt>
                <c:pt idx="9395">
                  <c:v>647.43333333333328</c:v>
                </c:pt>
                <c:pt idx="9396">
                  <c:v>647.04444444444437</c:v>
                </c:pt>
                <c:pt idx="9397">
                  <c:v>646.63333333333333</c:v>
                </c:pt>
                <c:pt idx="9398">
                  <c:v>646.22222222222217</c:v>
                </c:pt>
                <c:pt idx="9399">
                  <c:v>645.8888888888888</c:v>
                </c:pt>
                <c:pt idx="9400">
                  <c:v>645.4666666666667</c:v>
                </c:pt>
                <c:pt idx="9401">
                  <c:v>645.06666666666661</c:v>
                </c:pt>
                <c:pt idx="9402">
                  <c:v>644.67777777777769</c:v>
                </c:pt>
                <c:pt idx="9403">
                  <c:v>644.29999999999984</c:v>
                </c:pt>
                <c:pt idx="9404">
                  <c:v>643.87777777777785</c:v>
                </c:pt>
                <c:pt idx="9405">
                  <c:v>643.51111111111106</c:v>
                </c:pt>
                <c:pt idx="9406">
                  <c:v>643.09999999999991</c:v>
                </c:pt>
                <c:pt idx="9407">
                  <c:v>642.70000000000005</c:v>
                </c:pt>
                <c:pt idx="9408">
                  <c:v>642.34444444444443</c:v>
                </c:pt>
                <c:pt idx="9409">
                  <c:v>641.95555555555552</c:v>
                </c:pt>
                <c:pt idx="9410">
                  <c:v>641.55555555555554</c:v>
                </c:pt>
                <c:pt idx="9411">
                  <c:v>641.18888888888887</c:v>
                </c:pt>
                <c:pt idx="9412">
                  <c:v>640.77777777777783</c:v>
                </c:pt>
                <c:pt idx="9413">
                  <c:v>640.4</c:v>
                </c:pt>
                <c:pt idx="9414">
                  <c:v>640.05555555555554</c:v>
                </c:pt>
                <c:pt idx="9415">
                  <c:v>639.6444444444445</c:v>
                </c:pt>
                <c:pt idx="9416">
                  <c:v>639.24444444444441</c:v>
                </c:pt>
                <c:pt idx="9417">
                  <c:v>638.88888888888891</c:v>
                </c:pt>
                <c:pt idx="9418">
                  <c:v>638.51111111111106</c:v>
                </c:pt>
                <c:pt idx="9419">
                  <c:v>638.13333333333344</c:v>
                </c:pt>
                <c:pt idx="9420">
                  <c:v>637.73333333333323</c:v>
                </c:pt>
                <c:pt idx="9421">
                  <c:v>637.37777777777774</c:v>
                </c:pt>
                <c:pt idx="9422">
                  <c:v>636.98888888888894</c:v>
                </c:pt>
                <c:pt idx="9423">
                  <c:v>636.63333333333333</c:v>
                </c:pt>
                <c:pt idx="9424">
                  <c:v>636.22222222222217</c:v>
                </c:pt>
                <c:pt idx="9425">
                  <c:v>635.88888888888891</c:v>
                </c:pt>
                <c:pt idx="9426">
                  <c:v>635.5</c:v>
                </c:pt>
                <c:pt idx="9427">
                  <c:v>635.1444444444445</c:v>
                </c:pt>
                <c:pt idx="9428">
                  <c:v>634.76666666666665</c:v>
                </c:pt>
                <c:pt idx="9429">
                  <c:v>634.38888888888891</c:v>
                </c:pt>
                <c:pt idx="9430">
                  <c:v>634.04444444444448</c:v>
                </c:pt>
                <c:pt idx="9431">
                  <c:v>633.65555555555557</c:v>
                </c:pt>
                <c:pt idx="9432">
                  <c:v>633.28888888888878</c:v>
                </c:pt>
                <c:pt idx="9433">
                  <c:v>632.9222222222221</c:v>
                </c:pt>
                <c:pt idx="9434">
                  <c:v>632.5777777777779</c:v>
                </c:pt>
                <c:pt idx="9435">
                  <c:v>632.20000000000005</c:v>
                </c:pt>
                <c:pt idx="9436">
                  <c:v>631.8555555555555</c:v>
                </c:pt>
                <c:pt idx="9437">
                  <c:v>631.45555555555563</c:v>
                </c:pt>
                <c:pt idx="9438">
                  <c:v>631.1</c:v>
                </c:pt>
                <c:pt idx="9439">
                  <c:v>630.71111111111122</c:v>
                </c:pt>
                <c:pt idx="9440">
                  <c:v>630.37777777777785</c:v>
                </c:pt>
                <c:pt idx="9441">
                  <c:v>630.0333333333333</c:v>
                </c:pt>
                <c:pt idx="9442">
                  <c:v>629.67777777777781</c:v>
                </c:pt>
                <c:pt idx="9443">
                  <c:v>629.28888888888889</c:v>
                </c:pt>
                <c:pt idx="9444">
                  <c:v>628.95555555555563</c:v>
                </c:pt>
                <c:pt idx="9445">
                  <c:v>628.5777777777779</c:v>
                </c:pt>
                <c:pt idx="9446">
                  <c:v>628.21111111111122</c:v>
                </c:pt>
                <c:pt idx="9447">
                  <c:v>627.84444444444443</c:v>
                </c:pt>
                <c:pt idx="9448">
                  <c:v>627.52222222222235</c:v>
                </c:pt>
                <c:pt idx="9449">
                  <c:v>627.13333333333333</c:v>
                </c:pt>
                <c:pt idx="9450">
                  <c:v>626.79999999999995</c:v>
                </c:pt>
                <c:pt idx="9451">
                  <c:v>626.47777777777776</c:v>
                </c:pt>
                <c:pt idx="9452">
                  <c:v>626.1</c:v>
                </c:pt>
                <c:pt idx="9453">
                  <c:v>625.74444444444441</c:v>
                </c:pt>
                <c:pt idx="9454">
                  <c:v>625.40000000000009</c:v>
                </c:pt>
                <c:pt idx="9455">
                  <c:v>625.02222222222235</c:v>
                </c:pt>
                <c:pt idx="9456">
                  <c:v>624.68888888888898</c:v>
                </c:pt>
                <c:pt idx="9457">
                  <c:v>624.33333333333337</c:v>
                </c:pt>
                <c:pt idx="9458">
                  <c:v>623.99999999999989</c:v>
                </c:pt>
                <c:pt idx="9459">
                  <c:v>623.66666666666663</c:v>
                </c:pt>
                <c:pt idx="9460">
                  <c:v>623.28888888888889</c:v>
                </c:pt>
                <c:pt idx="9461">
                  <c:v>622.94444444444434</c:v>
                </c:pt>
                <c:pt idx="9462">
                  <c:v>622.58888888888896</c:v>
                </c:pt>
                <c:pt idx="9463">
                  <c:v>622.24444444444441</c:v>
                </c:pt>
                <c:pt idx="9464">
                  <c:v>621.88888888888891</c:v>
                </c:pt>
                <c:pt idx="9465">
                  <c:v>621.5333333333333</c:v>
                </c:pt>
                <c:pt idx="9466">
                  <c:v>621.20000000000005</c:v>
                </c:pt>
                <c:pt idx="9467">
                  <c:v>620.8555555555555</c:v>
                </c:pt>
                <c:pt idx="9468">
                  <c:v>620.51111111111118</c:v>
                </c:pt>
                <c:pt idx="9469">
                  <c:v>620.17777777777769</c:v>
                </c:pt>
                <c:pt idx="9470">
                  <c:v>619.84444444444443</c:v>
                </c:pt>
                <c:pt idx="9471">
                  <c:v>619.47777777777776</c:v>
                </c:pt>
                <c:pt idx="9472">
                  <c:v>619.13333333333344</c:v>
                </c:pt>
                <c:pt idx="9473">
                  <c:v>618.82222222222219</c:v>
                </c:pt>
                <c:pt idx="9474">
                  <c:v>618.47777777777765</c:v>
                </c:pt>
                <c:pt idx="9475">
                  <c:v>618.12222222222215</c:v>
                </c:pt>
                <c:pt idx="9476">
                  <c:v>617.77777777777771</c:v>
                </c:pt>
                <c:pt idx="9477">
                  <c:v>617.45555555555563</c:v>
                </c:pt>
                <c:pt idx="9478">
                  <c:v>617.08888888888896</c:v>
                </c:pt>
                <c:pt idx="9479">
                  <c:v>616.74444444444453</c:v>
                </c:pt>
                <c:pt idx="9480">
                  <c:v>616.43333333333339</c:v>
                </c:pt>
                <c:pt idx="9481">
                  <c:v>616.08888888888885</c:v>
                </c:pt>
                <c:pt idx="9482">
                  <c:v>615.74444444444453</c:v>
                </c:pt>
                <c:pt idx="9483">
                  <c:v>615.41111111111104</c:v>
                </c:pt>
                <c:pt idx="9484">
                  <c:v>615.07777777777778</c:v>
                </c:pt>
                <c:pt idx="9485">
                  <c:v>614.74444444444441</c:v>
                </c:pt>
                <c:pt idx="9486">
                  <c:v>614.41111111111104</c:v>
                </c:pt>
                <c:pt idx="9487">
                  <c:v>614.05555555555554</c:v>
                </c:pt>
                <c:pt idx="9488">
                  <c:v>613.75555555555559</c:v>
                </c:pt>
                <c:pt idx="9489">
                  <c:v>613.40000000000009</c:v>
                </c:pt>
                <c:pt idx="9490">
                  <c:v>613.05555555555554</c:v>
                </c:pt>
                <c:pt idx="9491">
                  <c:v>612.76666666666677</c:v>
                </c:pt>
                <c:pt idx="9492">
                  <c:v>612.42222222222222</c:v>
                </c:pt>
                <c:pt idx="9493">
                  <c:v>612.08888888888885</c:v>
                </c:pt>
                <c:pt idx="9494">
                  <c:v>611.73333333333335</c:v>
                </c:pt>
                <c:pt idx="9495">
                  <c:v>611.41111111111104</c:v>
                </c:pt>
                <c:pt idx="9496">
                  <c:v>611.08888888888885</c:v>
                </c:pt>
                <c:pt idx="9497">
                  <c:v>610.76666666666665</c:v>
                </c:pt>
                <c:pt idx="9498">
                  <c:v>610.44444444444446</c:v>
                </c:pt>
                <c:pt idx="9499">
                  <c:v>610.12222222222226</c:v>
                </c:pt>
                <c:pt idx="9500">
                  <c:v>609.77777777777783</c:v>
                </c:pt>
                <c:pt idx="9501">
                  <c:v>609.43333333333339</c:v>
                </c:pt>
                <c:pt idx="9502">
                  <c:v>609.09999999999991</c:v>
                </c:pt>
                <c:pt idx="9503">
                  <c:v>608.77777777777771</c:v>
                </c:pt>
                <c:pt idx="9504">
                  <c:v>608.45555555555563</c:v>
                </c:pt>
                <c:pt idx="9505">
                  <c:v>608.11111111111109</c:v>
                </c:pt>
                <c:pt idx="9506">
                  <c:v>607.82222222222219</c:v>
                </c:pt>
                <c:pt idx="9507">
                  <c:v>607.48888888888894</c:v>
                </c:pt>
                <c:pt idx="9508">
                  <c:v>607.13333333333321</c:v>
                </c:pt>
                <c:pt idx="9509">
                  <c:v>606.84444444444443</c:v>
                </c:pt>
                <c:pt idx="9510">
                  <c:v>606.51111111111118</c:v>
                </c:pt>
                <c:pt idx="9511">
                  <c:v>606.17777777777769</c:v>
                </c:pt>
                <c:pt idx="9512">
                  <c:v>605.8555555555555</c:v>
                </c:pt>
                <c:pt idx="9513">
                  <c:v>605.52222222222224</c:v>
                </c:pt>
                <c:pt idx="9514">
                  <c:v>605.20000000000005</c:v>
                </c:pt>
                <c:pt idx="9515">
                  <c:v>604.88888888888891</c:v>
                </c:pt>
                <c:pt idx="9516">
                  <c:v>604.55555555555554</c:v>
                </c:pt>
                <c:pt idx="9517">
                  <c:v>604.24444444444441</c:v>
                </c:pt>
                <c:pt idx="9518">
                  <c:v>603.9222222222221</c:v>
                </c:pt>
                <c:pt idx="9519">
                  <c:v>603.62222222222215</c:v>
                </c:pt>
                <c:pt idx="9520">
                  <c:v>603.30000000000007</c:v>
                </c:pt>
                <c:pt idx="9521">
                  <c:v>602.9666666666667</c:v>
                </c:pt>
                <c:pt idx="9522">
                  <c:v>602.66666666666674</c:v>
                </c:pt>
                <c:pt idx="9523">
                  <c:v>602.34444444444443</c:v>
                </c:pt>
                <c:pt idx="9524">
                  <c:v>602.0333333333333</c:v>
                </c:pt>
                <c:pt idx="9525">
                  <c:v>601.71111111111111</c:v>
                </c:pt>
                <c:pt idx="9526">
                  <c:v>601.37777777777774</c:v>
                </c:pt>
                <c:pt idx="9527">
                  <c:v>601.05555555555566</c:v>
                </c:pt>
                <c:pt idx="9528">
                  <c:v>600.75555555555559</c:v>
                </c:pt>
                <c:pt idx="9529">
                  <c:v>600.45555555555552</c:v>
                </c:pt>
                <c:pt idx="9530">
                  <c:v>600.12222222222215</c:v>
                </c:pt>
                <c:pt idx="9531">
                  <c:v>599.78888888888889</c:v>
                </c:pt>
                <c:pt idx="9532">
                  <c:v>599.4666666666667</c:v>
                </c:pt>
                <c:pt idx="9533">
                  <c:v>599.15555555555557</c:v>
                </c:pt>
                <c:pt idx="9534">
                  <c:v>598.86666666666667</c:v>
                </c:pt>
                <c:pt idx="9535">
                  <c:v>598.55555555555554</c:v>
                </c:pt>
                <c:pt idx="9536">
                  <c:v>598.23333333333323</c:v>
                </c:pt>
                <c:pt idx="9537">
                  <c:v>597.92222222222222</c:v>
                </c:pt>
                <c:pt idx="9538">
                  <c:v>597.62222222222226</c:v>
                </c:pt>
                <c:pt idx="9539">
                  <c:v>597.28888888888889</c:v>
                </c:pt>
                <c:pt idx="9540">
                  <c:v>596.99999999999989</c:v>
                </c:pt>
                <c:pt idx="9541">
                  <c:v>596.69999999999993</c:v>
                </c:pt>
                <c:pt idx="9542">
                  <c:v>596.36666666666656</c:v>
                </c:pt>
                <c:pt idx="9543">
                  <c:v>596.04444444444437</c:v>
                </c:pt>
                <c:pt idx="9544">
                  <c:v>595.75555555555547</c:v>
                </c:pt>
                <c:pt idx="9545">
                  <c:v>595.40000000000009</c:v>
                </c:pt>
                <c:pt idx="9546">
                  <c:v>595.15555555555557</c:v>
                </c:pt>
                <c:pt idx="9547">
                  <c:v>594.8555555555555</c:v>
                </c:pt>
                <c:pt idx="9548">
                  <c:v>594.50000000000011</c:v>
                </c:pt>
                <c:pt idx="9549">
                  <c:v>594.23333333333335</c:v>
                </c:pt>
                <c:pt idx="9550">
                  <c:v>593.93333333333339</c:v>
                </c:pt>
                <c:pt idx="9551">
                  <c:v>593.59999999999991</c:v>
                </c:pt>
                <c:pt idx="9552">
                  <c:v>593.29999999999995</c:v>
                </c:pt>
                <c:pt idx="9553">
                  <c:v>592.98888888888894</c:v>
                </c:pt>
                <c:pt idx="9554">
                  <c:v>592.68888888888887</c:v>
                </c:pt>
                <c:pt idx="9555">
                  <c:v>592.36666666666667</c:v>
                </c:pt>
                <c:pt idx="9556">
                  <c:v>592.08888888888885</c:v>
                </c:pt>
                <c:pt idx="9557">
                  <c:v>591.79999999999984</c:v>
                </c:pt>
                <c:pt idx="9558">
                  <c:v>591.47777777777776</c:v>
                </c:pt>
                <c:pt idx="9559">
                  <c:v>591.20000000000005</c:v>
                </c:pt>
                <c:pt idx="9560">
                  <c:v>590.86666666666667</c:v>
                </c:pt>
                <c:pt idx="9561">
                  <c:v>590.56666666666672</c:v>
                </c:pt>
                <c:pt idx="9562">
                  <c:v>590.27777777777783</c:v>
                </c:pt>
                <c:pt idx="9563">
                  <c:v>589.95555555555541</c:v>
                </c:pt>
                <c:pt idx="9564">
                  <c:v>589.67777777777781</c:v>
                </c:pt>
                <c:pt idx="9565">
                  <c:v>589.38888888888903</c:v>
                </c:pt>
                <c:pt idx="9566">
                  <c:v>589.06666666666672</c:v>
                </c:pt>
                <c:pt idx="9567">
                  <c:v>588.77777777777783</c:v>
                </c:pt>
                <c:pt idx="9568">
                  <c:v>588.4666666666667</c:v>
                </c:pt>
                <c:pt idx="9569">
                  <c:v>588.16666666666663</c:v>
                </c:pt>
                <c:pt idx="9570">
                  <c:v>587.86666666666656</c:v>
                </c:pt>
                <c:pt idx="9571">
                  <c:v>587.55555555555554</c:v>
                </c:pt>
                <c:pt idx="9572">
                  <c:v>587.26666666666665</c:v>
                </c:pt>
                <c:pt idx="9573">
                  <c:v>586.96666666666658</c:v>
                </c:pt>
                <c:pt idx="9574">
                  <c:v>586.67777777777781</c:v>
                </c:pt>
                <c:pt idx="9575">
                  <c:v>586.3888888888888</c:v>
                </c:pt>
                <c:pt idx="9576">
                  <c:v>586.0777777777779</c:v>
                </c:pt>
                <c:pt idx="9577">
                  <c:v>585.77777777777783</c:v>
                </c:pt>
                <c:pt idx="9578">
                  <c:v>585.49999999999989</c:v>
                </c:pt>
                <c:pt idx="9579">
                  <c:v>585.20000000000005</c:v>
                </c:pt>
                <c:pt idx="9580">
                  <c:v>584.9</c:v>
                </c:pt>
                <c:pt idx="9581">
                  <c:v>584.58888888888896</c:v>
                </c:pt>
                <c:pt idx="9582">
                  <c:v>584.31111111111125</c:v>
                </c:pt>
                <c:pt idx="9583">
                  <c:v>584.02222222222224</c:v>
                </c:pt>
                <c:pt idx="9584">
                  <c:v>583.70000000000005</c:v>
                </c:pt>
                <c:pt idx="9585">
                  <c:v>583.44444444444446</c:v>
                </c:pt>
                <c:pt idx="9586">
                  <c:v>583.13333333333344</c:v>
                </c:pt>
                <c:pt idx="9587">
                  <c:v>582.83333333333337</c:v>
                </c:pt>
                <c:pt idx="9588">
                  <c:v>582.54444444444448</c:v>
                </c:pt>
                <c:pt idx="9589">
                  <c:v>582.26666666666688</c:v>
                </c:pt>
                <c:pt idx="9590">
                  <c:v>581.95555555555563</c:v>
                </c:pt>
                <c:pt idx="9591">
                  <c:v>581.68888888888898</c:v>
                </c:pt>
                <c:pt idx="9592">
                  <c:v>581.4</c:v>
                </c:pt>
                <c:pt idx="9593">
                  <c:v>581.08888888888896</c:v>
                </c:pt>
                <c:pt idx="9594">
                  <c:v>580.79999999999995</c:v>
                </c:pt>
                <c:pt idx="9595">
                  <c:v>580.51111111111118</c:v>
                </c:pt>
                <c:pt idx="9596">
                  <c:v>580.23333333333346</c:v>
                </c:pt>
                <c:pt idx="9597">
                  <c:v>579.94444444444446</c:v>
                </c:pt>
                <c:pt idx="9598">
                  <c:v>579.63333333333333</c:v>
                </c:pt>
                <c:pt idx="9599">
                  <c:v>579.34444444444443</c:v>
                </c:pt>
                <c:pt idx="9600">
                  <c:v>579.04444444444437</c:v>
                </c:pt>
                <c:pt idx="9601">
                  <c:v>578.76666666666665</c:v>
                </c:pt>
                <c:pt idx="9602">
                  <c:v>578.47777777777776</c:v>
                </c:pt>
                <c:pt idx="9603">
                  <c:v>578.17777777777769</c:v>
                </c:pt>
                <c:pt idx="9604">
                  <c:v>577.8888888888888</c:v>
                </c:pt>
                <c:pt idx="9605">
                  <c:v>577.61111111111109</c:v>
                </c:pt>
                <c:pt idx="9606">
                  <c:v>577.31111111111113</c:v>
                </c:pt>
                <c:pt idx="9607">
                  <c:v>577.0333333333333</c:v>
                </c:pt>
                <c:pt idx="9608">
                  <c:v>576.73333333333335</c:v>
                </c:pt>
                <c:pt idx="9609">
                  <c:v>576.48888888888882</c:v>
                </c:pt>
                <c:pt idx="9610">
                  <c:v>576.18888888888898</c:v>
                </c:pt>
                <c:pt idx="9611">
                  <c:v>575.91111111111115</c:v>
                </c:pt>
                <c:pt idx="9612">
                  <c:v>575.61111111111109</c:v>
                </c:pt>
                <c:pt idx="9613">
                  <c:v>575.34444444444443</c:v>
                </c:pt>
                <c:pt idx="9614">
                  <c:v>575.06666666666672</c:v>
                </c:pt>
                <c:pt idx="9615">
                  <c:v>574.77777777777783</c:v>
                </c:pt>
                <c:pt idx="9616">
                  <c:v>574.5</c:v>
                </c:pt>
                <c:pt idx="9617">
                  <c:v>574.20000000000005</c:v>
                </c:pt>
                <c:pt idx="9618">
                  <c:v>573.92222222222222</c:v>
                </c:pt>
                <c:pt idx="9619">
                  <c:v>573.64444444444439</c:v>
                </c:pt>
                <c:pt idx="9620">
                  <c:v>573.35555555555561</c:v>
                </c:pt>
                <c:pt idx="9621">
                  <c:v>573.05555555555554</c:v>
                </c:pt>
                <c:pt idx="9622">
                  <c:v>572.75555555555547</c:v>
                </c:pt>
                <c:pt idx="9623">
                  <c:v>572.51111111111118</c:v>
                </c:pt>
                <c:pt idx="9624">
                  <c:v>572.21111111111111</c:v>
                </c:pt>
                <c:pt idx="9625">
                  <c:v>571.92222222222222</c:v>
                </c:pt>
                <c:pt idx="9626">
                  <c:v>571.65555555555557</c:v>
                </c:pt>
                <c:pt idx="9627">
                  <c:v>571.35555555555561</c:v>
                </c:pt>
                <c:pt idx="9628">
                  <c:v>571.07777777777778</c:v>
                </c:pt>
                <c:pt idx="9629">
                  <c:v>570.80000000000007</c:v>
                </c:pt>
                <c:pt idx="9630">
                  <c:v>570.5333333333333</c:v>
                </c:pt>
                <c:pt idx="9631">
                  <c:v>570.23333333333323</c:v>
                </c:pt>
                <c:pt idx="9632">
                  <c:v>569.97777777777776</c:v>
                </c:pt>
                <c:pt idx="9633">
                  <c:v>569.71111111111111</c:v>
                </c:pt>
                <c:pt idx="9634">
                  <c:v>569.40000000000009</c:v>
                </c:pt>
                <c:pt idx="9635">
                  <c:v>569.09999999999991</c:v>
                </c:pt>
                <c:pt idx="9636">
                  <c:v>568.84444444444443</c:v>
                </c:pt>
                <c:pt idx="9637">
                  <c:v>568.56666666666661</c:v>
                </c:pt>
                <c:pt idx="9638">
                  <c:v>568.31111111111125</c:v>
                </c:pt>
                <c:pt idx="9639">
                  <c:v>568</c:v>
                </c:pt>
                <c:pt idx="9640">
                  <c:v>567.7444444444443</c:v>
                </c:pt>
                <c:pt idx="9641">
                  <c:v>567.44444444444457</c:v>
                </c:pt>
                <c:pt idx="9642">
                  <c:v>567.20000000000005</c:v>
                </c:pt>
                <c:pt idx="9643">
                  <c:v>566.91111111111115</c:v>
                </c:pt>
                <c:pt idx="9644">
                  <c:v>566.63333333333333</c:v>
                </c:pt>
                <c:pt idx="9645">
                  <c:v>566.34444444444443</c:v>
                </c:pt>
                <c:pt idx="9646">
                  <c:v>566.09999999999991</c:v>
                </c:pt>
                <c:pt idx="9647">
                  <c:v>565.81111111111113</c:v>
                </c:pt>
                <c:pt idx="9648">
                  <c:v>565.5333333333333</c:v>
                </c:pt>
                <c:pt idx="9649">
                  <c:v>565.25555555555547</c:v>
                </c:pt>
                <c:pt idx="9650">
                  <c:v>564.9666666666667</c:v>
                </c:pt>
                <c:pt idx="9651">
                  <c:v>564.72222222222217</c:v>
                </c:pt>
                <c:pt idx="9652">
                  <c:v>564.45555555555563</c:v>
                </c:pt>
                <c:pt idx="9653">
                  <c:v>564.1444444444445</c:v>
                </c:pt>
                <c:pt idx="9654">
                  <c:v>563.87777777777774</c:v>
                </c:pt>
                <c:pt idx="9655">
                  <c:v>563.62222222222226</c:v>
                </c:pt>
                <c:pt idx="9656">
                  <c:v>563.32222222222219</c:v>
                </c:pt>
                <c:pt idx="9657">
                  <c:v>563.06666666666661</c:v>
                </c:pt>
                <c:pt idx="9658">
                  <c:v>562.78888888888889</c:v>
                </c:pt>
                <c:pt idx="9659">
                  <c:v>562.52222222222224</c:v>
                </c:pt>
                <c:pt idx="9660">
                  <c:v>562.24444444444441</c:v>
                </c:pt>
                <c:pt idx="9661">
                  <c:v>561.9666666666667</c:v>
                </c:pt>
                <c:pt idx="9662">
                  <c:v>561.70000000000005</c:v>
                </c:pt>
                <c:pt idx="9663">
                  <c:v>561.41111111111104</c:v>
                </c:pt>
                <c:pt idx="9664">
                  <c:v>561.16666666666674</c:v>
                </c:pt>
                <c:pt idx="9665">
                  <c:v>560.87777777777785</c:v>
                </c:pt>
                <c:pt idx="9666">
                  <c:v>560.63333333333333</c:v>
                </c:pt>
                <c:pt idx="9667">
                  <c:v>560.34444444444443</c:v>
                </c:pt>
                <c:pt idx="9668">
                  <c:v>560.08888888888896</c:v>
                </c:pt>
                <c:pt idx="9669">
                  <c:v>559.79999999999984</c:v>
                </c:pt>
                <c:pt idx="9670">
                  <c:v>559.54444444444437</c:v>
                </c:pt>
                <c:pt idx="9671">
                  <c:v>559.28888888888878</c:v>
                </c:pt>
                <c:pt idx="9672">
                  <c:v>559.01111111111118</c:v>
                </c:pt>
                <c:pt idx="9673">
                  <c:v>558.72222222222217</c:v>
                </c:pt>
                <c:pt idx="9674">
                  <c:v>558.4666666666667</c:v>
                </c:pt>
                <c:pt idx="9675">
                  <c:v>558.17777777777781</c:v>
                </c:pt>
                <c:pt idx="9676">
                  <c:v>557.9222222222221</c:v>
                </c:pt>
                <c:pt idx="9677">
                  <c:v>557.66666666666663</c:v>
                </c:pt>
                <c:pt idx="9678">
                  <c:v>557.41111111111104</c:v>
                </c:pt>
                <c:pt idx="9679">
                  <c:v>557.13333333333344</c:v>
                </c:pt>
                <c:pt idx="9680">
                  <c:v>556.86666666666667</c:v>
                </c:pt>
                <c:pt idx="9681">
                  <c:v>556.62222222222226</c:v>
                </c:pt>
                <c:pt idx="9682">
                  <c:v>556.34444444444443</c:v>
                </c:pt>
                <c:pt idx="9683">
                  <c:v>556.05555555555554</c:v>
                </c:pt>
                <c:pt idx="9684">
                  <c:v>555.78888888888889</c:v>
                </c:pt>
                <c:pt idx="9685">
                  <c:v>555.5333333333333</c:v>
                </c:pt>
                <c:pt idx="9686">
                  <c:v>555.27777777777783</c:v>
                </c:pt>
                <c:pt idx="9687">
                  <c:v>555.02222222222235</c:v>
                </c:pt>
                <c:pt idx="9688">
                  <c:v>554.73333333333323</c:v>
                </c:pt>
                <c:pt idx="9689">
                  <c:v>554.4666666666667</c:v>
                </c:pt>
                <c:pt idx="9690">
                  <c:v>554.21111111111122</c:v>
                </c:pt>
                <c:pt idx="9691">
                  <c:v>553.94444444444446</c:v>
                </c:pt>
                <c:pt idx="9692">
                  <c:v>553.67777777777781</c:v>
                </c:pt>
                <c:pt idx="9693">
                  <c:v>553.43333333333328</c:v>
                </c:pt>
                <c:pt idx="9694">
                  <c:v>553.15555555555557</c:v>
                </c:pt>
                <c:pt idx="9695">
                  <c:v>552.87777777777785</c:v>
                </c:pt>
                <c:pt idx="9696">
                  <c:v>552.62222222222226</c:v>
                </c:pt>
                <c:pt idx="9697">
                  <c:v>552.3555555555555</c:v>
                </c:pt>
                <c:pt idx="9698">
                  <c:v>552.07777777777778</c:v>
                </c:pt>
                <c:pt idx="9699">
                  <c:v>551.83333333333326</c:v>
                </c:pt>
                <c:pt idx="9700">
                  <c:v>551.58888888888896</c:v>
                </c:pt>
                <c:pt idx="9701">
                  <c:v>551.31111111111113</c:v>
                </c:pt>
                <c:pt idx="9702">
                  <c:v>551.06666666666672</c:v>
                </c:pt>
                <c:pt idx="9703">
                  <c:v>550.81111111111113</c:v>
                </c:pt>
                <c:pt idx="9704">
                  <c:v>550.5333333333333</c:v>
                </c:pt>
                <c:pt idx="9705">
                  <c:v>550.26666666666665</c:v>
                </c:pt>
                <c:pt idx="9706">
                  <c:v>549.97777777777776</c:v>
                </c:pt>
                <c:pt idx="9707">
                  <c:v>549.74444444444441</c:v>
                </c:pt>
                <c:pt idx="9708">
                  <c:v>549.47777777777776</c:v>
                </c:pt>
                <c:pt idx="9709">
                  <c:v>549.23333333333323</c:v>
                </c:pt>
                <c:pt idx="9710">
                  <c:v>548.95555555555552</c:v>
                </c:pt>
                <c:pt idx="9711">
                  <c:v>548.71111111111111</c:v>
                </c:pt>
                <c:pt idx="9712">
                  <c:v>548.43333333333328</c:v>
                </c:pt>
                <c:pt idx="9713">
                  <c:v>548.21111111111111</c:v>
                </c:pt>
                <c:pt idx="9714">
                  <c:v>547.94444444444446</c:v>
                </c:pt>
                <c:pt idx="9715">
                  <c:v>547.66666666666663</c:v>
                </c:pt>
                <c:pt idx="9716">
                  <c:v>547.43333333333328</c:v>
                </c:pt>
                <c:pt idx="9717">
                  <c:v>547.16666666666663</c:v>
                </c:pt>
                <c:pt idx="9718">
                  <c:v>546.9222222222221</c:v>
                </c:pt>
                <c:pt idx="9719">
                  <c:v>546.66666666666663</c:v>
                </c:pt>
                <c:pt idx="9720">
                  <c:v>546.38888888888891</c:v>
                </c:pt>
                <c:pt idx="9721">
                  <c:v>546.12222222222226</c:v>
                </c:pt>
                <c:pt idx="9722">
                  <c:v>545.87777777777774</c:v>
                </c:pt>
                <c:pt idx="9723">
                  <c:v>545.6111111111112</c:v>
                </c:pt>
                <c:pt idx="9724">
                  <c:v>545.4</c:v>
                </c:pt>
                <c:pt idx="9725">
                  <c:v>545.12222222222226</c:v>
                </c:pt>
                <c:pt idx="9726">
                  <c:v>544.8555555555555</c:v>
                </c:pt>
                <c:pt idx="9727">
                  <c:v>544.58888888888896</c:v>
                </c:pt>
                <c:pt idx="9728">
                  <c:v>544.3555555555555</c:v>
                </c:pt>
                <c:pt idx="9729">
                  <c:v>544.0777777777779</c:v>
                </c:pt>
                <c:pt idx="9730">
                  <c:v>543.83333333333337</c:v>
                </c:pt>
                <c:pt idx="9731">
                  <c:v>543.5777777777779</c:v>
                </c:pt>
                <c:pt idx="9732">
                  <c:v>543.31111111111113</c:v>
                </c:pt>
                <c:pt idx="9733">
                  <c:v>543.06666666666683</c:v>
                </c:pt>
                <c:pt idx="9734">
                  <c:v>542.77777777777783</c:v>
                </c:pt>
                <c:pt idx="9735">
                  <c:v>542.58888888888896</c:v>
                </c:pt>
                <c:pt idx="9736">
                  <c:v>542.31111111111113</c:v>
                </c:pt>
                <c:pt idx="9737">
                  <c:v>542.06666666666683</c:v>
                </c:pt>
                <c:pt idx="9738">
                  <c:v>541.81111111111113</c:v>
                </c:pt>
                <c:pt idx="9739">
                  <c:v>541.56666666666672</c:v>
                </c:pt>
                <c:pt idx="9740">
                  <c:v>541.27777777777783</c:v>
                </c:pt>
                <c:pt idx="9741">
                  <c:v>541.04444444444448</c:v>
                </c:pt>
                <c:pt idx="9742">
                  <c:v>540.80000000000007</c:v>
                </c:pt>
                <c:pt idx="9743">
                  <c:v>540.55555555555566</c:v>
                </c:pt>
                <c:pt idx="9744">
                  <c:v>540.28888888888889</c:v>
                </c:pt>
                <c:pt idx="9745">
                  <c:v>540.02222222222235</c:v>
                </c:pt>
                <c:pt idx="9746">
                  <c:v>539.75555555555559</c:v>
                </c:pt>
                <c:pt idx="9747">
                  <c:v>539.52222222222235</c:v>
                </c:pt>
                <c:pt idx="9748">
                  <c:v>539.29999999999995</c:v>
                </c:pt>
                <c:pt idx="9749">
                  <c:v>539.04444444444459</c:v>
                </c:pt>
                <c:pt idx="9750">
                  <c:v>538.77777777777783</c:v>
                </c:pt>
                <c:pt idx="9751">
                  <c:v>538.53333333333342</c:v>
                </c:pt>
                <c:pt idx="9752">
                  <c:v>538.30000000000007</c:v>
                </c:pt>
                <c:pt idx="9753">
                  <c:v>538.0333333333333</c:v>
                </c:pt>
                <c:pt idx="9754">
                  <c:v>537.81111111111113</c:v>
                </c:pt>
                <c:pt idx="9755">
                  <c:v>537.53333333333342</c:v>
                </c:pt>
                <c:pt idx="9756">
                  <c:v>537.27777777777783</c:v>
                </c:pt>
                <c:pt idx="9757">
                  <c:v>537.05555555555566</c:v>
                </c:pt>
                <c:pt idx="9758">
                  <c:v>536.75555555555559</c:v>
                </c:pt>
                <c:pt idx="9759">
                  <c:v>536.54444444444448</c:v>
                </c:pt>
                <c:pt idx="9760">
                  <c:v>536.28888888888889</c:v>
                </c:pt>
                <c:pt idx="9761">
                  <c:v>536.04444444444448</c:v>
                </c:pt>
                <c:pt idx="9762">
                  <c:v>535.78888888888889</c:v>
                </c:pt>
                <c:pt idx="9763">
                  <c:v>535.5777777777779</c:v>
                </c:pt>
                <c:pt idx="9764">
                  <c:v>535.32222222222231</c:v>
                </c:pt>
                <c:pt idx="9765">
                  <c:v>535.05555555555566</c:v>
                </c:pt>
                <c:pt idx="9766">
                  <c:v>534.82222222222219</c:v>
                </c:pt>
                <c:pt idx="9767">
                  <c:v>534.56666666666672</c:v>
                </c:pt>
                <c:pt idx="9768">
                  <c:v>534.29999999999995</c:v>
                </c:pt>
                <c:pt idx="9769">
                  <c:v>534.0333333333333</c:v>
                </c:pt>
                <c:pt idx="9770">
                  <c:v>533.79999999999984</c:v>
                </c:pt>
                <c:pt idx="9771">
                  <c:v>533.5333333333333</c:v>
                </c:pt>
                <c:pt idx="9772">
                  <c:v>533.29999999999995</c:v>
                </c:pt>
                <c:pt idx="9773">
                  <c:v>533.0777777777779</c:v>
                </c:pt>
                <c:pt idx="9774">
                  <c:v>532.81111111111113</c:v>
                </c:pt>
                <c:pt idx="9775">
                  <c:v>532.5777777777779</c:v>
                </c:pt>
                <c:pt idx="9776">
                  <c:v>532.34444444444443</c:v>
                </c:pt>
                <c:pt idx="9777">
                  <c:v>532.08888888888896</c:v>
                </c:pt>
                <c:pt idx="9778">
                  <c:v>531.81111111111113</c:v>
                </c:pt>
                <c:pt idx="9779">
                  <c:v>531.6</c:v>
                </c:pt>
                <c:pt idx="9780">
                  <c:v>531.37777777777774</c:v>
                </c:pt>
                <c:pt idx="9781">
                  <c:v>531.1</c:v>
                </c:pt>
                <c:pt idx="9782">
                  <c:v>530.8555555555555</c:v>
                </c:pt>
                <c:pt idx="9783">
                  <c:v>530.62222222222215</c:v>
                </c:pt>
                <c:pt idx="9784">
                  <c:v>530.35555555555538</c:v>
                </c:pt>
                <c:pt idx="9785">
                  <c:v>530.13333333333333</c:v>
                </c:pt>
                <c:pt idx="9786">
                  <c:v>529.90000000000009</c:v>
                </c:pt>
                <c:pt idx="9787">
                  <c:v>529.6444444444445</c:v>
                </c:pt>
                <c:pt idx="9788">
                  <c:v>529.42222222222222</c:v>
                </c:pt>
                <c:pt idx="9789">
                  <c:v>529.15555555555557</c:v>
                </c:pt>
                <c:pt idx="9790">
                  <c:v>528.91111111111104</c:v>
                </c:pt>
                <c:pt idx="9791">
                  <c:v>528.67777777777781</c:v>
                </c:pt>
                <c:pt idx="9792">
                  <c:v>528.43333333333328</c:v>
                </c:pt>
                <c:pt idx="9793">
                  <c:v>528.18888888888887</c:v>
                </c:pt>
                <c:pt idx="9794">
                  <c:v>527.94444444444446</c:v>
                </c:pt>
                <c:pt idx="9795">
                  <c:v>527.71111111111111</c:v>
                </c:pt>
                <c:pt idx="9796">
                  <c:v>527.47777777777776</c:v>
                </c:pt>
                <c:pt idx="9797">
                  <c:v>527.21111111111111</c:v>
                </c:pt>
                <c:pt idx="9798">
                  <c:v>526.98888888888882</c:v>
                </c:pt>
                <c:pt idx="9799">
                  <c:v>526.73333333333335</c:v>
                </c:pt>
                <c:pt idx="9800">
                  <c:v>526.5</c:v>
                </c:pt>
                <c:pt idx="9801">
                  <c:v>526.26666666666677</c:v>
                </c:pt>
                <c:pt idx="9802">
                  <c:v>526</c:v>
                </c:pt>
                <c:pt idx="9803">
                  <c:v>525.77777777777783</c:v>
                </c:pt>
                <c:pt idx="9804">
                  <c:v>525.55555555555554</c:v>
                </c:pt>
                <c:pt idx="9805">
                  <c:v>525.32222222222219</c:v>
                </c:pt>
                <c:pt idx="9806">
                  <c:v>525.05555555555554</c:v>
                </c:pt>
                <c:pt idx="9807">
                  <c:v>524.82222222222219</c:v>
                </c:pt>
                <c:pt idx="9808">
                  <c:v>524.59999999999991</c:v>
                </c:pt>
                <c:pt idx="9809">
                  <c:v>524.35555555555538</c:v>
                </c:pt>
                <c:pt idx="9810">
                  <c:v>524.09999999999991</c:v>
                </c:pt>
                <c:pt idx="9811">
                  <c:v>523.85555555555538</c:v>
                </c:pt>
                <c:pt idx="9812">
                  <c:v>523.62222222222215</c:v>
                </c:pt>
                <c:pt idx="9813">
                  <c:v>523.38888888888891</c:v>
                </c:pt>
                <c:pt idx="9814">
                  <c:v>523.16666666666663</c:v>
                </c:pt>
                <c:pt idx="9815">
                  <c:v>522.90000000000009</c:v>
                </c:pt>
                <c:pt idx="9816">
                  <c:v>522.67777777777781</c:v>
                </c:pt>
                <c:pt idx="9817">
                  <c:v>522.44444444444446</c:v>
                </c:pt>
                <c:pt idx="9818">
                  <c:v>522.20000000000005</c:v>
                </c:pt>
                <c:pt idx="9819">
                  <c:v>521.97777777777776</c:v>
                </c:pt>
                <c:pt idx="9820">
                  <c:v>521.72222222222217</c:v>
                </c:pt>
                <c:pt idx="9821">
                  <c:v>521.51111111111106</c:v>
                </c:pt>
                <c:pt idx="9822">
                  <c:v>521.26666666666677</c:v>
                </c:pt>
                <c:pt idx="9823">
                  <c:v>521.04444444444448</c:v>
                </c:pt>
                <c:pt idx="9824">
                  <c:v>520.77777777777783</c:v>
                </c:pt>
                <c:pt idx="9825">
                  <c:v>520.58888888888885</c:v>
                </c:pt>
                <c:pt idx="9826">
                  <c:v>520.29999999999995</c:v>
                </c:pt>
                <c:pt idx="9827">
                  <c:v>520.09999999999991</c:v>
                </c:pt>
                <c:pt idx="9828">
                  <c:v>519.84444444444443</c:v>
                </c:pt>
                <c:pt idx="9829">
                  <c:v>519.61111111111109</c:v>
                </c:pt>
                <c:pt idx="9830">
                  <c:v>519.37777777777774</c:v>
                </c:pt>
                <c:pt idx="9831">
                  <c:v>519.17777777777781</c:v>
                </c:pt>
                <c:pt idx="9832">
                  <c:v>518.9222222222221</c:v>
                </c:pt>
                <c:pt idx="9833">
                  <c:v>518.68888888888887</c:v>
                </c:pt>
                <c:pt idx="9834">
                  <c:v>518.4666666666667</c:v>
                </c:pt>
                <c:pt idx="9835">
                  <c:v>518.20000000000005</c:v>
                </c:pt>
                <c:pt idx="9836">
                  <c:v>517.97777777777776</c:v>
                </c:pt>
                <c:pt idx="9837">
                  <c:v>517.73333333333335</c:v>
                </c:pt>
                <c:pt idx="9838">
                  <c:v>517.47777777777776</c:v>
                </c:pt>
                <c:pt idx="9839">
                  <c:v>517.23333333333335</c:v>
                </c:pt>
                <c:pt idx="9840">
                  <c:v>517.02222222222235</c:v>
                </c:pt>
                <c:pt idx="9841">
                  <c:v>516.77777777777783</c:v>
                </c:pt>
                <c:pt idx="9842">
                  <c:v>516.56666666666672</c:v>
                </c:pt>
                <c:pt idx="9843">
                  <c:v>516.32222222222219</c:v>
                </c:pt>
                <c:pt idx="9844">
                  <c:v>516.08888888888896</c:v>
                </c:pt>
                <c:pt idx="9845">
                  <c:v>515.85555555555538</c:v>
                </c:pt>
                <c:pt idx="9846">
                  <c:v>515.62222222222226</c:v>
                </c:pt>
                <c:pt idx="9847">
                  <c:v>515.4</c:v>
                </c:pt>
                <c:pt idx="9848">
                  <c:v>515.16666666666663</c:v>
                </c:pt>
                <c:pt idx="9849">
                  <c:v>514.94444444444446</c:v>
                </c:pt>
                <c:pt idx="9850">
                  <c:v>514.69999999999993</c:v>
                </c:pt>
                <c:pt idx="9851">
                  <c:v>514.44444444444446</c:v>
                </c:pt>
                <c:pt idx="9852">
                  <c:v>514.23333333333335</c:v>
                </c:pt>
                <c:pt idx="9853">
                  <c:v>514.00000000000011</c:v>
                </c:pt>
                <c:pt idx="9854">
                  <c:v>513.76666666666677</c:v>
                </c:pt>
                <c:pt idx="9855">
                  <c:v>513.55555555555554</c:v>
                </c:pt>
                <c:pt idx="9856">
                  <c:v>513.28888888888889</c:v>
                </c:pt>
                <c:pt idx="9857">
                  <c:v>513.07777777777778</c:v>
                </c:pt>
                <c:pt idx="9858">
                  <c:v>512.85555555555538</c:v>
                </c:pt>
                <c:pt idx="9859">
                  <c:v>512.62222222222226</c:v>
                </c:pt>
                <c:pt idx="9860">
                  <c:v>512.41111111111104</c:v>
                </c:pt>
                <c:pt idx="9861">
                  <c:v>512.18888888888898</c:v>
                </c:pt>
                <c:pt idx="9862">
                  <c:v>511.92222222222216</c:v>
                </c:pt>
                <c:pt idx="9863">
                  <c:v>511.71111111111105</c:v>
                </c:pt>
                <c:pt idx="9864">
                  <c:v>511.47777777777782</c:v>
                </c:pt>
                <c:pt idx="9865">
                  <c:v>511.26666666666665</c:v>
                </c:pt>
                <c:pt idx="9866">
                  <c:v>511.05555555555554</c:v>
                </c:pt>
                <c:pt idx="9867">
                  <c:v>510.75555555555559</c:v>
                </c:pt>
                <c:pt idx="9868">
                  <c:v>510.55555555555554</c:v>
                </c:pt>
                <c:pt idx="9869">
                  <c:v>510.31111111111113</c:v>
                </c:pt>
                <c:pt idx="9870">
                  <c:v>510.1111111111112</c:v>
                </c:pt>
                <c:pt idx="9871">
                  <c:v>509.87777777777774</c:v>
                </c:pt>
                <c:pt idx="9872">
                  <c:v>509.64444444444445</c:v>
                </c:pt>
                <c:pt idx="9873">
                  <c:v>509.42222222222222</c:v>
                </c:pt>
                <c:pt idx="9874">
                  <c:v>509.17777777777781</c:v>
                </c:pt>
                <c:pt idx="9875">
                  <c:v>508.94444444444446</c:v>
                </c:pt>
                <c:pt idx="9876">
                  <c:v>508.70000000000005</c:v>
                </c:pt>
                <c:pt idx="9877">
                  <c:v>508.53333333333325</c:v>
                </c:pt>
                <c:pt idx="9878">
                  <c:v>508.27777777777777</c:v>
                </c:pt>
                <c:pt idx="9879">
                  <c:v>508.03333333333325</c:v>
                </c:pt>
                <c:pt idx="9880">
                  <c:v>507.83333333333331</c:v>
                </c:pt>
                <c:pt idx="9881">
                  <c:v>507.57777777777778</c:v>
                </c:pt>
                <c:pt idx="9882">
                  <c:v>507.35555555555555</c:v>
                </c:pt>
                <c:pt idx="9883">
                  <c:v>507.14444444444445</c:v>
                </c:pt>
                <c:pt idx="9884">
                  <c:v>506.92222222222216</c:v>
                </c:pt>
                <c:pt idx="9885">
                  <c:v>506.66666666666674</c:v>
                </c:pt>
                <c:pt idx="9886">
                  <c:v>506.43333333333328</c:v>
                </c:pt>
                <c:pt idx="9887">
                  <c:v>506.23333333333335</c:v>
                </c:pt>
                <c:pt idx="9888">
                  <c:v>506</c:v>
                </c:pt>
                <c:pt idx="9889">
                  <c:v>505.78888888888895</c:v>
                </c:pt>
                <c:pt idx="9890">
                  <c:v>505.55555555555554</c:v>
                </c:pt>
                <c:pt idx="9891">
                  <c:v>505.32222222222219</c:v>
                </c:pt>
                <c:pt idx="9892">
                  <c:v>505.07777777777784</c:v>
                </c:pt>
                <c:pt idx="9893">
                  <c:v>504.88888888888891</c:v>
                </c:pt>
                <c:pt idx="9894">
                  <c:v>504.67777777777769</c:v>
                </c:pt>
                <c:pt idx="9895">
                  <c:v>504.43333333333328</c:v>
                </c:pt>
                <c:pt idx="9896">
                  <c:v>504.21111111111105</c:v>
                </c:pt>
                <c:pt idx="9897">
                  <c:v>503.9777777777777</c:v>
                </c:pt>
                <c:pt idx="9898">
                  <c:v>503.76666666666671</c:v>
                </c:pt>
                <c:pt idx="9899">
                  <c:v>503.53333333333325</c:v>
                </c:pt>
                <c:pt idx="9900">
                  <c:v>503.32222222222219</c:v>
                </c:pt>
                <c:pt idx="9901">
                  <c:v>503.11111111111109</c:v>
                </c:pt>
                <c:pt idx="9902">
                  <c:v>502.87777777777774</c:v>
                </c:pt>
                <c:pt idx="9903">
                  <c:v>502.62222222222226</c:v>
                </c:pt>
                <c:pt idx="9904">
                  <c:v>502.42222222222222</c:v>
                </c:pt>
                <c:pt idx="9905">
                  <c:v>502.20000000000005</c:v>
                </c:pt>
                <c:pt idx="9906">
                  <c:v>501.98888888888882</c:v>
                </c:pt>
                <c:pt idx="9907">
                  <c:v>501.74444444444453</c:v>
                </c:pt>
                <c:pt idx="9908">
                  <c:v>501.52222222222218</c:v>
                </c:pt>
                <c:pt idx="9909">
                  <c:v>501.32222222222219</c:v>
                </c:pt>
                <c:pt idx="9910">
                  <c:v>501.06666666666672</c:v>
                </c:pt>
                <c:pt idx="9911">
                  <c:v>500.86666666666656</c:v>
                </c:pt>
                <c:pt idx="9912">
                  <c:v>500.65555555555562</c:v>
                </c:pt>
                <c:pt idx="9913">
                  <c:v>500.43333333333328</c:v>
                </c:pt>
                <c:pt idx="9914">
                  <c:v>500.20000000000005</c:v>
                </c:pt>
                <c:pt idx="9915">
                  <c:v>499.98888888888882</c:v>
                </c:pt>
                <c:pt idx="9916">
                  <c:v>499.75555555555559</c:v>
                </c:pt>
                <c:pt idx="9917">
                  <c:v>499.54444444444448</c:v>
                </c:pt>
                <c:pt idx="9918">
                  <c:v>499.32222222222219</c:v>
                </c:pt>
                <c:pt idx="9919">
                  <c:v>499.10000000000008</c:v>
                </c:pt>
                <c:pt idx="9920">
                  <c:v>498.85555555555555</c:v>
                </c:pt>
                <c:pt idx="9921">
                  <c:v>498.63333333333333</c:v>
                </c:pt>
                <c:pt idx="9922">
                  <c:v>498.43333333333328</c:v>
                </c:pt>
                <c:pt idx="9923">
                  <c:v>498.22222222222223</c:v>
                </c:pt>
                <c:pt idx="9924">
                  <c:v>498.01111111111118</c:v>
                </c:pt>
                <c:pt idx="9925">
                  <c:v>497.77777777777777</c:v>
                </c:pt>
                <c:pt idx="9926">
                  <c:v>497.53333333333336</c:v>
                </c:pt>
                <c:pt idx="9927">
                  <c:v>497.32222222222219</c:v>
                </c:pt>
                <c:pt idx="9928">
                  <c:v>497.12222222222226</c:v>
                </c:pt>
                <c:pt idx="9929">
                  <c:v>496.88888888888891</c:v>
                </c:pt>
                <c:pt idx="9930">
                  <c:v>496.65555555555562</c:v>
                </c:pt>
                <c:pt idx="9931">
                  <c:v>496.45555555555552</c:v>
                </c:pt>
                <c:pt idx="9932">
                  <c:v>496.24444444444441</c:v>
                </c:pt>
                <c:pt idx="9933">
                  <c:v>496.0222222222223</c:v>
                </c:pt>
                <c:pt idx="9934">
                  <c:v>495.76666666666665</c:v>
                </c:pt>
                <c:pt idx="9935">
                  <c:v>495.56666666666672</c:v>
                </c:pt>
                <c:pt idx="9936">
                  <c:v>495.35555555555555</c:v>
                </c:pt>
                <c:pt idx="9937">
                  <c:v>495.14444444444445</c:v>
                </c:pt>
                <c:pt idx="9938">
                  <c:v>494.92222222222222</c:v>
                </c:pt>
                <c:pt idx="9939">
                  <c:v>494.71111111111117</c:v>
                </c:pt>
                <c:pt idx="9940">
                  <c:v>494.47777777777782</c:v>
                </c:pt>
                <c:pt idx="9941">
                  <c:v>494.27777777777777</c:v>
                </c:pt>
                <c:pt idx="9942">
                  <c:v>494.05555555555554</c:v>
                </c:pt>
                <c:pt idx="9943">
                  <c:v>493.84444444444438</c:v>
                </c:pt>
                <c:pt idx="9944">
                  <c:v>493.64444444444445</c:v>
                </c:pt>
                <c:pt idx="9945">
                  <c:v>493.42222222222222</c:v>
                </c:pt>
                <c:pt idx="9946">
                  <c:v>493.20000000000005</c:v>
                </c:pt>
                <c:pt idx="9947">
                  <c:v>492.97777777777782</c:v>
                </c:pt>
                <c:pt idx="9948">
                  <c:v>492.77777777777777</c:v>
                </c:pt>
                <c:pt idx="9949">
                  <c:v>492.56666666666672</c:v>
                </c:pt>
                <c:pt idx="9950">
                  <c:v>492.32222222222219</c:v>
                </c:pt>
                <c:pt idx="9951">
                  <c:v>492.10000000000008</c:v>
                </c:pt>
                <c:pt idx="9952">
                  <c:v>491.87777777777774</c:v>
                </c:pt>
                <c:pt idx="9953">
                  <c:v>491.72222222222223</c:v>
                </c:pt>
                <c:pt idx="9954">
                  <c:v>491.48888888888882</c:v>
                </c:pt>
                <c:pt idx="9955">
                  <c:v>491.24444444444441</c:v>
                </c:pt>
                <c:pt idx="9956">
                  <c:v>491.03333333333336</c:v>
                </c:pt>
                <c:pt idx="9957">
                  <c:v>490.81111111111113</c:v>
                </c:pt>
                <c:pt idx="9958">
                  <c:v>490.62222222222226</c:v>
                </c:pt>
                <c:pt idx="9959">
                  <c:v>490.39999999999992</c:v>
                </c:pt>
                <c:pt idx="9960">
                  <c:v>490.17777777777781</c:v>
                </c:pt>
                <c:pt idx="9961">
                  <c:v>489.96666666666664</c:v>
                </c:pt>
                <c:pt idx="9962">
                  <c:v>489.76666666666665</c:v>
                </c:pt>
                <c:pt idx="9963">
                  <c:v>489.53333333333336</c:v>
                </c:pt>
                <c:pt idx="9964">
                  <c:v>489.34444444444449</c:v>
                </c:pt>
                <c:pt idx="9965">
                  <c:v>489.11111111111109</c:v>
                </c:pt>
                <c:pt idx="9966">
                  <c:v>488.9111111111111</c:v>
                </c:pt>
                <c:pt idx="9967">
                  <c:v>488.68888888888887</c:v>
                </c:pt>
                <c:pt idx="9968">
                  <c:v>488.46666666666664</c:v>
                </c:pt>
                <c:pt idx="9969">
                  <c:v>488.26666666666665</c:v>
                </c:pt>
                <c:pt idx="9970">
                  <c:v>488</c:v>
                </c:pt>
                <c:pt idx="9971">
                  <c:v>487.79999999999995</c:v>
                </c:pt>
                <c:pt idx="9972">
                  <c:v>487.59999999999997</c:v>
                </c:pt>
                <c:pt idx="9973">
                  <c:v>487.38888888888891</c:v>
                </c:pt>
                <c:pt idx="9974">
                  <c:v>487.18888888888887</c:v>
                </c:pt>
                <c:pt idx="9975">
                  <c:v>486.97777777777782</c:v>
                </c:pt>
                <c:pt idx="9976">
                  <c:v>486.76666666666665</c:v>
                </c:pt>
                <c:pt idx="9977">
                  <c:v>486.53333333333347</c:v>
                </c:pt>
                <c:pt idx="9978">
                  <c:v>486.32222222222231</c:v>
                </c:pt>
                <c:pt idx="9979">
                  <c:v>486.11111111111109</c:v>
                </c:pt>
                <c:pt idx="9980">
                  <c:v>485.9111111111111</c:v>
                </c:pt>
                <c:pt idx="9981">
                  <c:v>485.70000000000005</c:v>
                </c:pt>
                <c:pt idx="9982">
                  <c:v>485.5</c:v>
                </c:pt>
                <c:pt idx="9983">
                  <c:v>485.27777777777777</c:v>
                </c:pt>
                <c:pt idx="9984">
                  <c:v>485.05555555555554</c:v>
                </c:pt>
                <c:pt idx="9985">
                  <c:v>484.86666666666667</c:v>
                </c:pt>
                <c:pt idx="9986">
                  <c:v>484.64444444444439</c:v>
                </c:pt>
                <c:pt idx="9987">
                  <c:v>484.42222222222222</c:v>
                </c:pt>
                <c:pt idx="9988">
                  <c:v>484.22222222222223</c:v>
                </c:pt>
                <c:pt idx="9989">
                  <c:v>484</c:v>
                </c:pt>
                <c:pt idx="9990">
                  <c:v>483.79999999999995</c:v>
                </c:pt>
                <c:pt idx="9991">
                  <c:v>483.5888888888889</c:v>
                </c:pt>
                <c:pt idx="9992">
                  <c:v>483.37777777777774</c:v>
                </c:pt>
                <c:pt idx="9993">
                  <c:v>483.16666666666669</c:v>
                </c:pt>
                <c:pt idx="9994">
                  <c:v>483</c:v>
                </c:pt>
                <c:pt idx="9995">
                  <c:v>482.72222222222223</c:v>
                </c:pt>
                <c:pt idx="9996">
                  <c:v>482.56666666666672</c:v>
                </c:pt>
                <c:pt idx="9997">
                  <c:v>482.33333333333331</c:v>
                </c:pt>
                <c:pt idx="9998">
                  <c:v>482.09999999999997</c:v>
                </c:pt>
                <c:pt idx="9999">
                  <c:v>481.89999999999992</c:v>
                </c:pt>
                <c:pt idx="10000">
                  <c:v>481.70000000000005</c:v>
                </c:pt>
                <c:pt idx="10001">
                  <c:v>481.5</c:v>
                </c:pt>
                <c:pt idx="10002">
                  <c:v>481.27777777777766</c:v>
                </c:pt>
                <c:pt idx="10003">
                  <c:v>481.0888888888889</c:v>
                </c:pt>
                <c:pt idx="10004">
                  <c:v>480.87777777777774</c:v>
                </c:pt>
                <c:pt idx="10005">
                  <c:v>480.64444444444445</c:v>
                </c:pt>
                <c:pt idx="10006">
                  <c:v>480.43333333333328</c:v>
                </c:pt>
                <c:pt idx="10007">
                  <c:v>480.22222222222223</c:v>
                </c:pt>
                <c:pt idx="10008">
                  <c:v>480.03333333333336</c:v>
                </c:pt>
                <c:pt idx="10009">
                  <c:v>479.82222222222219</c:v>
                </c:pt>
                <c:pt idx="10010">
                  <c:v>479.63333333333333</c:v>
                </c:pt>
                <c:pt idx="10011">
                  <c:v>479.43333333333328</c:v>
                </c:pt>
                <c:pt idx="10012">
                  <c:v>479.20000000000005</c:v>
                </c:pt>
                <c:pt idx="10013">
                  <c:v>479</c:v>
                </c:pt>
                <c:pt idx="10014">
                  <c:v>478.81111111111113</c:v>
                </c:pt>
                <c:pt idx="10015">
                  <c:v>478.56666666666672</c:v>
                </c:pt>
                <c:pt idx="10016">
                  <c:v>478.36666666666667</c:v>
                </c:pt>
                <c:pt idx="10017">
                  <c:v>478.16666666666669</c:v>
                </c:pt>
                <c:pt idx="10018">
                  <c:v>477.94444444444446</c:v>
                </c:pt>
                <c:pt idx="10019">
                  <c:v>477.74444444444441</c:v>
                </c:pt>
                <c:pt idx="10020">
                  <c:v>477.5222222222223</c:v>
                </c:pt>
                <c:pt idx="10021">
                  <c:v>477.31111111111113</c:v>
                </c:pt>
                <c:pt idx="10022">
                  <c:v>477.11111111111109</c:v>
                </c:pt>
                <c:pt idx="10023">
                  <c:v>476.90000000000003</c:v>
                </c:pt>
                <c:pt idx="10024">
                  <c:v>476.69999999999993</c:v>
                </c:pt>
                <c:pt idx="10025">
                  <c:v>476.5</c:v>
                </c:pt>
                <c:pt idx="10026">
                  <c:v>476.29999999999995</c:v>
                </c:pt>
                <c:pt idx="10027">
                  <c:v>476.04444444444448</c:v>
                </c:pt>
                <c:pt idx="10028">
                  <c:v>475.88888888888891</c:v>
                </c:pt>
                <c:pt idx="10029">
                  <c:v>475.68888888888887</c:v>
                </c:pt>
                <c:pt idx="10030">
                  <c:v>475.47777777777782</c:v>
                </c:pt>
                <c:pt idx="10031">
                  <c:v>475.25555555555559</c:v>
                </c:pt>
                <c:pt idx="10032">
                  <c:v>475.0888888888889</c:v>
                </c:pt>
                <c:pt idx="10033">
                  <c:v>474.87777777777774</c:v>
                </c:pt>
                <c:pt idx="10034">
                  <c:v>474.66666666666669</c:v>
                </c:pt>
                <c:pt idx="10035">
                  <c:v>474.46666666666664</c:v>
                </c:pt>
                <c:pt idx="10036">
                  <c:v>474.23333333333329</c:v>
                </c:pt>
                <c:pt idx="10037">
                  <c:v>474.06666666666672</c:v>
                </c:pt>
                <c:pt idx="10038">
                  <c:v>473.83333333333331</c:v>
                </c:pt>
                <c:pt idx="10039">
                  <c:v>473.65555555555551</c:v>
                </c:pt>
                <c:pt idx="10040">
                  <c:v>473.38888888888891</c:v>
                </c:pt>
                <c:pt idx="10041">
                  <c:v>473.22222222222223</c:v>
                </c:pt>
                <c:pt idx="10042">
                  <c:v>473.01111111111118</c:v>
                </c:pt>
                <c:pt idx="10043">
                  <c:v>472.82222222222219</c:v>
                </c:pt>
                <c:pt idx="10044">
                  <c:v>472.62222222222226</c:v>
                </c:pt>
                <c:pt idx="10045">
                  <c:v>472.4111111111111</c:v>
                </c:pt>
                <c:pt idx="10046">
                  <c:v>472.19999999999993</c:v>
                </c:pt>
                <c:pt idx="10047">
                  <c:v>472.03333333333336</c:v>
                </c:pt>
                <c:pt idx="10048">
                  <c:v>471.82222222222231</c:v>
                </c:pt>
                <c:pt idx="10049">
                  <c:v>471.57777777777778</c:v>
                </c:pt>
                <c:pt idx="10050">
                  <c:v>471.38888888888891</c:v>
                </c:pt>
                <c:pt idx="10051">
                  <c:v>471.17777777777781</c:v>
                </c:pt>
                <c:pt idx="10052">
                  <c:v>470.98888888888894</c:v>
                </c:pt>
                <c:pt idx="10053">
                  <c:v>470.78888888888883</c:v>
                </c:pt>
                <c:pt idx="10054">
                  <c:v>470.57777777777778</c:v>
                </c:pt>
                <c:pt idx="10055">
                  <c:v>470.38888888888891</c:v>
                </c:pt>
                <c:pt idx="10056">
                  <c:v>470.16666666666669</c:v>
                </c:pt>
                <c:pt idx="10057">
                  <c:v>469.97777777777782</c:v>
                </c:pt>
                <c:pt idx="10058">
                  <c:v>469.77777777777777</c:v>
                </c:pt>
                <c:pt idx="10059">
                  <c:v>469.57777777777778</c:v>
                </c:pt>
                <c:pt idx="10060">
                  <c:v>469.37777777777774</c:v>
                </c:pt>
                <c:pt idx="10061">
                  <c:v>469.15555555555551</c:v>
                </c:pt>
                <c:pt idx="10062">
                  <c:v>468.95555555555558</c:v>
                </c:pt>
                <c:pt idx="10063">
                  <c:v>468.75555555555559</c:v>
                </c:pt>
                <c:pt idx="10064">
                  <c:v>468.55555555555554</c:v>
                </c:pt>
                <c:pt idx="10065">
                  <c:v>468.35555555555555</c:v>
                </c:pt>
                <c:pt idx="10066">
                  <c:v>468.15555555555551</c:v>
                </c:pt>
                <c:pt idx="10067">
                  <c:v>467.93333333333328</c:v>
                </c:pt>
                <c:pt idx="10068">
                  <c:v>467.75555555555559</c:v>
                </c:pt>
                <c:pt idx="10069">
                  <c:v>467.56666666666672</c:v>
                </c:pt>
                <c:pt idx="10070">
                  <c:v>467.36666666666667</c:v>
                </c:pt>
                <c:pt idx="10071">
                  <c:v>467.15555555555551</c:v>
                </c:pt>
                <c:pt idx="10072">
                  <c:v>466.98888888888882</c:v>
                </c:pt>
                <c:pt idx="10073">
                  <c:v>466.75555555555559</c:v>
                </c:pt>
                <c:pt idx="10074">
                  <c:v>466.55555555555554</c:v>
                </c:pt>
                <c:pt idx="10075">
                  <c:v>466.35555555555555</c:v>
                </c:pt>
                <c:pt idx="10076">
                  <c:v>466.14444444444439</c:v>
                </c:pt>
                <c:pt idx="10077">
                  <c:v>465.95555555555558</c:v>
                </c:pt>
                <c:pt idx="10078">
                  <c:v>465.72222222222223</c:v>
                </c:pt>
                <c:pt idx="10079">
                  <c:v>465.54444444444442</c:v>
                </c:pt>
                <c:pt idx="10080">
                  <c:v>465.34444444444449</c:v>
                </c:pt>
                <c:pt idx="10081">
                  <c:v>465.16666666666669</c:v>
                </c:pt>
                <c:pt idx="10082">
                  <c:v>464.97777777777782</c:v>
                </c:pt>
                <c:pt idx="10083">
                  <c:v>464.74444444444441</c:v>
                </c:pt>
                <c:pt idx="10084">
                  <c:v>464.55555555555554</c:v>
                </c:pt>
                <c:pt idx="10085">
                  <c:v>464.34444444444449</c:v>
                </c:pt>
                <c:pt idx="10086">
                  <c:v>464.15555555555551</c:v>
                </c:pt>
                <c:pt idx="10087">
                  <c:v>463.93333333333339</c:v>
                </c:pt>
                <c:pt idx="10088">
                  <c:v>463.75555555555559</c:v>
                </c:pt>
                <c:pt idx="10089">
                  <c:v>463.55555555555554</c:v>
                </c:pt>
                <c:pt idx="10090">
                  <c:v>463.36666666666667</c:v>
                </c:pt>
                <c:pt idx="10091">
                  <c:v>463.18888888888887</c:v>
                </c:pt>
                <c:pt idx="10092">
                  <c:v>462.96666666666664</c:v>
                </c:pt>
                <c:pt idx="10093">
                  <c:v>462.77777777777777</c:v>
                </c:pt>
                <c:pt idx="10094">
                  <c:v>462.54444444444442</c:v>
                </c:pt>
                <c:pt idx="10095">
                  <c:v>462.34444444444449</c:v>
                </c:pt>
                <c:pt idx="10096">
                  <c:v>462.16666666666669</c:v>
                </c:pt>
                <c:pt idx="10097">
                  <c:v>461.97777777777782</c:v>
                </c:pt>
                <c:pt idx="10098">
                  <c:v>461.76666666666665</c:v>
                </c:pt>
                <c:pt idx="10099">
                  <c:v>461.56666666666661</c:v>
                </c:pt>
                <c:pt idx="10100">
                  <c:v>461.34444444444449</c:v>
                </c:pt>
                <c:pt idx="10101">
                  <c:v>461.17777777777781</c:v>
                </c:pt>
                <c:pt idx="10102">
                  <c:v>460.98888888888882</c:v>
                </c:pt>
                <c:pt idx="10103">
                  <c:v>460.76666666666665</c:v>
                </c:pt>
                <c:pt idx="10104">
                  <c:v>460.58888888888879</c:v>
                </c:pt>
                <c:pt idx="10105">
                  <c:v>460.37777777777785</c:v>
                </c:pt>
                <c:pt idx="10106">
                  <c:v>460.19999999999993</c:v>
                </c:pt>
                <c:pt idx="10107">
                  <c:v>460.02222222222218</c:v>
                </c:pt>
                <c:pt idx="10108">
                  <c:v>459.81111111111113</c:v>
                </c:pt>
                <c:pt idx="10109">
                  <c:v>459.62222222222215</c:v>
                </c:pt>
                <c:pt idx="10110">
                  <c:v>459.4111111111111</c:v>
                </c:pt>
                <c:pt idx="10111">
                  <c:v>459.22222222222223</c:v>
                </c:pt>
                <c:pt idx="10112">
                  <c:v>459.04444444444442</c:v>
                </c:pt>
                <c:pt idx="10113">
                  <c:v>458.84444444444449</c:v>
                </c:pt>
                <c:pt idx="10114">
                  <c:v>458.63333333333321</c:v>
                </c:pt>
                <c:pt idx="10115">
                  <c:v>458.45555555555558</c:v>
                </c:pt>
                <c:pt idx="10116">
                  <c:v>458.24444444444453</c:v>
                </c:pt>
                <c:pt idx="10117">
                  <c:v>458.05555555555554</c:v>
                </c:pt>
                <c:pt idx="10118">
                  <c:v>457.87777777777785</c:v>
                </c:pt>
                <c:pt idx="10119">
                  <c:v>457.65555555555551</c:v>
                </c:pt>
                <c:pt idx="10120">
                  <c:v>457.45555555555558</c:v>
                </c:pt>
                <c:pt idx="10121">
                  <c:v>457.25555555555559</c:v>
                </c:pt>
                <c:pt idx="10122">
                  <c:v>457.07777777777778</c:v>
                </c:pt>
                <c:pt idx="10123">
                  <c:v>456.86666666666667</c:v>
                </c:pt>
                <c:pt idx="10124">
                  <c:v>456.69999999999993</c:v>
                </c:pt>
                <c:pt idx="10125">
                  <c:v>456.51111111111106</c:v>
                </c:pt>
                <c:pt idx="10126">
                  <c:v>456.30000000000007</c:v>
                </c:pt>
                <c:pt idx="10127">
                  <c:v>456.09999999999997</c:v>
                </c:pt>
                <c:pt idx="10128">
                  <c:v>455.90000000000003</c:v>
                </c:pt>
                <c:pt idx="10129">
                  <c:v>455.73333333333335</c:v>
                </c:pt>
                <c:pt idx="10130">
                  <c:v>455.51111111111106</c:v>
                </c:pt>
                <c:pt idx="10131">
                  <c:v>455.31111111111125</c:v>
                </c:pt>
                <c:pt idx="10132">
                  <c:v>455.14444444444445</c:v>
                </c:pt>
                <c:pt idx="10133">
                  <c:v>454.93333333333328</c:v>
                </c:pt>
                <c:pt idx="10134">
                  <c:v>454.73333333333335</c:v>
                </c:pt>
                <c:pt idx="10135">
                  <c:v>454.56666666666666</c:v>
                </c:pt>
                <c:pt idx="10136">
                  <c:v>454.36666666666667</c:v>
                </c:pt>
                <c:pt idx="10137">
                  <c:v>454.17777777777775</c:v>
                </c:pt>
                <c:pt idx="10138">
                  <c:v>453.9777777777777</c:v>
                </c:pt>
                <c:pt idx="10139">
                  <c:v>453.80000000000007</c:v>
                </c:pt>
                <c:pt idx="10140">
                  <c:v>453.56666666666661</c:v>
                </c:pt>
                <c:pt idx="10141">
                  <c:v>453.4</c:v>
                </c:pt>
                <c:pt idx="10142">
                  <c:v>453.2</c:v>
                </c:pt>
                <c:pt idx="10143">
                  <c:v>453.02222222222213</c:v>
                </c:pt>
                <c:pt idx="10144">
                  <c:v>452.8</c:v>
                </c:pt>
                <c:pt idx="10145">
                  <c:v>452.63333333333333</c:v>
                </c:pt>
                <c:pt idx="10146">
                  <c:v>452.43333333333334</c:v>
                </c:pt>
                <c:pt idx="10147">
                  <c:v>452.26666666666671</c:v>
                </c:pt>
                <c:pt idx="10148">
                  <c:v>452.03333333333325</c:v>
                </c:pt>
                <c:pt idx="10149">
                  <c:v>451.85555555555561</c:v>
                </c:pt>
                <c:pt idx="10150">
                  <c:v>451.66666666666669</c:v>
                </c:pt>
                <c:pt idx="10151">
                  <c:v>451.49999999999994</c:v>
                </c:pt>
                <c:pt idx="10152">
                  <c:v>451.26666666666671</c:v>
                </c:pt>
                <c:pt idx="10153">
                  <c:v>451.11111111111109</c:v>
                </c:pt>
                <c:pt idx="10154">
                  <c:v>450.92222222222222</c:v>
                </c:pt>
                <c:pt idx="10155">
                  <c:v>450.70000000000005</c:v>
                </c:pt>
                <c:pt idx="10156">
                  <c:v>450.52222222222213</c:v>
                </c:pt>
                <c:pt idx="10157">
                  <c:v>450.32222222222231</c:v>
                </c:pt>
                <c:pt idx="10158">
                  <c:v>450.14444444444445</c:v>
                </c:pt>
                <c:pt idx="10159">
                  <c:v>449.96666666666664</c:v>
                </c:pt>
                <c:pt idx="10160">
                  <c:v>449.75555555555559</c:v>
                </c:pt>
                <c:pt idx="10161">
                  <c:v>449.56666666666661</c:v>
                </c:pt>
                <c:pt idx="10162">
                  <c:v>449.38888888888891</c:v>
                </c:pt>
                <c:pt idx="10163">
                  <c:v>449.18888888888887</c:v>
                </c:pt>
                <c:pt idx="10164">
                  <c:v>448.98888888888882</c:v>
                </c:pt>
                <c:pt idx="10165">
                  <c:v>448.8</c:v>
                </c:pt>
                <c:pt idx="10166">
                  <c:v>448.61111111111114</c:v>
                </c:pt>
                <c:pt idx="10167">
                  <c:v>448.43333333333328</c:v>
                </c:pt>
                <c:pt idx="10168">
                  <c:v>448.24444444444441</c:v>
                </c:pt>
                <c:pt idx="10169">
                  <c:v>448.07777777777778</c:v>
                </c:pt>
                <c:pt idx="10170">
                  <c:v>447.86666666666667</c:v>
                </c:pt>
                <c:pt idx="10171">
                  <c:v>447.65555555555557</c:v>
                </c:pt>
                <c:pt idx="10172">
                  <c:v>447.47777777777776</c:v>
                </c:pt>
                <c:pt idx="10173">
                  <c:v>447.3</c:v>
                </c:pt>
                <c:pt idx="10174">
                  <c:v>447.0888888888889</c:v>
                </c:pt>
                <c:pt idx="10175">
                  <c:v>446.93333333333334</c:v>
                </c:pt>
                <c:pt idx="10176">
                  <c:v>446.74444444444447</c:v>
                </c:pt>
                <c:pt idx="10177">
                  <c:v>446.54444444444442</c:v>
                </c:pt>
                <c:pt idx="10178">
                  <c:v>446.35555555555561</c:v>
                </c:pt>
                <c:pt idx="10179">
                  <c:v>446.16666666666669</c:v>
                </c:pt>
                <c:pt idx="10180">
                  <c:v>445.95555555555552</c:v>
                </c:pt>
                <c:pt idx="10181">
                  <c:v>445.77777777777789</c:v>
                </c:pt>
                <c:pt idx="10182">
                  <c:v>445.6</c:v>
                </c:pt>
                <c:pt idx="10183">
                  <c:v>445.42222222222222</c:v>
                </c:pt>
                <c:pt idx="10184">
                  <c:v>445.24444444444447</c:v>
                </c:pt>
                <c:pt idx="10185">
                  <c:v>445.04444444444442</c:v>
                </c:pt>
                <c:pt idx="10186">
                  <c:v>444.85555555555561</c:v>
                </c:pt>
                <c:pt idx="10187">
                  <c:v>444.65555555555557</c:v>
                </c:pt>
                <c:pt idx="10188">
                  <c:v>444.47777777777776</c:v>
                </c:pt>
                <c:pt idx="10189">
                  <c:v>444.26666666666665</c:v>
                </c:pt>
                <c:pt idx="10190">
                  <c:v>444.09999999999997</c:v>
                </c:pt>
                <c:pt idx="10191">
                  <c:v>443.88888888888891</c:v>
                </c:pt>
                <c:pt idx="10192">
                  <c:v>443.70000000000005</c:v>
                </c:pt>
                <c:pt idx="10193">
                  <c:v>443.52222222222213</c:v>
                </c:pt>
                <c:pt idx="10194">
                  <c:v>443.34444444444443</c:v>
                </c:pt>
                <c:pt idx="10195">
                  <c:v>443.14444444444439</c:v>
                </c:pt>
                <c:pt idx="10196">
                  <c:v>442.96666666666664</c:v>
                </c:pt>
                <c:pt idx="10197">
                  <c:v>442.81111111111113</c:v>
                </c:pt>
                <c:pt idx="10198">
                  <c:v>442.58888888888885</c:v>
                </c:pt>
                <c:pt idx="10199">
                  <c:v>442.4111111111111</c:v>
                </c:pt>
                <c:pt idx="10200">
                  <c:v>442.22222222222223</c:v>
                </c:pt>
                <c:pt idx="10201">
                  <c:v>442.0333333333333</c:v>
                </c:pt>
                <c:pt idx="10202">
                  <c:v>441.84444444444443</c:v>
                </c:pt>
                <c:pt idx="10203">
                  <c:v>441.66666666666674</c:v>
                </c:pt>
                <c:pt idx="10204">
                  <c:v>441.48888888888882</c:v>
                </c:pt>
                <c:pt idx="10205">
                  <c:v>441.3</c:v>
                </c:pt>
                <c:pt idx="10206">
                  <c:v>441.11111111111114</c:v>
                </c:pt>
                <c:pt idx="10207">
                  <c:v>440.93333333333328</c:v>
                </c:pt>
                <c:pt idx="10208">
                  <c:v>440.73333333333335</c:v>
                </c:pt>
                <c:pt idx="10209">
                  <c:v>440.53333333333336</c:v>
                </c:pt>
                <c:pt idx="10210">
                  <c:v>440.35555555555555</c:v>
                </c:pt>
                <c:pt idx="10211">
                  <c:v>440.21111111111111</c:v>
                </c:pt>
                <c:pt idx="10212">
                  <c:v>440.01111111111112</c:v>
                </c:pt>
                <c:pt idx="10213">
                  <c:v>439.8</c:v>
                </c:pt>
                <c:pt idx="10214">
                  <c:v>439.64444444444445</c:v>
                </c:pt>
                <c:pt idx="10215">
                  <c:v>439.47777777777776</c:v>
                </c:pt>
                <c:pt idx="10216">
                  <c:v>439.27777777777783</c:v>
                </c:pt>
                <c:pt idx="10217">
                  <c:v>439.07777777777778</c:v>
                </c:pt>
                <c:pt idx="10218">
                  <c:v>438.9111111111111</c:v>
                </c:pt>
                <c:pt idx="10219">
                  <c:v>438.68888888888893</c:v>
                </c:pt>
                <c:pt idx="10220">
                  <c:v>438.52222222222224</c:v>
                </c:pt>
                <c:pt idx="10221">
                  <c:v>438.33333333333331</c:v>
                </c:pt>
                <c:pt idx="10222">
                  <c:v>438.15555555555557</c:v>
                </c:pt>
                <c:pt idx="10223">
                  <c:v>437.96666666666664</c:v>
                </c:pt>
                <c:pt idx="10224">
                  <c:v>437.81111111111113</c:v>
                </c:pt>
                <c:pt idx="10225">
                  <c:v>437.62222222222226</c:v>
                </c:pt>
                <c:pt idx="10226">
                  <c:v>437.4</c:v>
                </c:pt>
                <c:pt idx="10227">
                  <c:v>437.22222222222223</c:v>
                </c:pt>
                <c:pt idx="10228">
                  <c:v>437.06666666666666</c:v>
                </c:pt>
                <c:pt idx="10229">
                  <c:v>436.85555555555555</c:v>
                </c:pt>
                <c:pt idx="10230">
                  <c:v>436.70000000000005</c:v>
                </c:pt>
                <c:pt idx="10231">
                  <c:v>436.5333333333333</c:v>
                </c:pt>
                <c:pt idx="10232">
                  <c:v>436.32222222222225</c:v>
                </c:pt>
                <c:pt idx="10233">
                  <c:v>436.15555555555557</c:v>
                </c:pt>
                <c:pt idx="10234">
                  <c:v>435.98888888888882</c:v>
                </c:pt>
                <c:pt idx="10235">
                  <c:v>435.76666666666665</c:v>
                </c:pt>
                <c:pt idx="10236">
                  <c:v>435.60000000000008</c:v>
                </c:pt>
                <c:pt idx="10237">
                  <c:v>435.42222222222216</c:v>
                </c:pt>
                <c:pt idx="10238">
                  <c:v>435.23333333333335</c:v>
                </c:pt>
                <c:pt idx="10239">
                  <c:v>435.04444444444448</c:v>
                </c:pt>
                <c:pt idx="10240">
                  <c:v>434.87777777777774</c:v>
                </c:pt>
                <c:pt idx="10241">
                  <c:v>434.72222222222229</c:v>
                </c:pt>
                <c:pt idx="10242">
                  <c:v>434.52222222222218</c:v>
                </c:pt>
                <c:pt idx="10243">
                  <c:v>434.35555555555555</c:v>
                </c:pt>
                <c:pt idx="10244">
                  <c:v>434.15555555555557</c:v>
                </c:pt>
                <c:pt idx="10245">
                  <c:v>433.95555555555552</c:v>
                </c:pt>
                <c:pt idx="10246">
                  <c:v>433.77777777777777</c:v>
                </c:pt>
                <c:pt idx="10247">
                  <c:v>433.6</c:v>
                </c:pt>
                <c:pt idx="10248">
                  <c:v>433.4111111111111</c:v>
                </c:pt>
                <c:pt idx="10249">
                  <c:v>433.24444444444447</c:v>
                </c:pt>
                <c:pt idx="10250">
                  <c:v>433.05555555555554</c:v>
                </c:pt>
                <c:pt idx="10251">
                  <c:v>432.88888888888891</c:v>
                </c:pt>
                <c:pt idx="10252">
                  <c:v>432.7</c:v>
                </c:pt>
                <c:pt idx="10253">
                  <c:v>432.52222222222218</c:v>
                </c:pt>
                <c:pt idx="10254">
                  <c:v>432.32222222222219</c:v>
                </c:pt>
                <c:pt idx="10255">
                  <c:v>432.15555555555557</c:v>
                </c:pt>
                <c:pt idx="10256">
                  <c:v>431.98888888888888</c:v>
                </c:pt>
                <c:pt idx="10257">
                  <c:v>431.79999999999995</c:v>
                </c:pt>
                <c:pt idx="10258">
                  <c:v>431.62222222222226</c:v>
                </c:pt>
                <c:pt idx="10259">
                  <c:v>431.44444444444446</c:v>
                </c:pt>
                <c:pt idx="10260">
                  <c:v>431.24444444444447</c:v>
                </c:pt>
                <c:pt idx="10261">
                  <c:v>431.10000000000008</c:v>
                </c:pt>
                <c:pt idx="10262">
                  <c:v>430.91111111111104</c:v>
                </c:pt>
                <c:pt idx="10263">
                  <c:v>430.72222222222229</c:v>
                </c:pt>
                <c:pt idx="10264">
                  <c:v>430.56666666666672</c:v>
                </c:pt>
                <c:pt idx="10265">
                  <c:v>430.39999999999992</c:v>
                </c:pt>
                <c:pt idx="10266">
                  <c:v>430.17777777777775</c:v>
                </c:pt>
                <c:pt idx="10267">
                  <c:v>429.98888888888888</c:v>
                </c:pt>
                <c:pt idx="10268">
                  <c:v>429.81111111111107</c:v>
                </c:pt>
                <c:pt idx="10269">
                  <c:v>429.63333333333338</c:v>
                </c:pt>
                <c:pt idx="10270">
                  <c:v>429.45555555555552</c:v>
                </c:pt>
                <c:pt idx="10271">
                  <c:v>429.26666666666665</c:v>
                </c:pt>
                <c:pt idx="10272">
                  <c:v>429.08888888888896</c:v>
                </c:pt>
                <c:pt idx="10273">
                  <c:v>428.93333333333328</c:v>
                </c:pt>
                <c:pt idx="10274">
                  <c:v>428.74444444444447</c:v>
                </c:pt>
                <c:pt idx="10275">
                  <c:v>428.54444444444448</c:v>
                </c:pt>
                <c:pt idx="10276">
                  <c:v>428.4111111111111</c:v>
                </c:pt>
                <c:pt idx="10277">
                  <c:v>428.23333333333335</c:v>
                </c:pt>
                <c:pt idx="10278">
                  <c:v>428.05555555555554</c:v>
                </c:pt>
                <c:pt idx="10279">
                  <c:v>427.8555555555555</c:v>
                </c:pt>
                <c:pt idx="10280">
                  <c:v>427.67777777777775</c:v>
                </c:pt>
                <c:pt idx="10281">
                  <c:v>427.48888888888882</c:v>
                </c:pt>
                <c:pt idx="10282">
                  <c:v>427.29999999999995</c:v>
                </c:pt>
                <c:pt idx="10283">
                  <c:v>427.15555555555557</c:v>
                </c:pt>
                <c:pt idx="10284">
                  <c:v>426.97777777777776</c:v>
                </c:pt>
                <c:pt idx="10285">
                  <c:v>426.78888888888889</c:v>
                </c:pt>
                <c:pt idx="10286">
                  <c:v>426.65555555555557</c:v>
                </c:pt>
                <c:pt idx="10287">
                  <c:v>426.4111111111111</c:v>
                </c:pt>
                <c:pt idx="10288">
                  <c:v>426.25555555555553</c:v>
                </c:pt>
                <c:pt idx="10289">
                  <c:v>426.0888888888889</c:v>
                </c:pt>
                <c:pt idx="10290">
                  <c:v>425.93333333333334</c:v>
                </c:pt>
                <c:pt idx="10291">
                  <c:v>425.73333333333335</c:v>
                </c:pt>
                <c:pt idx="10292">
                  <c:v>425.5555555555556</c:v>
                </c:pt>
                <c:pt idx="10293">
                  <c:v>425.37777777777774</c:v>
                </c:pt>
                <c:pt idx="10294">
                  <c:v>425.18888888888893</c:v>
                </c:pt>
                <c:pt idx="10295">
                  <c:v>425.03333333333336</c:v>
                </c:pt>
                <c:pt idx="10296">
                  <c:v>424.83333333333326</c:v>
                </c:pt>
                <c:pt idx="10297">
                  <c:v>424.68888888888887</c:v>
                </c:pt>
                <c:pt idx="10298">
                  <c:v>424.5</c:v>
                </c:pt>
                <c:pt idx="10299">
                  <c:v>424.32222222222219</c:v>
                </c:pt>
                <c:pt idx="10300">
                  <c:v>424.13333333333338</c:v>
                </c:pt>
                <c:pt idx="10301">
                  <c:v>423.93333333333334</c:v>
                </c:pt>
                <c:pt idx="10302">
                  <c:v>423.78888888888889</c:v>
                </c:pt>
                <c:pt idx="10303">
                  <c:v>423.62222222222226</c:v>
                </c:pt>
                <c:pt idx="10304">
                  <c:v>423.42222222222222</c:v>
                </c:pt>
                <c:pt idx="10305">
                  <c:v>423.22222222222223</c:v>
                </c:pt>
                <c:pt idx="10306">
                  <c:v>423.05555555555554</c:v>
                </c:pt>
                <c:pt idx="10307">
                  <c:v>422.9</c:v>
                </c:pt>
                <c:pt idx="10308">
                  <c:v>422.72222222222223</c:v>
                </c:pt>
                <c:pt idx="10309">
                  <c:v>422.53333333333336</c:v>
                </c:pt>
                <c:pt idx="10310">
                  <c:v>422.36666666666667</c:v>
                </c:pt>
                <c:pt idx="10311">
                  <c:v>422.21111111111105</c:v>
                </c:pt>
                <c:pt idx="10312">
                  <c:v>422.02222222222224</c:v>
                </c:pt>
                <c:pt idx="10313">
                  <c:v>421.9</c:v>
                </c:pt>
                <c:pt idx="10314">
                  <c:v>421.68888888888887</c:v>
                </c:pt>
                <c:pt idx="10315">
                  <c:v>421.47777777777782</c:v>
                </c:pt>
                <c:pt idx="10316">
                  <c:v>421.32222222222219</c:v>
                </c:pt>
                <c:pt idx="10317">
                  <c:v>421.16666666666669</c:v>
                </c:pt>
                <c:pt idx="10318">
                  <c:v>420.96666666666675</c:v>
                </c:pt>
                <c:pt idx="10319">
                  <c:v>420.79999999999995</c:v>
                </c:pt>
                <c:pt idx="10320">
                  <c:v>420.61111111111109</c:v>
                </c:pt>
                <c:pt idx="10321">
                  <c:v>420.46666666666664</c:v>
                </c:pt>
                <c:pt idx="10322">
                  <c:v>420.25555555555553</c:v>
                </c:pt>
                <c:pt idx="10323">
                  <c:v>420.11111111111109</c:v>
                </c:pt>
                <c:pt idx="10324">
                  <c:v>419.95555555555558</c:v>
                </c:pt>
                <c:pt idx="10325">
                  <c:v>419.76666666666665</c:v>
                </c:pt>
                <c:pt idx="10326">
                  <c:v>419.57777777777778</c:v>
                </c:pt>
                <c:pt idx="10327">
                  <c:v>419.43333333333334</c:v>
                </c:pt>
                <c:pt idx="10328">
                  <c:v>419.23333333333329</c:v>
                </c:pt>
                <c:pt idx="10329">
                  <c:v>419.04444444444448</c:v>
                </c:pt>
                <c:pt idx="10330">
                  <c:v>418.9111111111111</c:v>
                </c:pt>
                <c:pt idx="10331">
                  <c:v>418.73333333333329</c:v>
                </c:pt>
                <c:pt idx="10332">
                  <c:v>418.56666666666666</c:v>
                </c:pt>
                <c:pt idx="10333">
                  <c:v>418.37777777777779</c:v>
                </c:pt>
                <c:pt idx="10334">
                  <c:v>418.22222222222217</c:v>
                </c:pt>
                <c:pt idx="10335">
                  <c:v>418.04444444444448</c:v>
                </c:pt>
                <c:pt idx="10336">
                  <c:v>417.88888888888891</c:v>
                </c:pt>
                <c:pt idx="10337">
                  <c:v>417.68888888888887</c:v>
                </c:pt>
                <c:pt idx="10338">
                  <c:v>417.52222222222224</c:v>
                </c:pt>
                <c:pt idx="10339">
                  <c:v>417.35555555555561</c:v>
                </c:pt>
                <c:pt idx="10340">
                  <c:v>417.16666666666669</c:v>
                </c:pt>
                <c:pt idx="10341">
                  <c:v>416.98888888888888</c:v>
                </c:pt>
                <c:pt idx="10342">
                  <c:v>416.85555555555561</c:v>
                </c:pt>
                <c:pt idx="10343">
                  <c:v>416.65555555555557</c:v>
                </c:pt>
                <c:pt idx="10344">
                  <c:v>416.5</c:v>
                </c:pt>
                <c:pt idx="10345">
                  <c:v>416.34444444444443</c:v>
                </c:pt>
                <c:pt idx="10346">
                  <c:v>416.13333333333333</c:v>
                </c:pt>
                <c:pt idx="10347">
                  <c:v>415.97777777777782</c:v>
                </c:pt>
                <c:pt idx="10348">
                  <c:v>415.83333333333331</c:v>
                </c:pt>
                <c:pt idx="10349">
                  <c:v>415.63333333333333</c:v>
                </c:pt>
                <c:pt idx="10350">
                  <c:v>415.44444444444451</c:v>
                </c:pt>
                <c:pt idx="10351">
                  <c:v>415.27777777777771</c:v>
                </c:pt>
                <c:pt idx="10352">
                  <c:v>415.12222222222221</c:v>
                </c:pt>
                <c:pt idx="10353">
                  <c:v>414.93333333333334</c:v>
                </c:pt>
                <c:pt idx="10354">
                  <c:v>414.77777777777771</c:v>
                </c:pt>
                <c:pt idx="10355">
                  <c:v>414.61111111111109</c:v>
                </c:pt>
                <c:pt idx="10356">
                  <c:v>414.45555555555558</c:v>
                </c:pt>
                <c:pt idx="10357">
                  <c:v>414.25555555555553</c:v>
                </c:pt>
                <c:pt idx="10358">
                  <c:v>414.1</c:v>
                </c:pt>
                <c:pt idx="10359">
                  <c:v>413.90000000000003</c:v>
                </c:pt>
                <c:pt idx="10360">
                  <c:v>413.75555555555553</c:v>
                </c:pt>
                <c:pt idx="10361">
                  <c:v>413.6</c:v>
                </c:pt>
                <c:pt idx="10362">
                  <c:v>413.41111111111115</c:v>
                </c:pt>
                <c:pt idx="10363">
                  <c:v>413.23333333333335</c:v>
                </c:pt>
                <c:pt idx="10364">
                  <c:v>413.07777777777778</c:v>
                </c:pt>
                <c:pt idx="10365">
                  <c:v>412.91111111111115</c:v>
                </c:pt>
                <c:pt idx="10366">
                  <c:v>412.75555555555553</c:v>
                </c:pt>
                <c:pt idx="10367">
                  <c:v>412.56666666666666</c:v>
                </c:pt>
                <c:pt idx="10368">
                  <c:v>412.41111111111115</c:v>
                </c:pt>
                <c:pt idx="10369">
                  <c:v>412.22222222222217</c:v>
                </c:pt>
                <c:pt idx="10370">
                  <c:v>412.05555555555554</c:v>
                </c:pt>
                <c:pt idx="10371">
                  <c:v>411.87777777777785</c:v>
                </c:pt>
                <c:pt idx="10372">
                  <c:v>411.68888888888887</c:v>
                </c:pt>
                <c:pt idx="10373">
                  <c:v>411.55555555555554</c:v>
                </c:pt>
                <c:pt idx="10374">
                  <c:v>411.37777777777785</c:v>
                </c:pt>
                <c:pt idx="10375">
                  <c:v>411.18888888888881</c:v>
                </c:pt>
                <c:pt idx="10376">
                  <c:v>411.05555555555554</c:v>
                </c:pt>
                <c:pt idx="10377">
                  <c:v>410.85555555555561</c:v>
                </c:pt>
                <c:pt idx="10378">
                  <c:v>410.67777777777769</c:v>
                </c:pt>
                <c:pt idx="10379">
                  <c:v>410.54444444444448</c:v>
                </c:pt>
                <c:pt idx="10380">
                  <c:v>410.37777777777785</c:v>
                </c:pt>
                <c:pt idx="10381">
                  <c:v>410.22222222222217</c:v>
                </c:pt>
                <c:pt idx="10382">
                  <c:v>410.01111111111118</c:v>
                </c:pt>
                <c:pt idx="10383">
                  <c:v>409.87777777777785</c:v>
                </c:pt>
                <c:pt idx="10384">
                  <c:v>409.67777777777775</c:v>
                </c:pt>
                <c:pt idx="10385">
                  <c:v>409.54444444444448</c:v>
                </c:pt>
                <c:pt idx="10386">
                  <c:v>409.34444444444443</c:v>
                </c:pt>
                <c:pt idx="10387">
                  <c:v>409.17777777777775</c:v>
                </c:pt>
                <c:pt idx="10388">
                  <c:v>409.03333333333336</c:v>
                </c:pt>
                <c:pt idx="10389">
                  <c:v>408.85555555555561</c:v>
                </c:pt>
                <c:pt idx="10390">
                  <c:v>408.71111111111105</c:v>
                </c:pt>
                <c:pt idx="10391">
                  <c:v>408.52222222222224</c:v>
                </c:pt>
                <c:pt idx="10392">
                  <c:v>408.34444444444443</c:v>
                </c:pt>
                <c:pt idx="10393">
                  <c:v>408.18888888888887</c:v>
                </c:pt>
                <c:pt idx="10394">
                  <c:v>408.03333333333336</c:v>
                </c:pt>
                <c:pt idx="10395">
                  <c:v>407.83333333333337</c:v>
                </c:pt>
                <c:pt idx="10396">
                  <c:v>407.72222222222217</c:v>
                </c:pt>
                <c:pt idx="10397">
                  <c:v>407.51111111111118</c:v>
                </c:pt>
                <c:pt idx="10398">
                  <c:v>407.36666666666667</c:v>
                </c:pt>
                <c:pt idx="10399">
                  <c:v>407.2</c:v>
                </c:pt>
                <c:pt idx="10400">
                  <c:v>407.03333333333336</c:v>
                </c:pt>
                <c:pt idx="10401">
                  <c:v>406.82222222222225</c:v>
                </c:pt>
                <c:pt idx="10402">
                  <c:v>406.7</c:v>
                </c:pt>
                <c:pt idx="10403">
                  <c:v>406.51111111111118</c:v>
                </c:pt>
                <c:pt idx="10404">
                  <c:v>406.32222222222219</c:v>
                </c:pt>
                <c:pt idx="10405">
                  <c:v>406.21111111111111</c:v>
                </c:pt>
                <c:pt idx="10406">
                  <c:v>406.02222222222224</c:v>
                </c:pt>
                <c:pt idx="10407">
                  <c:v>405.90000000000009</c:v>
                </c:pt>
                <c:pt idx="10408">
                  <c:v>405.68888888888887</c:v>
                </c:pt>
                <c:pt idx="10409">
                  <c:v>405.53333333333336</c:v>
                </c:pt>
                <c:pt idx="10410">
                  <c:v>405.36666666666667</c:v>
                </c:pt>
                <c:pt idx="10411">
                  <c:v>405.2</c:v>
                </c:pt>
                <c:pt idx="10412">
                  <c:v>405.06666666666672</c:v>
                </c:pt>
                <c:pt idx="10413">
                  <c:v>404.91111111111121</c:v>
                </c:pt>
                <c:pt idx="10414">
                  <c:v>404.71111111111105</c:v>
                </c:pt>
                <c:pt idx="10415">
                  <c:v>404.53333333333336</c:v>
                </c:pt>
                <c:pt idx="10416">
                  <c:v>404.36666666666667</c:v>
                </c:pt>
                <c:pt idx="10417">
                  <c:v>404.23333333333329</c:v>
                </c:pt>
                <c:pt idx="10418">
                  <c:v>404.04444444444448</c:v>
                </c:pt>
                <c:pt idx="10419">
                  <c:v>403.86666666666667</c:v>
                </c:pt>
                <c:pt idx="10420">
                  <c:v>403.74444444444441</c:v>
                </c:pt>
                <c:pt idx="10421">
                  <c:v>403.56666666666666</c:v>
                </c:pt>
                <c:pt idx="10422">
                  <c:v>403.36666666666667</c:v>
                </c:pt>
                <c:pt idx="10423">
                  <c:v>403.24444444444441</c:v>
                </c:pt>
                <c:pt idx="10424">
                  <c:v>403.05555555555554</c:v>
                </c:pt>
                <c:pt idx="10425">
                  <c:v>402.91111111111121</c:v>
                </c:pt>
                <c:pt idx="10426">
                  <c:v>402.74444444444441</c:v>
                </c:pt>
                <c:pt idx="10427">
                  <c:v>402.56666666666666</c:v>
                </c:pt>
                <c:pt idx="10428">
                  <c:v>402.41111111111115</c:v>
                </c:pt>
                <c:pt idx="10429">
                  <c:v>402.24444444444441</c:v>
                </c:pt>
                <c:pt idx="10430">
                  <c:v>402.06666666666666</c:v>
                </c:pt>
                <c:pt idx="10431">
                  <c:v>401.88888888888891</c:v>
                </c:pt>
                <c:pt idx="10432">
                  <c:v>401.76666666666665</c:v>
                </c:pt>
                <c:pt idx="10433">
                  <c:v>401.58888888888885</c:v>
                </c:pt>
                <c:pt idx="10434">
                  <c:v>401.38888888888891</c:v>
                </c:pt>
                <c:pt idx="10435">
                  <c:v>401.26666666666665</c:v>
                </c:pt>
                <c:pt idx="10436">
                  <c:v>401.07777777777778</c:v>
                </c:pt>
                <c:pt idx="10437">
                  <c:v>400.94444444444451</c:v>
                </c:pt>
                <c:pt idx="10438">
                  <c:v>400.73333333333335</c:v>
                </c:pt>
                <c:pt idx="10439">
                  <c:v>400.62222222222221</c:v>
                </c:pt>
                <c:pt idx="10440">
                  <c:v>400.43333333333334</c:v>
                </c:pt>
                <c:pt idx="10441">
                  <c:v>400.26666666666665</c:v>
                </c:pt>
                <c:pt idx="10442">
                  <c:v>400.11111111111109</c:v>
                </c:pt>
                <c:pt idx="10443">
                  <c:v>399.9666666666667</c:v>
                </c:pt>
                <c:pt idx="10444">
                  <c:v>399.81111111111107</c:v>
                </c:pt>
                <c:pt idx="10445">
                  <c:v>399.62222222222215</c:v>
                </c:pt>
                <c:pt idx="10446">
                  <c:v>399.45555555555558</c:v>
                </c:pt>
                <c:pt idx="10447">
                  <c:v>399.29999999999995</c:v>
                </c:pt>
                <c:pt idx="10448">
                  <c:v>399.12222222222221</c:v>
                </c:pt>
                <c:pt idx="10449">
                  <c:v>398.98888888888888</c:v>
                </c:pt>
                <c:pt idx="10450">
                  <c:v>398.81111111111107</c:v>
                </c:pt>
                <c:pt idx="10451">
                  <c:v>398.66666666666663</c:v>
                </c:pt>
                <c:pt idx="10452">
                  <c:v>398.47777777777782</c:v>
                </c:pt>
                <c:pt idx="10453">
                  <c:v>398.34444444444443</c:v>
                </c:pt>
                <c:pt idx="10454">
                  <c:v>398.17777777777769</c:v>
                </c:pt>
                <c:pt idx="10455">
                  <c:v>398.01111111111118</c:v>
                </c:pt>
                <c:pt idx="10456">
                  <c:v>397.83333333333331</c:v>
                </c:pt>
                <c:pt idx="10457">
                  <c:v>397.69999999999993</c:v>
                </c:pt>
                <c:pt idx="10458">
                  <c:v>397.48888888888888</c:v>
                </c:pt>
                <c:pt idx="10459">
                  <c:v>397.35555555555561</c:v>
                </c:pt>
                <c:pt idx="10460">
                  <c:v>397.20000000000005</c:v>
                </c:pt>
                <c:pt idx="10461">
                  <c:v>397.03333333333336</c:v>
                </c:pt>
                <c:pt idx="10462">
                  <c:v>396.86666666666667</c:v>
                </c:pt>
                <c:pt idx="10463">
                  <c:v>396.71111111111111</c:v>
                </c:pt>
                <c:pt idx="10464">
                  <c:v>396.54444444444448</c:v>
                </c:pt>
                <c:pt idx="10465">
                  <c:v>396.37777777777779</c:v>
                </c:pt>
                <c:pt idx="10466">
                  <c:v>396.20000000000005</c:v>
                </c:pt>
                <c:pt idx="10467">
                  <c:v>396.04444444444448</c:v>
                </c:pt>
                <c:pt idx="10468">
                  <c:v>395.88888888888891</c:v>
                </c:pt>
                <c:pt idx="10469">
                  <c:v>395.75555555555553</c:v>
                </c:pt>
                <c:pt idx="10470">
                  <c:v>395.57777777777778</c:v>
                </c:pt>
                <c:pt idx="10471">
                  <c:v>395.42222222222222</c:v>
                </c:pt>
                <c:pt idx="10472">
                  <c:v>395.25555555555553</c:v>
                </c:pt>
                <c:pt idx="10473">
                  <c:v>395.09999999999997</c:v>
                </c:pt>
                <c:pt idx="10474">
                  <c:v>394.95555555555552</c:v>
                </c:pt>
                <c:pt idx="10475">
                  <c:v>394.78888888888895</c:v>
                </c:pt>
                <c:pt idx="10476">
                  <c:v>394.58888888888885</c:v>
                </c:pt>
                <c:pt idx="10477">
                  <c:v>394.50000000000006</c:v>
                </c:pt>
                <c:pt idx="10478">
                  <c:v>394.3</c:v>
                </c:pt>
                <c:pt idx="10479">
                  <c:v>394.14444444444439</c:v>
                </c:pt>
                <c:pt idx="10480">
                  <c:v>393.97777777777782</c:v>
                </c:pt>
                <c:pt idx="10481">
                  <c:v>393.84444444444443</c:v>
                </c:pt>
                <c:pt idx="10482">
                  <c:v>393.68888888888887</c:v>
                </c:pt>
                <c:pt idx="10483">
                  <c:v>393.48888888888888</c:v>
                </c:pt>
                <c:pt idx="10484">
                  <c:v>393.34444444444443</c:v>
                </c:pt>
                <c:pt idx="10485">
                  <c:v>393.20000000000005</c:v>
                </c:pt>
                <c:pt idx="10486">
                  <c:v>393.06666666666666</c:v>
                </c:pt>
                <c:pt idx="10487">
                  <c:v>392.85555555555555</c:v>
                </c:pt>
                <c:pt idx="10488">
                  <c:v>392.70000000000005</c:v>
                </c:pt>
                <c:pt idx="10489">
                  <c:v>392.56666666666666</c:v>
                </c:pt>
                <c:pt idx="10490">
                  <c:v>392.38888888888891</c:v>
                </c:pt>
                <c:pt idx="10491">
                  <c:v>392.24444444444441</c:v>
                </c:pt>
                <c:pt idx="10492">
                  <c:v>392.06666666666666</c:v>
                </c:pt>
                <c:pt idx="10493">
                  <c:v>391.94444444444446</c:v>
                </c:pt>
                <c:pt idx="10494">
                  <c:v>391.77777777777777</c:v>
                </c:pt>
                <c:pt idx="10495">
                  <c:v>391.59999999999997</c:v>
                </c:pt>
                <c:pt idx="10496">
                  <c:v>391.45555555555552</c:v>
                </c:pt>
                <c:pt idx="10497">
                  <c:v>391.28888888888889</c:v>
                </c:pt>
                <c:pt idx="10498">
                  <c:v>391.13333333333333</c:v>
                </c:pt>
                <c:pt idx="10499">
                  <c:v>390.97777777777776</c:v>
                </c:pt>
                <c:pt idx="10500">
                  <c:v>390.82222222222225</c:v>
                </c:pt>
                <c:pt idx="10501">
                  <c:v>390.64444444444445</c:v>
                </c:pt>
                <c:pt idx="10502">
                  <c:v>390.48888888888888</c:v>
                </c:pt>
                <c:pt idx="10503">
                  <c:v>390.31111111111113</c:v>
                </c:pt>
                <c:pt idx="10504">
                  <c:v>390.17777777777775</c:v>
                </c:pt>
                <c:pt idx="10505">
                  <c:v>390.00000000000006</c:v>
                </c:pt>
                <c:pt idx="10506">
                  <c:v>389.86666666666662</c:v>
                </c:pt>
                <c:pt idx="10507">
                  <c:v>389.71111111111111</c:v>
                </c:pt>
                <c:pt idx="10508">
                  <c:v>389.55555555555554</c:v>
                </c:pt>
                <c:pt idx="10509">
                  <c:v>389.39999999999992</c:v>
                </c:pt>
                <c:pt idx="10510">
                  <c:v>389.24444444444447</c:v>
                </c:pt>
                <c:pt idx="10511">
                  <c:v>389.06666666666666</c:v>
                </c:pt>
                <c:pt idx="10512">
                  <c:v>388.9111111111111</c:v>
                </c:pt>
                <c:pt idx="10513">
                  <c:v>388.75555555555559</c:v>
                </c:pt>
                <c:pt idx="10514">
                  <c:v>388.61111111111109</c:v>
                </c:pt>
                <c:pt idx="10515">
                  <c:v>388.42222222222216</c:v>
                </c:pt>
                <c:pt idx="10516">
                  <c:v>388.26666666666665</c:v>
                </c:pt>
                <c:pt idx="10517">
                  <c:v>388.12222222222221</c:v>
                </c:pt>
                <c:pt idx="10518">
                  <c:v>387.96666666666664</c:v>
                </c:pt>
                <c:pt idx="10519">
                  <c:v>387.82222222222225</c:v>
                </c:pt>
                <c:pt idx="10520">
                  <c:v>387.67777777777781</c:v>
                </c:pt>
                <c:pt idx="10521">
                  <c:v>387.5</c:v>
                </c:pt>
                <c:pt idx="10522">
                  <c:v>387.35555555555555</c:v>
                </c:pt>
                <c:pt idx="10523">
                  <c:v>387.18888888888893</c:v>
                </c:pt>
                <c:pt idx="10524">
                  <c:v>387.0333333333333</c:v>
                </c:pt>
                <c:pt idx="10525">
                  <c:v>386.86666666666662</c:v>
                </c:pt>
                <c:pt idx="10526">
                  <c:v>386.74444444444447</c:v>
                </c:pt>
                <c:pt idx="10527">
                  <c:v>386.5888888888889</c:v>
                </c:pt>
                <c:pt idx="10528">
                  <c:v>386.4444444444444</c:v>
                </c:pt>
                <c:pt idx="10529">
                  <c:v>386.26666666666665</c:v>
                </c:pt>
                <c:pt idx="10530">
                  <c:v>386.11111111111109</c:v>
                </c:pt>
                <c:pt idx="10531">
                  <c:v>385.95555555555552</c:v>
                </c:pt>
                <c:pt idx="10532">
                  <c:v>385.82222222222225</c:v>
                </c:pt>
                <c:pt idx="10533">
                  <c:v>385.66666666666674</c:v>
                </c:pt>
                <c:pt idx="10534">
                  <c:v>385.49999999999994</c:v>
                </c:pt>
                <c:pt idx="10535">
                  <c:v>385.35555555555555</c:v>
                </c:pt>
                <c:pt idx="10536">
                  <c:v>385.18888888888898</c:v>
                </c:pt>
                <c:pt idx="10537">
                  <c:v>385.02222222222224</c:v>
                </c:pt>
                <c:pt idx="10538">
                  <c:v>384.88888888888886</c:v>
                </c:pt>
                <c:pt idx="10539">
                  <c:v>384.70000000000005</c:v>
                </c:pt>
                <c:pt idx="10540">
                  <c:v>384.56666666666672</c:v>
                </c:pt>
                <c:pt idx="10541">
                  <c:v>384.42222222222222</c:v>
                </c:pt>
                <c:pt idx="10542">
                  <c:v>384.24444444444447</c:v>
                </c:pt>
                <c:pt idx="10543">
                  <c:v>384.0888888888889</c:v>
                </c:pt>
                <c:pt idx="10544">
                  <c:v>383.94444444444446</c:v>
                </c:pt>
                <c:pt idx="10545">
                  <c:v>383.81111111111113</c:v>
                </c:pt>
                <c:pt idx="10546">
                  <c:v>383.63333333333338</c:v>
                </c:pt>
                <c:pt idx="10547">
                  <c:v>383.51111111111112</c:v>
                </c:pt>
                <c:pt idx="10548">
                  <c:v>383.34444444444443</c:v>
                </c:pt>
                <c:pt idx="10549">
                  <c:v>383.16666666666674</c:v>
                </c:pt>
                <c:pt idx="10550">
                  <c:v>383.01111111111106</c:v>
                </c:pt>
                <c:pt idx="10551">
                  <c:v>382.86666666666662</c:v>
                </c:pt>
                <c:pt idx="10552">
                  <c:v>382.71111111111111</c:v>
                </c:pt>
                <c:pt idx="10553">
                  <c:v>382.56666666666666</c:v>
                </c:pt>
                <c:pt idx="10554">
                  <c:v>382.4444444444444</c:v>
                </c:pt>
                <c:pt idx="10555">
                  <c:v>382.27777777777777</c:v>
                </c:pt>
                <c:pt idx="10556">
                  <c:v>382.13333333333338</c:v>
                </c:pt>
                <c:pt idx="10557">
                  <c:v>381.94444444444446</c:v>
                </c:pt>
                <c:pt idx="10558">
                  <c:v>381.82222222222225</c:v>
                </c:pt>
                <c:pt idx="10559">
                  <c:v>381.63333333333338</c:v>
                </c:pt>
                <c:pt idx="10560">
                  <c:v>381.51111111111112</c:v>
                </c:pt>
                <c:pt idx="10561">
                  <c:v>381.33333333333331</c:v>
                </c:pt>
                <c:pt idx="10562">
                  <c:v>381.17777777777781</c:v>
                </c:pt>
                <c:pt idx="10563">
                  <c:v>381.04444444444448</c:v>
                </c:pt>
                <c:pt idx="10564">
                  <c:v>380.87777777777774</c:v>
                </c:pt>
                <c:pt idx="10565">
                  <c:v>380.71111111111111</c:v>
                </c:pt>
                <c:pt idx="10566">
                  <c:v>380.56666666666666</c:v>
                </c:pt>
                <c:pt idx="10567">
                  <c:v>380.39999999999992</c:v>
                </c:pt>
                <c:pt idx="10568">
                  <c:v>380.26666666666665</c:v>
                </c:pt>
                <c:pt idx="10569">
                  <c:v>380.13333333333338</c:v>
                </c:pt>
                <c:pt idx="10570">
                  <c:v>379.97777777777782</c:v>
                </c:pt>
                <c:pt idx="10571">
                  <c:v>379.85555555555555</c:v>
                </c:pt>
                <c:pt idx="10572">
                  <c:v>379.66666666666674</c:v>
                </c:pt>
                <c:pt idx="10573">
                  <c:v>379.49999999999994</c:v>
                </c:pt>
                <c:pt idx="10574">
                  <c:v>379.33333333333331</c:v>
                </c:pt>
                <c:pt idx="10575">
                  <c:v>379.20000000000005</c:v>
                </c:pt>
                <c:pt idx="10576">
                  <c:v>379.04444444444442</c:v>
                </c:pt>
                <c:pt idx="10577">
                  <c:v>378.9</c:v>
                </c:pt>
                <c:pt idx="10578">
                  <c:v>378.75555555555559</c:v>
                </c:pt>
                <c:pt idx="10579">
                  <c:v>378.61111111111109</c:v>
                </c:pt>
                <c:pt idx="10580">
                  <c:v>378.47777777777776</c:v>
                </c:pt>
                <c:pt idx="10581">
                  <c:v>378.31111111111113</c:v>
                </c:pt>
                <c:pt idx="10582">
                  <c:v>378.13333333333338</c:v>
                </c:pt>
                <c:pt idx="10583">
                  <c:v>377.99999999999994</c:v>
                </c:pt>
                <c:pt idx="10584">
                  <c:v>377.82222222222225</c:v>
                </c:pt>
                <c:pt idx="10585">
                  <c:v>377.66666666666674</c:v>
                </c:pt>
                <c:pt idx="10586">
                  <c:v>377.53333333333325</c:v>
                </c:pt>
                <c:pt idx="10587">
                  <c:v>377.36666666666662</c:v>
                </c:pt>
                <c:pt idx="10588">
                  <c:v>377.24444444444447</c:v>
                </c:pt>
                <c:pt idx="10589">
                  <c:v>377.08888888888885</c:v>
                </c:pt>
                <c:pt idx="10590">
                  <c:v>376.88888888888891</c:v>
                </c:pt>
                <c:pt idx="10591">
                  <c:v>376.77777777777783</c:v>
                </c:pt>
                <c:pt idx="10592">
                  <c:v>376.6444444444445</c:v>
                </c:pt>
                <c:pt idx="10593">
                  <c:v>376.44444444444446</c:v>
                </c:pt>
                <c:pt idx="10594">
                  <c:v>376.32222222222225</c:v>
                </c:pt>
                <c:pt idx="10595">
                  <c:v>376.15555555555562</c:v>
                </c:pt>
                <c:pt idx="10596">
                  <c:v>376.04444444444442</c:v>
                </c:pt>
                <c:pt idx="10597">
                  <c:v>375.9</c:v>
                </c:pt>
                <c:pt idx="10598">
                  <c:v>375.72222222222223</c:v>
                </c:pt>
                <c:pt idx="10599">
                  <c:v>375.58888888888885</c:v>
                </c:pt>
                <c:pt idx="10600">
                  <c:v>375.42222222222216</c:v>
                </c:pt>
                <c:pt idx="10601">
                  <c:v>375.25555555555559</c:v>
                </c:pt>
                <c:pt idx="10602">
                  <c:v>375.12222222222226</c:v>
                </c:pt>
                <c:pt idx="10603">
                  <c:v>374.98888888888888</c:v>
                </c:pt>
                <c:pt idx="10604">
                  <c:v>374.83333333333331</c:v>
                </c:pt>
                <c:pt idx="10605">
                  <c:v>374.67777777777781</c:v>
                </c:pt>
                <c:pt idx="10606">
                  <c:v>374.56666666666672</c:v>
                </c:pt>
                <c:pt idx="10607">
                  <c:v>374.37777777777774</c:v>
                </c:pt>
                <c:pt idx="10608">
                  <c:v>374.24444444444447</c:v>
                </c:pt>
                <c:pt idx="10609">
                  <c:v>374.1</c:v>
                </c:pt>
                <c:pt idx="10610">
                  <c:v>373.94444444444446</c:v>
                </c:pt>
                <c:pt idx="10611">
                  <c:v>373.77777777777783</c:v>
                </c:pt>
                <c:pt idx="10612">
                  <c:v>373.63333333333338</c:v>
                </c:pt>
                <c:pt idx="10613">
                  <c:v>373.5</c:v>
                </c:pt>
                <c:pt idx="10614">
                  <c:v>373.35555555555555</c:v>
                </c:pt>
                <c:pt idx="10615">
                  <c:v>373.18888888888893</c:v>
                </c:pt>
                <c:pt idx="10616">
                  <c:v>373.01111111111106</c:v>
                </c:pt>
                <c:pt idx="10617">
                  <c:v>372.87777777777774</c:v>
                </c:pt>
                <c:pt idx="10618">
                  <c:v>372.75555555555559</c:v>
                </c:pt>
                <c:pt idx="10619">
                  <c:v>372.60000000000008</c:v>
                </c:pt>
                <c:pt idx="10620">
                  <c:v>372.43333333333328</c:v>
                </c:pt>
                <c:pt idx="10621">
                  <c:v>372.27777777777783</c:v>
                </c:pt>
                <c:pt idx="10622">
                  <c:v>372.14444444444445</c:v>
                </c:pt>
                <c:pt idx="10623">
                  <c:v>372</c:v>
                </c:pt>
                <c:pt idx="10624">
                  <c:v>371.89999999999992</c:v>
                </c:pt>
                <c:pt idx="10625">
                  <c:v>371.71111111111117</c:v>
                </c:pt>
                <c:pt idx="10626">
                  <c:v>371.55555555555554</c:v>
                </c:pt>
                <c:pt idx="10627">
                  <c:v>371.43333333333328</c:v>
                </c:pt>
                <c:pt idx="10628">
                  <c:v>371.3</c:v>
                </c:pt>
                <c:pt idx="10629">
                  <c:v>371.12222222222226</c:v>
                </c:pt>
                <c:pt idx="10630">
                  <c:v>370.97777777777782</c:v>
                </c:pt>
                <c:pt idx="10631">
                  <c:v>370.81111111111113</c:v>
                </c:pt>
                <c:pt idx="10632">
                  <c:v>370.70000000000005</c:v>
                </c:pt>
                <c:pt idx="10633">
                  <c:v>370.51111111111106</c:v>
                </c:pt>
                <c:pt idx="10634">
                  <c:v>370.38888888888886</c:v>
                </c:pt>
                <c:pt idx="10635">
                  <c:v>370.23333333333335</c:v>
                </c:pt>
                <c:pt idx="10636">
                  <c:v>370.1</c:v>
                </c:pt>
                <c:pt idx="10637">
                  <c:v>369.9444444444444</c:v>
                </c:pt>
                <c:pt idx="10638">
                  <c:v>369.8</c:v>
                </c:pt>
                <c:pt idx="10639">
                  <c:v>369.67777777777775</c:v>
                </c:pt>
                <c:pt idx="10640">
                  <c:v>369.51111111111106</c:v>
                </c:pt>
                <c:pt idx="10641">
                  <c:v>369.37777777777774</c:v>
                </c:pt>
                <c:pt idx="10642">
                  <c:v>369.21111111111111</c:v>
                </c:pt>
                <c:pt idx="10643">
                  <c:v>369.06666666666666</c:v>
                </c:pt>
                <c:pt idx="10644">
                  <c:v>368.89999999999992</c:v>
                </c:pt>
                <c:pt idx="10645">
                  <c:v>368.77777777777783</c:v>
                </c:pt>
                <c:pt idx="10646">
                  <c:v>368.63333333333338</c:v>
                </c:pt>
                <c:pt idx="10647">
                  <c:v>368.4666666666667</c:v>
                </c:pt>
                <c:pt idx="10648">
                  <c:v>368.3</c:v>
                </c:pt>
                <c:pt idx="10649">
                  <c:v>368.18888888888893</c:v>
                </c:pt>
                <c:pt idx="10650">
                  <c:v>367.98888888888888</c:v>
                </c:pt>
                <c:pt idx="10651">
                  <c:v>367.88888888888886</c:v>
                </c:pt>
                <c:pt idx="10652">
                  <c:v>367.76666666666665</c:v>
                </c:pt>
                <c:pt idx="10653">
                  <c:v>367.60000000000008</c:v>
                </c:pt>
                <c:pt idx="10654">
                  <c:v>367.46666666666664</c:v>
                </c:pt>
                <c:pt idx="10655">
                  <c:v>367.3</c:v>
                </c:pt>
                <c:pt idx="10656">
                  <c:v>367.15555555555557</c:v>
                </c:pt>
                <c:pt idx="10657">
                  <c:v>367.02222222222224</c:v>
                </c:pt>
                <c:pt idx="10658">
                  <c:v>366.85555555555555</c:v>
                </c:pt>
                <c:pt idx="10659">
                  <c:v>366.71111111111111</c:v>
                </c:pt>
                <c:pt idx="10660">
                  <c:v>366.56666666666666</c:v>
                </c:pt>
                <c:pt idx="10661">
                  <c:v>366.46666666666664</c:v>
                </c:pt>
                <c:pt idx="10662">
                  <c:v>366.25555555555559</c:v>
                </c:pt>
                <c:pt idx="10663">
                  <c:v>366.14444444444445</c:v>
                </c:pt>
                <c:pt idx="10664">
                  <c:v>365.98888888888882</c:v>
                </c:pt>
                <c:pt idx="10665">
                  <c:v>365.86666666666662</c:v>
                </c:pt>
                <c:pt idx="10666">
                  <c:v>365.67777777777775</c:v>
                </c:pt>
                <c:pt idx="10667">
                  <c:v>365.56666666666666</c:v>
                </c:pt>
                <c:pt idx="10668">
                  <c:v>365.45555555555552</c:v>
                </c:pt>
                <c:pt idx="10669">
                  <c:v>365.26666666666665</c:v>
                </c:pt>
                <c:pt idx="10670">
                  <c:v>365.16666666666669</c:v>
                </c:pt>
                <c:pt idx="10671">
                  <c:v>365.01111111111112</c:v>
                </c:pt>
                <c:pt idx="10672">
                  <c:v>364.86666666666662</c:v>
                </c:pt>
                <c:pt idx="10673">
                  <c:v>364.70000000000005</c:v>
                </c:pt>
                <c:pt idx="10674">
                  <c:v>364.55555555555554</c:v>
                </c:pt>
                <c:pt idx="10675">
                  <c:v>364.4111111111111</c:v>
                </c:pt>
                <c:pt idx="10676">
                  <c:v>364.26666666666665</c:v>
                </c:pt>
                <c:pt idx="10677">
                  <c:v>364.14444444444439</c:v>
                </c:pt>
                <c:pt idx="10678">
                  <c:v>363.95555555555552</c:v>
                </c:pt>
                <c:pt idx="10679">
                  <c:v>363.8</c:v>
                </c:pt>
                <c:pt idx="10680">
                  <c:v>363.66666666666663</c:v>
                </c:pt>
                <c:pt idx="10681">
                  <c:v>363.55555555555554</c:v>
                </c:pt>
                <c:pt idx="10682">
                  <c:v>363.41111111111115</c:v>
                </c:pt>
                <c:pt idx="10683">
                  <c:v>363.24444444444441</c:v>
                </c:pt>
                <c:pt idx="10684">
                  <c:v>363.13333333333338</c:v>
                </c:pt>
                <c:pt idx="10685">
                  <c:v>362.94444444444446</c:v>
                </c:pt>
                <c:pt idx="10686">
                  <c:v>362.83333333333326</c:v>
                </c:pt>
                <c:pt idx="10687">
                  <c:v>362.65555555555557</c:v>
                </c:pt>
                <c:pt idx="10688">
                  <c:v>362.53333333333336</c:v>
                </c:pt>
                <c:pt idx="10689">
                  <c:v>362.37777777777779</c:v>
                </c:pt>
                <c:pt idx="10690">
                  <c:v>362.26666666666665</c:v>
                </c:pt>
                <c:pt idx="10691">
                  <c:v>362.08888888888896</c:v>
                </c:pt>
                <c:pt idx="10692">
                  <c:v>361.95555555555558</c:v>
                </c:pt>
                <c:pt idx="10693">
                  <c:v>361.82222222222225</c:v>
                </c:pt>
                <c:pt idx="10694">
                  <c:v>361.65555555555557</c:v>
                </c:pt>
                <c:pt idx="10695">
                  <c:v>361.54444444444448</c:v>
                </c:pt>
                <c:pt idx="10696">
                  <c:v>361.37777777777779</c:v>
                </c:pt>
                <c:pt idx="10697">
                  <c:v>361.23333333333335</c:v>
                </c:pt>
                <c:pt idx="10698">
                  <c:v>361.07777777777778</c:v>
                </c:pt>
                <c:pt idx="10699">
                  <c:v>360.95555555555552</c:v>
                </c:pt>
                <c:pt idx="10700">
                  <c:v>360.83333333333331</c:v>
                </c:pt>
                <c:pt idx="10701">
                  <c:v>360.67777777777775</c:v>
                </c:pt>
                <c:pt idx="10702">
                  <c:v>360.52222222222224</c:v>
                </c:pt>
                <c:pt idx="10703">
                  <c:v>360.37777777777785</c:v>
                </c:pt>
                <c:pt idx="10704">
                  <c:v>360.25555555555553</c:v>
                </c:pt>
                <c:pt idx="10705">
                  <c:v>360.11111111111109</c:v>
                </c:pt>
                <c:pt idx="10706">
                  <c:v>359.9666666666667</c:v>
                </c:pt>
                <c:pt idx="10707">
                  <c:v>359.84444444444438</c:v>
                </c:pt>
                <c:pt idx="10708">
                  <c:v>359.71111111111111</c:v>
                </c:pt>
                <c:pt idx="10709">
                  <c:v>359.54444444444448</c:v>
                </c:pt>
                <c:pt idx="10710">
                  <c:v>359.41111111111115</c:v>
                </c:pt>
                <c:pt idx="10711">
                  <c:v>359.21111111111111</c:v>
                </c:pt>
                <c:pt idx="10712">
                  <c:v>359.14444444444439</c:v>
                </c:pt>
                <c:pt idx="10713">
                  <c:v>358.97777777777776</c:v>
                </c:pt>
                <c:pt idx="10714">
                  <c:v>358.85555555555555</c:v>
                </c:pt>
                <c:pt idx="10715">
                  <c:v>358.70000000000005</c:v>
                </c:pt>
                <c:pt idx="10716">
                  <c:v>358.5555555555556</c:v>
                </c:pt>
                <c:pt idx="10717">
                  <c:v>358.38888888888891</c:v>
                </c:pt>
                <c:pt idx="10718">
                  <c:v>358.26666666666665</c:v>
                </c:pt>
                <c:pt idx="10719">
                  <c:v>358.11111111111109</c:v>
                </c:pt>
                <c:pt idx="10720">
                  <c:v>358.01111111111118</c:v>
                </c:pt>
                <c:pt idx="10721">
                  <c:v>357.81111111111107</c:v>
                </c:pt>
                <c:pt idx="10722">
                  <c:v>357.73333333333335</c:v>
                </c:pt>
                <c:pt idx="10723">
                  <c:v>357.57777777777778</c:v>
                </c:pt>
                <c:pt idx="10724">
                  <c:v>357.41111111111115</c:v>
                </c:pt>
                <c:pt idx="10725">
                  <c:v>357.26666666666665</c:v>
                </c:pt>
                <c:pt idx="10726">
                  <c:v>357.16666666666663</c:v>
                </c:pt>
                <c:pt idx="10727">
                  <c:v>357.02222222222224</c:v>
                </c:pt>
                <c:pt idx="10728">
                  <c:v>356.85555555555561</c:v>
                </c:pt>
                <c:pt idx="10729">
                  <c:v>356.73333333333335</c:v>
                </c:pt>
                <c:pt idx="10730">
                  <c:v>356.56666666666666</c:v>
                </c:pt>
                <c:pt idx="10731">
                  <c:v>356.44444444444451</c:v>
                </c:pt>
                <c:pt idx="10732">
                  <c:v>356.29999999999995</c:v>
                </c:pt>
                <c:pt idx="10733">
                  <c:v>356.17777777777769</c:v>
                </c:pt>
                <c:pt idx="10734">
                  <c:v>356</c:v>
                </c:pt>
                <c:pt idx="10735">
                  <c:v>355.88888888888891</c:v>
                </c:pt>
                <c:pt idx="10736">
                  <c:v>355.73333333333335</c:v>
                </c:pt>
                <c:pt idx="10737">
                  <c:v>355.6</c:v>
                </c:pt>
                <c:pt idx="10738">
                  <c:v>355.47777777777782</c:v>
                </c:pt>
                <c:pt idx="10739">
                  <c:v>355.33333333333331</c:v>
                </c:pt>
                <c:pt idx="10740">
                  <c:v>355.17777777777781</c:v>
                </c:pt>
                <c:pt idx="10741">
                  <c:v>355.03333333333336</c:v>
                </c:pt>
                <c:pt idx="10742">
                  <c:v>354.9</c:v>
                </c:pt>
                <c:pt idx="10743">
                  <c:v>354.74444444444441</c:v>
                </c:pt>
                <c:pt idx="10744">
                  <c:v>354.6</c:v>
                </c:pt>
                <c:pt idx="10745">
                  <c:v>354.47777777777782</c:v>
                </c:pt>
                <c:pt idx="10746">
                  <c:v>354.34444444444449</c:v>
                </c:pt>
                <c:pt idx="10747">
                  <c:v>354.18888888888887</c:v>
                </c:pt>
                <c:pt idx="10748">
                  <c:v>354.04444444444448</c:v>
                </c:pt>
                <c:pt idx="10749">
                  <c:v>353.9</c:v>
                </c:pt>
                <c:pt idx="10750">
                  <c:v>353.77777777777777</c:v>
                </c:pt>
                <c:pt idx="10751">
                  <c:v>353.64444444444439</c:v>
                </c:pt>
                <c:pt idx="10752">
                  <c:v>353.53333333333336</c:v>
                </c:pt>
                <c:pt idx="10753">
                  <c:v>353.36666666666667</c:v>
                </c:pt>
                <c:pt idx="10754">
                  <c:v>353.25555555555559</c:v>
                </c:pt>
                <c:pt idx="10755">
                  <c:v>353.11111111111109</c:v>
                </c:pt>
                <c:pt idx="10756">
                  <c:v>352.93333333333328</c:v>
                </c:pt>
                <c:pt idx="10757">
                  <c:v>352.84444444444449</c:v>
                </c:pt>
                <c:pt idx="10758">
                  <c:v>352.65555555555551</c:v>
                </c:pt>
                <c:pt idx="10759">
                  <c:v>352.53333333333336</c:v>
                </c:pt>
                <c:pt idx="10760">
                  <c:v>352.37777777777779</c:v>
                </c:pt>
                <c:pt idx="10761">
                  <c:v>352.26666666666665</c:v>
                </c:pt>
                <c:pt idx="10762">
                  <c:v>352.13333333333333</c:v>
                </c:pt>
                <c:pt idx="10763">
                  <c:v>352.03333333333336</c:v>
                </c:pt>
                <c:pt idx="10764">
                  <c:v>351.85555555555561</c:v>
                </c:pt>
                <c:pt idx="10765">
                  <c:v>351.71111111111105</c:v>
                </c:pt>
                <c:pt idx="10766">
                  <c:v>351.57777777777778</c:v>
                </c:pt>
                <c:pt idx="10767">
                  <c:v>351.44444444444446</c:v>
                </c:pt>
                <c:pt idx="10768">
                  <c:v>351.28888888888889</c:v>
                </c:pt>
                <c:pt idx="10769">
                  <c:v>351.14444444444439</c:v>
                </c:pt>
                <c:pt idx="10770">
                  <c:v>351.02222222222224</c:v>
                </c:pt>
                <c:pt idx="10771">
                  <c:v>350.86666666666667</c:v>
                </c:pt>
                <c:pt idx="10772">
                  <c:v>350.75555555555553</c:v>
                </c:pt>
                <c:pt idx="10773">
                  <c:v>350.62222222222221</c:v>
                </c:pt>
                <c:pt idx="10774">
                  <c:v>350.45555555555552</c:v>
                </c:pt>
                <c:pt idx="10775">
                  <c:v>350.35555555555561</c:v>
                </c:pt>
                <c:pt idx="10776">
                  <c:v>350.19999999999993</c:v>
                </c:pt>
                <c:pt idx="10777">
                  <c:v>350.05555555555554</c:v>
                </c:pt>
                <c:pt idx="10778">
                  <c:v>349.93333333333334</c:v>
                </c:pt>
                <c:pt idx="10779">
                  <c:v>349.78888888888895</c:v>
                </c:pt>
                <c:pt idx="10780">
                  <c:v>349.66666666666663</c:v>
                </c:pt>
                <c:pt idx="10781">
                  <c:v>349.54444444444448</c:v>
                </c:pt>
                <c:pt idx="10782">
                  <c:v>349.36666666666667</c:v>
                </c:pt>
                <c:pt idx="10783">
                  <c:v>349.22222222222217</c:v>
                </c:pt>
                <c:pt idx="10784">
                  <c:v>349.1</c:v>
                </c:pt>
                <c:pt idx="10785">
                  <c:v>348.94444444444446</c:v>
                </c:pt>
                <c:pt idx="10786">
                  <c:v>348.82222222222225</c:v>
                </c:pt>
                <c:pt idx="10787">
                  <c:v>348.68888888888887</c:v>
                </c:pt>
                <c:pt idx="10788">
                  <c:v>348.57777777777778</c:v>
                </c:pt>
                <c:pt idx="10789">
                  <c:v>348.43333333333334</c:v>
                </c:pt>
                <c:pt idx="10790">
                  <c:v>348.28888888888889</c:v>
                </c:pt>
                <c:pt idx="10791">
                  <c:v>348.17777777777769</c:v>
                </c:pt>
                <c:pt idx="10792">
                  <c:v>348.03333333333336</c:v>
                </c:pt>
                <c:pt idx="10793">
                  <c:v>347.92222222222222</c:v>
                </c:pt>
                <c:pt idx="10794">
                  <c:v>347.76666666666665</c:v>
                </c:pt>
                <c:pt idx="10795">
                  <c:v>347.62222222222221</c:v>
                </c:pt>
                <c:pt idx="10796">
                  <c:v>347.50000000000006</c:v>
                </c:pt>
                <c:pt idx="10797">
                  <c:v>347.32222222222225</c:v>
                </c:pt>
                <c:pt idx="10798">
                  <c:v>347.23333333333329</c:v>
                </c:pt>
                <c:pt idx="10799">
                  <c:v>347.06666666666666</c:v>
                </c:pt>
                <c:pt idx="10800">
                  <c:v>346.92222222222222</c:v>
                </c:pt>
                <c:pt idx="10801">
                  <c:v>346.75555555555559</c:v>
                </c:pt>
                <c:pt idx="10802">
                  <c:v>346.64444444444439</c:v>
                </c:pt>
                <c:pt idx="10803">
                  <c:v>346.53333333333336</c:v>
                </c:pt>
                <c:pt idx="10804">
                  <c:v>346.36666666666673</c:v>
                </c:pt>
                <c:pt idx="10805">
                  <c:v>346.24444444444441</c:v>
                </c:pt>
                <c:pt idx="10806">
                  <c:v>346.07777777777778</c:v>
                </c:pt>
                <c:pt idx="10807">
                  <c:v>345.94444444444446</c:v>
                </c:pt>
                <c:pt idx="10808">
                  <c:v>345.82222222222225</c:v>
                </c:pt>
                <c:pt idx="10809">
                  <c:v>345.68888888888881</c:v>
                </c:pt>
                <c:pt idx="10810">
                  <c:v>345.57777777777778</c:v>
                </c:pt>
                <c:pt idx="10811">
                  <c:v>345.42222222222222</c:v>
                </c:pt>
                <c:pt idx="10812">
                  <c:v>345.28888888888889</c:v>
                </c:pt>
                <c:pt idx="10813">
                  <c:v>345.13333333333333</c:v>
                </c:pt>
                <c:pt idx="10814">
                  <c:v>345.02222222222224</c:v>
                </c:pt>
                <c:pt idx="10815">
                  <c:v>344.91111111111115</c:v>
                </c:pt>
                <c:pt idx="10816">
                  <c:v>344.78888888888895</c:v>
                </c:pt>
                <c:pt idx="10817">
                  <c:v>344.64444444444439</c:v>
                </c:pt>
                <c:pt idx="10818">
                  <c:v>344.4666666666667</c:v>
                </c:pt>
                <c:pt idx="10819">
                  <c:v>344.37777777777785</c:v>
                </c:pt>
                <c:pt idx="10820">
                  <c:v>344.21111111111105</c:v>
                </c:pt>
                <c:pt idx="10821">
                  <c:v>344.11111111111109</c:v>
                </c:pt>
                <c:pt idx="10822">
                  <c:v>343.98888888888888</c:v>
                </c:pt>
                <c:pt idx="10823">
                  <c:v>343.82222222222225</c:v>
                </c:pt>
                <c:pt idx="10824">
                  <c:v>343.71111111111105</c:v>
                </c:pt>
                <c:pt idx="10825">
                  <c:v>343.58888888888885</c:v>
                </c:pt>
                <c:pt idx="10826">
                  <c:v>343.40000000000003</c:v>
                </c:pt>
                <c:pt idx="10827">
                  <c:v>343.3</c:v>
                </c:pt>
                <c:pt idx="10828">
                  <c:v>343.13333333333333</c:v>
                </c:pt>
                <c:pt idx="10829">
                  <c:v>343.02222222222224</c:v>
                </c:pt>
                <c:pt idx="10830">
                  <c:v>342.92222222222222</c:v>
                </c:pt>
                <c:pt idx="10831">
                  <c:v>342.77777777777777</c:v>
                </c:pt>
                <c:pt idx="10832">
                  <c:v>342.63333333333333</c:v>
                </c:pt>
                <c:pt idx="10833">
                  <c:v>342.5</c:v>
                </c:pt>
                <c:pt idx="10834">
                  <c:v>342.37777777777785</c:v>
                </c:pt>
                <c:pt idx="10835">
                  <c:v>342.22222222222223</c:v>
                </c:pt>
                <c:pt idx="10836">
                  <c:v>342.11111111111109</c:v>
                </c:pt>
                <c:pt idx="10837">
                  <c:v>341.95555555555552</c:v>
                </c:pt>
                <c:pt idx="10838">
                  <c:v>341.83333333333331</c:v>
                </c:pt>
                <c:pt idx="10839">
                  <c:v>341.7</c:v>
                </c:pt>
                <c:pt idx="10840">
                  <c:v>341.5333333333333</c:v>
                </c:pt>
                <c:pt idx="10841">
                  <c:v>341.42222222222222</c:v>
                </c:pt>
                <c:pt idx="10842">
                  <c:v>341.28888888888889</c:v>
                </c:pt>
                <c:pt idx="10843">
                  <c:v>341.12222222222221</c:v>
                </c:pt>
                <c:pt idx="10844">
                  <c:v>340.98888888888888</c:v>
                </c:pt>
                <c:pt idx="10845">
                  <c:v>340.88888888888891</c:v>
                </c:pt>
                <c:pt idx="10846">
                  <c:v>340.76666666666665</c:v>
                </c:pt>
                <c:pt idx="10847">
                  <c:v>340.6</c:v>
                </c:pt>
                <c:pt idx="10848">
                  <c:v>340.48888888888888</c:v>
                </c:pt>
                <c:pt idx="10849">
                  <c:v>340.36666666666673</c:v>
                </c:pt>
                <c:pt idx="10850">
                  <c:v>340.22222222222223</c:v>
                </c:pt>
                <c:pt idx="10851">
                  <c:v>340.07777777777778</c:v>
                </c:pt>
                <c:pt idx="10852">
                  <c:v>339.9666666666667</c:v>
                </c:pt>
                <c:pt idx="10853">
                  <c:v>339.83333333333337</c:v>
                </c:pt>
                <c:pt idx="10854">
                  <c:v>339.71111111111111</c:v>
                </c:pt>
                <c:pt idx="10855">
                  <c:v>339.57777777777778</c:v>
                </c:pt>
                <c:pt idx="10856">
                  <c:v>339.47777777777782</c:v>
                </c:pt>
                <c:pt idx="10857">
                  <c:v>339.27777777777777</c:v>
                </c:pt>
                <c:pt idx="10858">
                  <c:v>339.18888888888887</c:v>
                </c:pt>
                <c:pt idx="10859">
                  <c:v>339.05555555555549</c:v>
                </c:pt>
                <c:pt idx="10860">
                  <c:v>338.91111111111115</c:v>
                </c:pt>
                <c:pt idx="10861">
                  <c:v>338.78888888888889</c:v>
                </c:pt>
                <c:pt idx="10862">
                  <c:v>338.64444444444439</c:v>
                </c:pt>
                <c:pt idx="10863">
                  <c:v>338.52222222222218</c:v>
                </c:pt>
                <c:pt idx="10864">
                  <c:v>338.37777777777785</c:v>
                </c:pt>
                <c:pt idx="10865">
                  <c:v>338.27777777777771</c:v>
                </c:pt>
                <c:pt idx="10866">
                  <c:v>338.12222222222221</c:v>
                </c:pt>
                <c:pt idx="10867">
                  <c:v>338</c:v>
                </c:pt>
                <c:pt idx="10868">
                  <c:v>337.87777777777785</c:v>
                </c:pt>
                <c:pt idx="10869">
                  <c:v>337.74444444444441</c:v>
                </c:pt>
                <c:pt idx="10870">
                  <c:v>337.5888888888889</c:v>
                </c:pt>
                <c:pt idx="10871">
                  <c:v>337.47777777777782</c:v>
                </c:pt>
                <c:pt idx="10872">
                  <c:v>337.34444444444455</c:v>
                </c:pt>
                <c:pt idx="10873">
                  <c:v>337.23333333333335</c:v>
                </c:pt>
                <c:pt idx="10874">
                  <c:v>337.1</c:v>
                </c:pt>
                <c:pt idx="10875">
                  <c:v>336.92222222222222</c:v>
                </c:pt>
                <c:pt idx="10876">
                  <c:v>336.82222222222231</c:v>
                </c:pt>
                <c:pt idx="10877">
                  <c:v>336.68888888888887</c:v>
                </c:pt>
                <c:pt idx="10878">
                  <c:v>336.5333333333333</c:v>
                </c:pt>
                <c:pt idx="10879">
                  <c:v>336.44444444444446</c:v>
                </c:pt>
                <c:pt idx="10880">
                  <c:v>336.3</c:v>
                </c:pt>
                <c:pt idx="10881">
                  <c:v>336.18888888888887</c:v>
                </c:pt>
                <c:pt idx="10882">
                  <c:v>336.05555555555554</c:v>
                </c:pt>
                <c:pt idx="10883">
                  <c:v>335.93333333333334</c:v>
                </c:pt>
                <c:pt idx="10884">
                  <c:v>335.81111111111119</c:v>
                </c:pt>
                <c:pt idx="10885">
                  <c:v>335.66666666666663</c:v>
                </c:pt>
                <c:pt idx="10886">
                  <c:v>335.54444444444442</c:v>
                </c:pt>
                <c:pt idx="10887">
                  <c:v>335.36666666666667</c:v>
                </c:pt>
                <c:pt idx="10888">
                  <c:v>335.26666666666665</c:v>
                </c:pt>
                <c:pt idx="10889">
                  <c:v>335.12222222222221</c:v>
                </c:pt>
                <c:pt idx="10890">
                  <c:v>334.97777777777782</c:v>
                </c:pt>
                <c:pt idx="10891">
                  <c:v>334.87777777777785</c:v>
                </c:pt>
                <c:pt idx="10892">
                  <c:v>334.73333333333335</c:v>
                </c:pt>
                <c:pt idx="10893">
                  <c:v>334.63333333333333</c:v>
                </c:pt>
                <c:pt idx="10894">
                  <c:v>334.48888888888888</c:v>
                </c:pt>
                <c:pt idx="10895">
                  <c:v>334.34444444444449</c:v>
                </c:pt>
                <c:pt idx="10896">
                  <c:v>334.22222222222223</c:v>
                </c:pt>
                <c:pt idx="10897">
                  <c:v>334.08888888888885</c:v>
                </c:pt>
                <c:pt idx="10898">
                  <c:v>333.97777777777782</c:v>
                </c:pt>
                <c:pt idx="10899">
                  <c:v>333.83333333333337</c:v>
                </c:pt>
                <c:pt idx="10900">
                  <c:v>333.71111111111111</c:v>
                </c:pt>
                <c:pt idx="10901">
                  <c:v>333.55555555555549</c:v>
                </c:pt>
                <c:pt idx="10902">
                  <c:v>333.46666666666664</c:v>
                </c:pt>
                <c:pt idx="10903">
                  <c:v>333.34444444444449</c:v>
                </c:pt>
                <c:pt idx="10904">
                  <c:v>333.17777777777775</c:v>
                </c:pt>
                <c:pt idx="10905">
                  <c:v>333.04444444444442</c:v>
                </c:pt>
                <c:pt idx="10906">
                  <c:v>332.96666666666664</c:v>
                </c:pt>
                <c:pt idx="10907">
                  <c:v>332.81111111111113</c:v>
                </c:pt>
                <c:pt idx="10908">
                  <c:v>332.70000000000005</c:v>
                </c:pt>
                <c:pt idx="10909">
                  <c:v>332.56666666666661</c:v>
                </c:pt>
                <c:pt idx="10910">
                  <c:v>332.43333333333334</c:v>
                </c:pt>
                <c:pt idx="10911">
                  <c:v>332.28888888888889</c:v>
                </c:pt>
                <c:pt idx="10912">
                  <c:v>332.15555555555551</c:v>
                </c:pt>
                <c:pt idx="10913">
                  <c:v>332.06666666666661</c:v>
                </c:pt>
                <c:pt idx="10914">
                  <c:v>331.91111111111115</c:v>
                </c:pt>
                <c:pt idx="10915">
                  <c:v>331.76666666666665</c:v>
                </c:pt>
                <c:pt idx="10916">
                  <c:v>331.66666666666669</c:v>
                </c:pt>
                <c:pt idx="10917">
                  <c:v>331.55555555555549</c:v>
                </c:pt>
                <c:pt idx="10918">
                  <c:v>331.40000000000003</c:v>
                </c:pt>
                <c:pt idx="10919">
                  <c:v>331.26666666666665</c:v>
                </c:pt>
                <c:pt idx="10920">
                  <c:v>331.17777777777775</c:v>
                </c:pt>
                <c:pt idx="10921">
                  <c:v>331.04444444444442</c:v>
                </c:pt>
                <c:pt idx="10922">
                  <c:v>330.90000000000003</c:v>
                </c:pt>
                <c:pt idx="10923">
                  <c:v>330.78888888888889</c:v>
                </c:pt>
                <c:pt idx="10924">
                  <c:v>330.64444444444445</c:v>
                </c:pt>
                <c:pt idx="10925">
                  <c:v>330.54444444444442</c:v>
                </c:pt>
                <c:pt idx="10926">
                  <c:v>330.40000000000003</c:v>
                </c:pt>
                <c:pt idx="10927">
                  <c:v>330.26666666666665</c:v>
                </c:pt>
                <c:pt idx="10928">
                  <c:v>330.11111111111109</c:v>
                </c:pt>
                <c:pt idx="10929">
                  <c:v>329.98888888888888</c:v>
                </c:pt>
                <c:pt idx="10930">
                  <c:v>329.86666666666667</c:v>
                </c:pt>
                <c:pt idx="10931">
                  <c:v>329.73333333333335</c:v>
                </c:pt>
                <c:pt idx="10932">
                  <c:v>329.64444444444445</c:v>
                </c:pt>
                <c:pt idx="10933">
                  <c:v>329.48888888888888</c:v>
                </c:pt>
                <c:pt idx="10934">
                  <c:v>329.35555555555555</c:v>
                </c:pt>
                <c:pt idx="10935">
                  <c:v>329.24444444444441</c:v>
                </c:pt>
                <c:pt idx="10936">
                  <c:v>329.13333333333338</c:v>
                </c:pt>
                <c:pt idx="10937">
                  <c:v>328.97777777777782</c:v>
                </c:pt>
                <c:pt idx="10938">
                  <c:v>328.86666666666667</c:v>
                </c:pt>
                <c:pt idx="10939">
                  <c:v>328.74444444444441</c:v>
                </c:pt>
                <c:pt idx="10940">
                  <c:v>328.65555555555557</c:v>
                </c:pt>
                <c:pt idx="10941">
                  <c:v>328.5</c:v>
                </c:pt>
                <c:pt idx="10942">
                  <c:v>328.35555555555561</c:v>
                </c:pt>
                <c:pt idx="10943">
                  <c:v>328.22222222222223</c:v>
                </c:pt>
                <c:pt idx="10944">
                  <c:v>328.07777777777778</c:v>
                </c:pt>
                <c:pt idx="10945">
                  <c:v>327.97777777777782</c:v>
                </c:pt>
                <c:pt idx="10946">
                  <c:v>327.85555555555555</c:v>
                </c:pt>
                <c:pt idx="10947">
                  <c:v>327.72222222222223</c:v>
                </c:pt>
                <c:pt idx="10948">
                  <c:v>327.5888888888889</c:v>
                </c:pt>
                <c:pt idx="10949">
                  <c:v>327.45555555555552</c:v>
                </c:pt>
                <c:pt idx="10950">
                  <c:v>327.33333333333326</c:v>
                </c:pt>
                <c:pt idx="10951">
                  <c:v>327.21111111111111</c:v>
                </c:pt>
                <c:pt idx="10952">
                  <c:v>327.08888888888885</c:v>
                </c:pt>
                <c:pt idx="10953">
                  <c:v>326.95555555555558</c:v>
                </c:pt>
                <c:pt idx="10954">
                  <c:v>326.84444444444443</c:v>
                </c:pt>
                <c:pt idx="10955">
                  <c:v>326.72222222222223</c:v>
                </c:pt>
                <c:pt idx="10956">
                  <c:v>326.61111111111109</c:v>
                </c:pt>
                <c:pt idx="10957">
                  <c:v>326.47777777777776</c:v>
                </c:pt>
                <c:pt idx="10958">
                  <c:v>326.32222222222219</c:v>
                </c:pt>
                <c:pt idx="10959">
                  <c:v>326.22222222222223</c:v>
                </c:pt>
                <c:pt idx="10960">
                  <c:v>326.10000000000002</c:v>
                </c:pt>
                <c:pt idx="10961">
                  <c:v>325.97777777777776</c:v>
                </c:pt>
                <c:pt idx="10962">
                  <c:v>325.85555555555555</c:v>
                </c:pt>
                <c:pt idx="10963">
                  <c:v>325.75555555555559</c:v>
                </c:pt>
                <c:pt idx="10964">
                  <c:v>325.61111111111114</c:v>
                </c:pt>
                <c:pt idx="10965">
                  <c:v>325.47777777777782</c:v>
                </c:pt>
                <c:pt idx="10966">
                  <c:v>325.33333333333331</c:v>
                </c:pt>
                <c:pt idx="10967">
                  <c:v>325.23333333333335</c:v>
                </c:pt>
                <c:pt idx="10968">
                  <c:v>325.10000000000002</c:v>
                </c:pt>
                <c:pt idx="10969">
                  <c:v>324.97777777777782</c:v>
                </c:pt>
                <c:pt idx="10970">
                  <c:v>324.85555555555561</c:v>
                </c:pt>
                <c:pt idx="10971">
                  <c:v>324.74444444444447</c:v>
                </c:pt>
                <c:pt idx="10972">
                  <c:v>324.5888888888889</c:v>
                </c:pt>
                <c:pt idx="10973">
                  <c:v>324.44444444444446</c:v>
                </c:pt>
                <c:pt idx="10974">
                  <c:v>324.33333333333331</c:v>
                </c:pt>
                <c:pt idx="10975">
                  <c:v>324.22222222222223</c:v>
                </c:pt>
                <c:pt idx="10976">
                  <c:v>324.11111111111109</c:v>
                </c:pt>
                <c:pt idx="10977">
                  <c:v>323.94444444444446</c:v>
                </c:pt>
                <c:pt idx="10978">
                  <c:v>323.85555555555555</c:v>
                </c:pt>
                <c:pt idx="10979">
                  <c:v>323.72222222222223</c:v>
                </c:pt>
                <c:pt idx="10980">
                  <c:v>323.61111111111109</c:v>
                </c:pt>
                <c:pt idx="10981">
                  <c:v>323.5</c:v>
                </c:pt>
                <c:pt idx="10982">
                  <c:v>323.35555555555555</c:v>
                </c:pt>
                <c:pt idx="10983">
                  <c:v>323.23333333333335</c:v>
                </c:pt>
                <c:pt idx="10984">
                  <c:v>323.10000000000008</c:v>
                </c:pt>
                <c:pt idx="10985">
                  <c:v>322.98888888888888</c:v>
                </c:pt>
                <c:pt idx="10986">
                  <c:v>322.85555555555555</c:v>
                </c:pt>
                <c:pt idx="10987">
                  <c:v>322.76666666666665</c:v>
                </c:pt>
                <c:pt idx="10988">
                  <c:v>322.60000000000002</c:v>
                </c:pt>
                <c:pt idx="10989">
                  <c:v>322.47777777777782</c:v>
                </c:pt>
                <c:pt idx="10990">
                  <c:v>322.36666666666662</c:v>
                </c:pt>
                <c:pt idx="10991">
                  <c:v>322.24444444444441</c:v>
                </c:pt>
                <c:pt idx="10992">
                  <c:v>322.11111111111114</c:v>
                </c:pt>
                <c:pt idx="10993">
                  <c:v>321.96666666666664</c:v>
                </c:pt>
                <c:pt idx="10994">
                  <c:v>321.87777777777774</c:v>
                </c:pt>
                <c:pt idx="10995">
                  <c:v>321.73333333333335</c:v>
                </c:pt>
                <c:pt idx="10996">
                  <c:v>321.60000000000002</c:v>
                </c:pt>
                <c:pt idx="10997">
                  <c:v>321.51111111111112</c:v>
                </c:pt>
                <c:pt idx="10998">
                  <c:v>321.35555555555555</c:v>
                </c:pt>
                <c:pt idx="10999">
                  <c:v>321.23333333333335</c:v>
                </c:pt>
                <c:pt idx="11000">
                  <c:v>321.11111111111114</c:v>
                </c:pt>
                <c:pt idx="11001">
                  <c:v>321</c:v>
                </c:pt>
                <c:pt idx="11002">
                  <c:v>320.89999999999998</c:v>
                </c:pt>
                <c:pt idx="11003">
                  <c:v>320.74444444444441</c:v>
                </c:pt>
                <c:pt idx="11004">
                  <c:v>320.64444444444439</c:v>
                </c:pt>
                <c:pt idx="11005">
                  <c:v>320.47777777777782</c:v>
                </c:pt>
                <c:pt idx="11006">
                  <c:v>320.37777777777779</c:v>
                </c:pt>
                <c:pt idx="11007">
                  <c:v>320.27777777777777</c:v>
                </c:pt>
                <c:pt idx="11008">
                  <c:v>320.14444444444445</c:v>
                </c:pt>
                <c:pt idx="11009">
                  <c:v>320.01111111111112</c:v>
                </c:pt>
                <c:pt idx="11010">
                  <c:v>319.89999999999998</c:v>
                </c:pt>
                <c:pt idx="11011">
                  <c:v>319.77777777777777</c:v>
                </c:pt>
                <c:pt idx="11012">
                  <c:v>319.66666666666669</c:v>
                </c:pt>
                <c:pt idx="11013">
                  <c:v>319.51111111111112</c:v>
                </c:pt>
                <c:pt idx="11014">
                  <c:v>319.39999999999998</c:v>
                </c:pt>
                <c:pt idx="11015">
                  <c:v>319.26666666666665</c:v>
                </c:pt>
                <c:pt idx="11016">
                  <c:v>319.17777777777775</c:v>
                </c:pt>
                <c:pt idx="11017">
                  <c:v>319.05555555555554</c:v>
                </c:pt>
                <c:pt idx="11018">
                  <c:v>318.91111111111104</c:v>
                </c:pt>
                <c:pt idx="11019">
                  <c:v>318.81111111111107</c:v>
                </c:pt>
                <c:pt idx="11020">
                  <c:v>318.66666666666669</c:v>
                </c:pt>
                <c:pt idx="11021">
                  <c:v>318.55555555555554</c:v>
                </c:pt>
                <c:pt idx="11022">
                  <c:v>318.4444444444444</c:v>
                </c:pt>
                <c:pt idx="11023">
                  <c:v>318.32222222222219</c:v>
                </c:pt>
                <c:pt idx="11024">
                  <c:v>318.18888888888893</c:v>
                </c:pt>
                <c:pt idx="11025">
                  <c:v>318.05555555555554</c:v>
                </c:pt>
                <c:pt idx="11026">
                  <c:v>317.93333333333328</c:v>
                </c:pt>
                <c:pt idx="11027">
                  <c:v>317.83333333333326</c:v>
                </c:pt>
                <c:pt idx="11028">
                  <c:v>317.68888888888893</c:v>
                </c:pt>
                <c:pt idx="11029">
                  <c:v>317.57777777777778</c:v>
                </c:pt>
                <c:pt idx="11030">
                  <c:v>317.45555555555558</c:v>
                </c:pt>
                <c:pt idx="11031">
                  <c:v>317.32222222222219</c:v>
                </c:pt>
                <c:pt idx="11032">
                  <c:v>317.21111111111111</c:v>
                </c:pt>
                <c:pt idx="11033">
                  <c:v>317.12222222222221</c:v>
                </c:pt>
                <c:pt idx="11034">
                  <c:v>316.98888888888888</c:v>
                </c:pt>
                <c:pt idx="11035">
                  <c:v>316.84444444444449</c:v>
                </c:pt>
                <c:pt idx="11036">
                  <c:v>316.72222222222223</c:v>
                </c:pt>
                <c:pt idx="11037">
                  <c:v>316.62222222222221</c:v>
                </c:pt>
                <c:pt idx="11038">
                  <c:v>316.48888888888888</c:v>
                </c:pt>
                <c:pt idx="11039">
                  <c:v>316.36666666666662</c:v>
                </c:pt>
                <c:pt idx="11040">
                  <c:v>316.25555555555559</c:v>
                </c:pt>
                <c:pt idx="11041">
                  <c:v>316.0888888888889</c:v>
                </c:pt>
                <c:pt idx="11042">
                  <c:v>315.96666666666675</c:v>
                </c:pt>
                <c:pt idx="11043">
                  <c:v>315.85555555555555</c:v>
                </c:pt>
                <c:pt idx="11044">
                  <c:v>315.75555555555553</c:v>
                </c:pt>
                <c:pt idx="11045">
                  <c:v>315.63333333333338</c:v>
                </c:pt>
                <c:pt idx="11046">
                  <c:v>315.52222222222224</c:v>
                </c:pt>
                <c:pt idx="11047">
                  <c:v>315.4111111111111</c:v>
                </c:pt>
                <c:pt idx="11048">
                  <c:v>315.28888888888889</c:v>
                </c:pt>
                <c:pt idx="11049">
                  <c:v>315.17777777777775</c:v>
                </c:pt>
                <c:pt idx="11050">
                  <c:v>315.0555555555556</c:v>
                </c:pt>
                <c:pt idx="11051">
                  <c:v>314.92222222222222</c:v>
                </c:pt>
                <c:pt idx="11052">
                  <c:v>314.81111111111107</c:v>
                </c:pt>
                <c:pt idx="11053">
                  <c:v>314.68888888888887</c:v>
                </c:pt>
                <c:pt idx="11054">
                  <c:v>314.5888888888889</c:v>
                </c:pt>
                <c:pt idx="11055">
                  <c:v>314.44444444444446</c:v>
                </c:pt>
                <c:pt idx="11056">
                  <c:v>314.34444444444443</c:v>
                </c:pt>
                <c:pt idx="11057">
                  <c:v>314.17777777777781</c:v>
                </c:pt>
                <c:pt idx="11058">
                  <c:v>314.06666666666672</c:v>
                </c:pt>
                <c:pt idx="11059">
                  <c:v>313.9666666666667</c:v>
                </c:pt>
                <c:pt idx="11060">
                  <c:v>313.86666666666662</c:v>
                </c:pt>
                <c:pt idx="11061">
                  <c:v>313.74444444444441</c:v>
                </c:pt>
                <c:pt idx="11062">
                  <c:v>313.59999999999997</c:v>
                </c:pt>
                <c:pt idx="11063">
                  <c:v>313.48888888888888</c:v>
                </c:pt>
                <c:pt idx="11064">
                  <c:v>313.37777777777774</c:v>
                </c:pt>
                <c:pt idx="11065">
                  <c:v>313.27777777777777</c:v>
                </c:pt>
                <c:pt idx="11066">
                  <c:v>313.13333333333338</c:v>
                </c:pt>
                <c:pt idx="11067">
                  <c:v>313.00000000000006</c:v>
                </c:pt>
                <c:pt idx="11068">
                  <c:v>312.87777777777774</c:v>
                </c:pt>
                <c:pt idx="11069">
                  <c:v>312.76666666666665</c:v>
                </c:pt>
                <c:pt idx="11070">
                  <c:v>312.65555555555557</c:v>
                </c:pt>
                <c:pt idx="11071">
                  <c:v>312.55555555555554</c:v>
                </c:pt>
                <c:pt idx="11072">
                  <c:v>312.39999999999992</c:v>
                </c:pt>
                <c:pt idx="11073">
                  <c:v>312.31111111111107</c:v>
                </c:pt>
                <c:pt idx="11074">
                  <c:v>312.20000000000005</c:v>
                </c:pt>
                <c:pt idx="11075">
                  <c:v>312.06666666666666</c:v>
                </c:pt>
                <c:pt idx="11076">
                  <c:v>311.94444444444446</c:v>
                </c:pt>
                <c:pt idx="11077">
                  <c:v>311.83333333333326</c:v>
                </c:pt>
                <c:pt idx="11078">
                  <c:v>311.70000000000005</c:v>
                </c:pt>
                <c:pt idx="11079">
                  <c:v>311.57777777777778</c:v>
                </c:pt>
                <c:pt idx="11080">
                  <c:v>311.48888888888894</c:v>
                </c:pt>
                <c:pt idx="11081">
                  <c:v>311.37777777777774</c:v>
                </c:pt>
                <c:pt idx="11082">
                  <c:v>311.24444444444441</c:v>
                </c:pt>
                <c:pt idx="11083">
                  <c:v>311.11111111111114</c:v>
                </c:pt>
                <c:pt idx="11084">
                  <c:v>311.00000000000006</c:v>
                </c:pt>
                <c:pt idx="11085">
                  <c:v>310.89999999999992</c:v>
                </c:pt>
                <c:pt idx="11086">
                  <c:v>310.77777777777777</c:v>
                </c:pt>
                <c:pt idx="11087">
                  <c:v>310.62222222222226</c:v>
                </c:pt>
                <c:pt idx="11088">
                  <c:v>310.53333333333336</c:v>
                </c:pt>
                <c:pt idx="11089">
                  <c:v>310.41111111111104</c:v>
                </c:pt>
                <c:pt idx="11090">
                  <c:v>310.28888888888889</c:v>
                </c:pt>
                <c:pt idx="11091">
                  <c:v>310.18888888888893</c:v>
                </c:pt>
                <c:pt idx="11092">
                  <c:v>310.0555555555556</c:v>
                </c:pt>
                <c:pt idx="11093">
                  <c:v>309.92222222222216</c:v>
                </c:pt>
                <c:pt idx="11094">
                  <c:v>309.81111111111107</c:v>
                </c:pt>
                <c:pt idx="11095">
                  <c:v>309.71111111111111</c:v>
                </c:pt>
                <c:pt idx="11096">
                  <c:v>309.56666666666666</c:v>
                </c:pt>
                <c:pt idx="11097">
                  <c:v>309.44444444444446</c:v>
                </c:pt>
                <c:pt idx="11098">
                  <c:v>309.32222222222219</c:v>
                </c:pt>
                <c:pt idx="11099">
                  <c:v>309.22222222222223</c:v>
                </c:pt>
                <c:pt idx="11100">
                  <c:v>309.10000000000002</c:v>
                </c:pt>
                <c:pt idx="11101">
                  <c:v>308.98888888888894</c:v>
                </c:pt>
                <c:pt idx="11102">
                  <c:v>308.85555555555555</c:v>
                </c:pt>
                <c:pt idx="11103">
                  <c:v>308.76666666666665</c:v>
                </c:pt>
                <c:pt idx="11104">
                  <c:v>308.62222222222226</c:v>
                </c:pt>
                <c:pt idx="11105">
                  <c:v>308.53333333333336</c:v>
                </c:pt>
                <c:pt idx="11106">
                  <c:v>308.42222222222222</c:v>
                </c:pt>
                <c:pt idx="11107">
                  <c:v>308.28888888888889</c:v>
                </c:pt>
                <c:pt idx="11108">
                  <c:v>308.16666666666669</c:v>
                </c:pt>
                <c:pt idx="11109">
                  <c:v>308.06666666666672</c:v>
                </c:pt>
                <c:pt idx="11110">
                  <c:v>307.9666666666667</c:v>
                </c:pt>
                <c:pt idx="11111">
                  <c:v>307.82222222222219</c:v>
                </c:pt>
                <c:pt idx="11112">
                  <c:v>307.70000000000005</c:v>
                </c:pt>
                <c:pt idx="11113">
                  <c:v>307.5888888888889</c:v>
                </c:pt>
                <c:pt idx="11114">
                  <c:v>307.45555555555552</c:v>
                </c:pt>
                <c:pt idx="11115">
                  <c:v>307.37777777777774</c:v>
                </c:pt>
                <c:pt idx="11116">
                  <c:v>307.25555555555553</c:v>
                </c:pt>
                <c:pt idx="11117">
                  <c:v>307.11111111111109</c:v>
                </c:pt>
                <c:pt idx="11118">
                  <c:v>307.02222222222224</c:v>
                </c:pt>
                <c:pt idx="11119">
                  <c:v>306.88888888888886</c:v>
                </c:pt>
                <c:pt idx="11120">
                  <c:v>306.81111111111107</c:v>
                </c:pt>
                <c:pt idx="11121">
                  <c:v>306.67777777777775</c:v>
                </c:pt>
                <c:pt idx="11122">
                  <c:v>306.55555555555554</c:v>
                </c:pt>
                <c:pt idx="11123">
                  <c:v>306.42222222222216</c:v>
                </c:pt>
                <c:pt idx="11124">
                  <c:v>306.33333333333326</c:v>
                </c:pt>
                <c:pt idx="11125">
                  <c:v>306.23333333333335</c:v>
                </c:pt>
                <c:pt idx="11126">
                  <c:v>306.10000000000002</c:v>
                </c:pt>
                <c:pt idx="11127">
                  <c:v>305.96666666666664</c:v>
                </c:pt>
                <c:pt idx="11128">
                  <c:v>305.83333333333326</c:v>
                </c:pt>
                <c:pt idx="11129">
                  <c:v>305.72222222222223</c:v>
                </c:pt>
                <c:pt idx="11130">
                  <c:v>305.5888888888889</c:v>
                </c:pt>
                <c:pt idx="11131">
                  <c:v>305.51111111111118</c:v>
                </c:pt>
                <c:pt idx="11132">
                  <c:v>305.39999999999992</c:v>
                </c:pt>
                <c:pt idx="11133">
                  <c:v>305.28888888888889</c:v>
                </c:pt>
                <c:pt idx="11134">
                  <c:v>305.17777777777775</c:v>
                </c:pt>
                <c:pt idx="11135">
                  <c:v>305.03333333333342</c:v>
                </c:pt>
                <c:pt idx="11136">
                  <c:v>304.93333333333328</c:v>
                </c:pt>
                <c:pt idx="11137">
                  <c:v>304.83333333333326</c:v>
                </c:pt>
                <c:pt idx="11138">
                  <c:v>304.67777777777775</c:v>
                </c:pt>
                <c:pt idx="11139">
                  <c:v>304.60000000000002</c:v>
                </c:pt>
                <c:pt idx="11140">
                  <c:v>304.47777777777782</c:v>
                </c:pt>
                <c:pt idx="11141">
                  <c:v>304.37777777777774</c:v>
                </c:pt>
                <c:pt idx="11142">
                  <c:v>304.26666666666665</c:v>
                </c:pt>
                <c:pt idx="11143">
                  <c:v>304.12222222222221</c:v>
                </c:pt>
                <c:pt idx="11144">
                  <c:v>304.03333333333342</c:v>
                </c:pt>
                <c:pt idx="11145">
                  <c:v>303.91111111111115</c:v>
                </c:pt>
                <c:pt idx="11146">
                  <c:v>303.75555555555553</c:v>
                </c:pt>
                <c:pt idx="11147">
                  <c:v>303.64444444444445</c:v>
                </c:pt>
                <c:pt idx="11148">
                  <c:v>303.54444444444448</c:v>
                </c:pt>
                <c:pt idx="11149">
                  <c:v>303.43333333333334</c:v>
                </c:pt>
                <c:pt idx="11150">
                  <c:v>303.29999999999995</c:v>
                </c:pt>
                <c:pt idx="11151">
                  <c:v>303.21111111111105</c:v>
                </c:pt>
                <c:pt idx="11152">
                  <c:v>303.10000000000002</c:v>
                </c:pt>
                <c:pt idx="11153">
                  <c:v>302.98888888888888</c:v>
                </c:pt>
                <c:pt idx="11154">
                  <c:v>302.8555555555555</c:v>
                </c:pt>
                <c:pt idx="11155">
                  <c:v>302.74444444444441</c:v>
                </c:pt>
                <c:pt idx="11156">
                  <c:v>302.63333333333333</c:v>
                </c:pt>
                <c:pt idx="11157">
                  <c:v>302.52222222222218</c:v>
                </c:pt>
                <c:pt idx="11158">
                  <c:v>302.4111111111111</c:v>
                </c:pt>
                <c:pt idx="11159">
                  <c:v>302.27777777777777</c:v>
                </c:pt>
                <c:pt idx="11160">
                  <c:v>302.16666666666669</c:v>
                </c:pt>
                <c:pt idx="11161">
                  <c:v>302.06666666666672</c:v>
                </c:pt>
                <c:pt idx="11162">
                  <c:v>301.95555555555552</c:v>
                </c:pt>
                <c:pt idx="11163">
                  <c:v>301.84444444444438</c:v>
                </c:pt>
                <c:pt idx="11164">
                  <c:v>301.72222222222223</c:v>
                </c:pt>
                <c:pt idx="11165">
                  <c:v>301.61111111111109</c:v>
                </c:pt>
                <c:pt idx="11166">
                  <c:v>301.52222222222224</c:v>
                </c:pt>
                <c:pt idx="11167">
                  <c:v>301.38888888888891</c:v>
                </c:pt>
                <c:pt idx="11168">
                  <c:v>301.27777777777777</c:v>
                </c:pt>
                <c:pt idx="11169">
                  <c:v>301.14444444444445</c:v>
                </c:pt>
                <c:pt idx="11170">
                  <c:v>301.04444444444448</c:v>
                </c:pt>
                <c:pt idx="11171">
                  <c:v>300.93333333333334</c:v>
                </c:pt>
                <c:pt idx="11172">
                  <c:v>300.82222222222219</c:v>
                </c:pt>
                <c:pt idx="11173">
                  <c:v>300.68888888888893</c:v>
                </c:pt>
                <c:pt idx="11174">
                  <c:v>300.57777777777778</c:v>
                </c:pt>
                <c:pt idx="11175">
                  <c:v>300.46666666666664</c:v>
                </c:pt>
                <c:pt idx="11176">
                  <c:v>300.33333333333326</c:v>
                </c:pt>
                <c:pt idx="11177">
                  <c:v>300.23333333333335</c:v>
                </c:pt>
                <c:pt idx="11178">
                  <c:v>300.14444444444445</c:v>
                </c:pt>
                <c:pt idx="11179">
                  <c:v>300.03333333333336</c:v>
                </c:pt>
                <c:pt idx="11180">
                  <c:v>299.9111111111111</c:v>
                </c:pt>
                <c:pt idx="11181">
                  <c:v>299.78888888888883</c:v>
                </c:pt>
                <c:pt idx="11182">
                  <c:v>299.65555555555557</c:v>
                </c:pt>
                <c:pt idx="11183">
                  <c:v>299.57777777777778</c:v>
                </c:pt>
                <c:pt idx="11184">
                  <c:v>299.43333333333334</c:v>
                </c:pt>
                <c:pt idx="11185">
                  <c:v>299.34444444444438</c:v>
                </c:pt>
                <c:pt idx="11186">
                  <c:v>299.22222222222223</c:v>
                </c:pt>
                <c:pt idx="11187">
                  <c:v>299.13333333333338</c:v>
                </c:pt>
                <c:pt idx="11188">
                  <c:v>299.02222222222224</c:v>
                </c:pt>
                <c:pt idx="11189">
                  <c:v>298.87777777777779</c:v>
                </c:pt>
                <c:pt idx="11190">
                  <c:v>298.77777777777771</c:v>
                </c:pt>
                <c:pt idx="11191">
                  <c:v>298.67777777777775</c:v>
                </c:pt>
                <c:pt idx="11192">
                  <c:v>298.5888888888889</c:v>
                </c:pt>
                <c:pt idx="11193">
                  <c:v>298.43333333333328</c:v>
                </c:pt>
                <c:pt idx="11194">
                  <c:v>298.33333333333326</c:v>
                </c:pt>
                <c:pt idx="11195">
                  <c:v>298.22222222222223</c:v>
                </c:pt>
                <c:pt idx="11196">
                  <c:v>298.10000000000008</c:v>
                </c:pt>
                <c:pt idx="11197">
                  <c:v>298.01111111111118</c:v>
                </c:pt>
                <c:pt idx="11198">
                  <c:v>297.87777777777779</c:v>
                </c:pt>
                <c:pt idx="11199">
                  <c:v>297.78888888888889</c:v>
                </c:pt>
                <c:pt idx="11200">
                  <c:v>297.63333333333338</c:v>
                </c:pt>
                <c:pt idx="11201">
                  <c:v>297.52222222222224</c:v>
                </c:pt>
                <c:pt idx="11202">
                  <c:v>297.43333333333328</c:v>
                </c:pt>
                <c:pt idx="11203">
                  <c:v>297.31111111111107</c:v>
                </c:pt>
                <c:pt idx="11204">
                  <c:v>297.21111111111111</c:v>
                </c:pt>
                <c:pt idx="11205">
                  <c:v>297.11111111111114</c:v>
                </c:pt>
                <c:pt idx="11206">
                  <c:v>297.02222222222224</c:v>
                </c:pt>
                <c:pt idx="11207">
                  <c:v>296.86666666666662</c:v>
                </c:pt>
                <c:pt idx="11208">
                  <c:v>296.77777777777777</c:v>
                </c:pt>
                <c:pt idx="11209">
                  <c:v>296.68888888888887</c:v>
                </c:pt>
                <c:pt idx="11210">
                  <c:v>296.54444444444448</c:v>
                </c:pt>
                <c:pt idx="11211">
                  <c:v>296.42222222222222</c:v>
                </c:pt>
                <c:pt idx="11212">
                  <c:v>296.31111111111107</c:v>
                </c:pt>
                <c:pt idx="11213">
                  <c:v>296.21111111111111</c:v>
                </c:pt>
                <c:pt idx="11214">
                  <c:v>296.07777777777778</c:v>
                </c:pt>
                <c:pt idx="11215">
                  <c:v>296</c:v>
                </c:pt>
                <c:pt idx="11216">
                  <c:v>295.86666666666667</c:v>
                </c:pt>
                <c:pt idx="11217">
                  <c:v>295.73333333333335</c:v>
                </c:pt>
                <c:pt idx="11218">
                  <c:v>295.65555555555557</c:v>
                </c:pt>
                <c:pt idx="11219">
                  <c:v>295.52222222222224</c:v>
                </c:pt>
                <c:pt idx="11220">
                  <c:v>295.4444444444444</c:v>
                </c:pt>
                <c:pt idx="11221">
                  <c:v>295.32222222222225</c:v>
                </c:pt>
                <c:pt idx="11222">
                  <c:v>295.22222222222223</c:v>
                </c:pt>
                <c:pt idx="11223">
                  <c:v>295.0888888888889</c:v>
                </c:pt>
                <c:pt idx="11224">
                  <c:v>294.98888888888888</c:v>
                </c:pt>
                <c:pt idx="11225">
                  <c:v>294.86666666666667</c:v>
                </c:pt>
                <c:pt idx="11226">
                  <c:v>294.76666666666665</c:v>
                </c:pt>
                <c:pt idx="11227">
                  <c:v>294.64444444444445</c:v>
                </c:pt>
                <c:pt idx="11228">
                  <c:v>294.5555555555556</c:v>
                </c:pt>
                <c:pt idx="11229">
                  <c:v>294.4111111111111</c:v>
                </c:pt>
                <c:pt idx="11230">
                  <c:v>294.31111111111107</c:v>
                </c:pt>
                <c:pt idx="11231">
                  <c:v>294.23333333333335</c:v>
                </c:pt>
                <c:pt idx="11232">
                  <c:v>294.07777777777778</c:v>
                </c:pt>
                <c:pt idx="11233">
                  <c:v>294.01111111111112</c:v>
                </c:pt>
                <c:pt idx="11234">
                  <c:v>293.87777777777779</c:v>
                </c:pt>
                <c:pt idx="11235">
                  <c:v>293.76666666666665</c:v>
                </c:pt>
                <c:pt idx="11236">
                  <c:v>293.67777777777775</c:v>
                </c:pt>
                <c:pt idx="11237">
                  <c:v>293.55555555555554</c:v>
                </c:pt>
                <c:pt idx="11238">
                  <c:v>293.46666666666664</c:v>
                </c:pt>
                <c:pt idx="11239">
                  <c:v>293.34444444444449</c:v>
                </c:pt>
                <c:pt idx="11240">
                  <c:v>293.18888888888887</c:v>
                </c:pt>
                <c:pt idx="11241">
                  <c:v>293.13333333333338</c:v>
                </c:pt>
                <c:pt idx="11242">
                  <c:v>292.98888888888882</c:v>
                </c:pt>
                <c:pt idx="11243">
                  <c:v>292.9111111111111</c:v>
                </c:pt>
                <c:pt idx="11244">
                  <c:v>292.78888888888889</c:v>
                </c:pt>
                <c:pt idx="11245">
                  <c:v>292.64444444444445</c:v>
                </c:pt>
                <c:pt idx="11246">
                  <c:v>292.54444444444448</c:v>
                </c:pt>
                <c:pt idx="11247">
                  <c:v>292.4444444444444</c:v>
                </c:pt>
                <c:pt idx="11248">
                  <c:v>292.33333333333337</c:v>
                </c:pt>
                <c:pt idx="11249">
                  <c:v>292.25555555555559</c:v>
                </c:pt>
                <c:pt idx="11250">
                  <c:v>292.14444444444445</c:v>
                </c:pt>
                <c:pt idx="11251">
                  <c:v>291.98888888888882</c:v>
                </c:pt>
                <c:pt idx="11252">
                  <c:v>291.92222222222222</c:v>
                </c:pt>
                <c:pt idx="11253">
                  <c:v>291.81111111111113</c:v>
                </c:pt>
                <c:pt idx="11254">
                  <c:v>291.67777777777775</c:v>
                </c:pt>
                <c:pt idx="11255">
                  <c:v>291.56666666666666</c:v>
                </c:pt>
                <c:pt idx="11256">
                  <c:v>291.45555555555552</c:v>
                </c:pt>
                <c:pt idx="11257">
                  <c:v>291.36666666666667</c:v>
                </c:pt>
                <c:pt idx="11258">
                  <c:v>291.25555555555559</c:v>
                </c:pt>
                <c:pt idx="11259">
                  <c:v>291.14444444444445</c:v>
                </c:pt>
                <c:pt idx="11260">
                  <c:v>291.0333333333333</c:v>
                </c:pt>
                <c:pt idx="11261">
                  <c:v>290.92222222222222</c:v>
                </c:pt>
                <c:pt idx="11262">
                  <c:v>290.8</c:v>
                </c:pt>
                <c:pt idx="11263">
                  <c:v>290.71111111111111</c:v>
                </c:pt>
                <c:pt idx="11264">
                  <c:v>290.60000000000002</c:v>
                </c:pt>
                <c:pt idx="11265">
                  <c:v>290.5</c:v>
                </c:pt>
                <c:pt idx="11266">
                  <c:v>290.36666666666667</c:v>
                </c:pt>
                <c:pt idx="11267">
                  <c:v>290.3</c:v>
                </c:pt>
                <c:pt idx="11268">
                  <c:v>290.14444444444445</c:v>
                </c:pt>
                <c:pt idx="11269">
                  <c:v>290.0333333333333</c:v>
                </c:pt>
                <c:pt idx="11270">
                  <c:v>289.95555555555552</c:v>
                </c:pt>
                <c:pt idx="11271">
                  <c:v>289.82222222222225</c:v>
                </c:pt>
                <c:pt idx="11272">
                  <c:v>289.73333333333335</c:v>
                </c:pt>
                <c:pt idx="11273">
                  <c:v>289.63333333333338</c:v>
                </c:pt>
                <c:pt idx="11274">
                  <c:v>289.5</c:v>
                </c:pt>
                <c:pt idx="11275">
                  <c:v>289.4111111111111</c:v>
                </c:pt>
                <c:pt idx="11276">
                  <c:v>289.27777777777777</c:v>
                </c:pt>
                <c:pt idx="11277">
                  <c:v>289.23333333333335</c:v>
                </c:pt>
                <c:pt idx="11278">
                  <c:v>289.05555555555554</c:v>
                </c:pt>
                <c:pt idx="11279">
                  <c:v>288.96666666666664</c:v>
                </c:pt>
                <c:pt idx="11280">
                  <c:v>288.87777777777779</c:v>
                </c:pt>
                <c:pt idx="11281">
                  <c:v>288.77777777777777</c:v>
                </c:pt>
                <c:pt idx="11282">
                  <c:v>288.66666666666669</c:v>
                </c:pt>
                <c:pt idx="11283">
                  <c:v>288.53333333333336</c:v>
                </c:pt>
                <c:pt idx="11284">
                  <c:v>288.43333333333328</c:v>
                </c:pt>
                <c:pt idx="11285">
                  <c:v>288.33333333333331</c:v>
                </c:pt>
                <c:pt idx="11286">
                  <c:v>288.21111111111105</c:v>
                </c:pt>
                <c:pt idx="11287">
                  <c:v>288.0888888888889</c:v>
                </c:pt>
                <c:pt idx="11288">
                  <c:v>288</c:v>
                </c:pt>
                <c:pt idx="11289">
                  <c:v>287.89999999999998</c:v>
                </c:pt>
                <c:pt idx="11290">
                  <c:v>287.79999999999995</c:v>
                </c:pt>
                <c:pt idx="11291">
                  <c:v>287.66666666666669</c:v>
                </c:pt>
                <c:pt idx="11292">
                  <c:v>287.57777777777778</c:v>
                </c:pt>
                <c:pt idx="11293">
                  <c:v>287.5</c:v>
                </c:pt>
                <c:pt idx="11294">
                  <c:v>287.38888888888891</c:v>
                </c:pt>
                <c:pt idx="11295">
                  <c:v>287.21111111111105</c:v>
                </c:pt>
                <c:pt idx="11296">
                  <c:v>287.12222222222226</c:v>
                </c:pt>
                <c:pt idx="11297">
                  <c:v>287.03333333333336</c:v>
                </c:pt>
                <c:pt idx="11298">
                  <c:v>286.95555555555552</c:v>
                </c:pt>
                <c:pt idx="11299">
                  <c:v>286.83333333333331</c:v>
                </c:pt>
                <c:pt idx="11300">
                  <c:v>286.73333333333335</c:v>
                </c:pt>
                <c:pt idx="11301">
                  <c:v>286.61111111111109</c:v>
                </c:pt>
                <c:pt idx="11302">
                  <c:v>286.52222222222218</c:v>
                </c:pt>
                <c:pt idx="11303">
                  <c:v>286.38888888888891</c:v>
                </c:pt>
                <c:pt idx="11304">
                  <c:v>286.29999999999995</c:v>
                </c:pt>
                <c:pt idx="11305">
                  <c:v>286.16666666666669</c:v>
                </c:pt>
                <c:pt idx="11306">
                  <c:v>286.07777777777778</c:v>
                </c:pt>
                <c:pt idx="11307">
                  <c:v>285.97777777777776</c:v>
                </c:pt>
                <c:pt idx="11308">
                  <c:v>285.88888888888891</c:v>
                </c:pt>
                <c:pt idx="11309">
                  <c:v>285.74444444444441</c:v>
                </c:pt>
                <c:pt idx="11310">
                  <c:v>285.65555555555557</c:v>
                </c:pt>
                <c:pt idx="11311">
                  <c:v>285.54444444444448</c:v>
                </c:pt>
                <c:pt idx="11312">
                  <c:v>285.4444444444444</c:v>
                </c:pt>
                <c:pt idx="11313">
                  <c:v>285.34444444444443</c:v>
                </c:pt>
                <c:pt idx="11314">
                  <c:v>285.23333333333335</c:v>
                </c:pt>
                <c:pt idx="11315">
                  <c:v>285.13333333333338</c:v>
                </c:pt>
                <c:pt idx="11316">
                  <c:v>285.03333333333336</c:v>
                </c:pt>
                <c:pt idx="11317">
                  <c:v>284.92222222222222</c:v>
                </c:pt>
                <c:pt idx="11318">
                  <c:v>284.85555555555561</c:v>
                </c:pt>
                <c:pt idx="11319">
                  <c:v>284.71111111111111</c:v>
                </c:pt>
                <c:pt idx="11320">
                  <c:v>284.60000000000008</c:v>
                </c:pt>
                <c:pt idx="11321">
                  <c:v>284.51111111111112</c:v>
                </c:pt>
                <c:pt idx="11322">
                  <c:v>284.36666666666667</c:v>
                </c:pt>
                <c:pt idx="11323">
                  <c:v>284.26666666666665</c:v>
                </c:pt>
                <c:pt idx="11324">
                  <c:v>284.18888888888887</c:v>
                </c:pt>
                <c:pt idx="11325">
                  <c:v>284.0888888888889</c:v>
                </c:pt>
                <c:pt idx="11326">
                  <c:v>283.96666666666664</c:v>
                </c:pt>
                <c:pt idx="11327">
                  <c:v>283.87777777777779</c:v>
                </c:pt>
                <c:pt idx="11328">
                  <c:v>283.77777777777783</c:v>
                </c:pt>
                <c:pt idx="11329">
                  <c:v>283.65555555555557</c:v>
                </c:pt>
                <c:pt idx="11330">
                  <c:v>283.52222222222218</c:v>
                </c:pt>
                <c:pt idx="11331">
                  <c:v>283.45555555555552</c:v>
                </c:pt>
                <c:pt idx="11332">
                  <c:v>283.33333333333331</c:v>
                </c:pt>
                <c:pt idx="11333">
                  <c:v>283.22222222222223</c:v>
                </c:pt>
                <c:pt idx="11334">
                  <c:v>283.12222222222226</c:v>
                </c:pt>
                <c:pt idx="11335">
                  <c:v>283.01111111111112</c:v>
                </c:pt>
                <c:pt idx="11336">
                  <c:v>282.88888888888891</c:v>
                </c:pt>
                <c:pt idx="11337">
                  <c:v>282.78888888888889</c:v>
                </c:pt>
                <c:pt idx="11338">
                  <c:v>282.72222222222217</c:v>
                </c:pt>
                <c:pt idx="11339">
                  <c:v>282.60000000000002</c:v>
                </c:pt>
                <c:pt idx="11340">
                  <c:v>282.5</c:v>
                </c:pt>
                <c:pt idx="11341">
                  <c:v>282.36666666666667</c:v>
                </c:pt>
                <c:pt idx="11342">
                  <c:v>282.25555555555559</c:v>
                </c:pt>
                <c:pt idx="11343">
                  <c:v>282.18888888888887</c:v>
                </c:pt>
                <c:pt idx="11344">
                  <c:v>282.08888888888885</c:v>
                </c:pt>
                <c:pt idx="11345">
                  <c:v>281.96666666666664</c:v>
                </c:pt>
                <c:pt idx="11346">
                  <c:v>281.85555555555561</c:v>
                </c:pt>
                <c:pt idx="11347">
                  <c:v>281.76666666666671</c:v>
                </c:pt>
                <c:pt idx="11348">
                  <c:v>281.64444444444445</c:v>
                </c:pt>
                <c:pt idx="11349">
                  <c:v>281.54444444444442</c:v>
                </c:pt>
                <c:pt idx="11350">
                  <c:v>281.42222222222222</c:v>
                </c:pt>
                <c:pt idx="11351">
                  <c:v>281.31111111111113</c:v>
                </c:pt>
                <c:pt idx="11352">
                  <c:v>281.23333333333335</c:v>
                </c:pt>
                <c:pt idx="11353">
                  <c:v>281.15555555555557</c:v>
                </c:pt>
                <c:pt idx="11354">
                  <c:v>281.04444444444442</c:v>
                </c:pt>
                <c:pt idx="11355">
                  <c:v>280.93333333333334</c:v>
                </c:pt>
                <c:pt idx="11356">
                  <c:v>280.81111111111113</c:v>
                </c:pt>
                <c:pt idx="11357">
                  <c:v>280.68888888888887</c:v>
                </c:pt>
                <c:pt idx="11358">
                  <c:v>280.59999999999997</c:v>
                </c:pt>
                <c:pt idx="11359">
                  <c:v>280.48888888888888</c:v>
                </c:pt>
                <c:pt idx="11360">
                  <c:v>280.40000000000003</c:v>
                </c:pt>
                <c:pt idx="11361">
                  <c:v>280.31111111111107</c:v>
                </c:pt>
                <c:pt idx="11362">
                  <c:v>280.16666666666669</c:v>
                </c:pt>
                <c:pt idx="11363">
                  <c:v>280.07777777777778</c:v>
                </c:pt>
                <c:pt idx="11364">
                  <c:v>280</c:v>
                </c:pt>
                <c:pt idx="11365">
                  <c:v>279.85555555555561</c:v>
                </c:pt>
                <c:pt idx="11366">
                  <c:v>279.76666666666665</c:v>
                </c:pt>
                <c:pt idx="11367">
                  <c:v>279.66666666666669</c:v>
                </c:pt>
                <c:pt idx="11368">
                  <c:v>279.54444444444448</c:v>
                </c:pt>
                <c:pt idx="11369">
                  <c:v>279.46666666666664</c:v>
                </c:pt>
                <c:pt idx="11370">
                  <c:v>279.35555555555561</c:v>
                </c:pt>
                <c:pt idx="11371">
                  <c:v>279.23333333333335</c:v>
                </c:pt>
                <c:pt idx="11372">
                  <c:v>279.13333333333333</c:v>
                </c:pt>
                <c:pt idx="11373">
                  <c:v>279.04444444444448</c:v>
                </c:pt>
                <c:pt idx="11374">
                  <c:v>278.95555555555552</c:v>
                </c:pt>
                <c:pt idx="11375">
                  <c:v>278.84444444444449</c:v>
                </c:pt>
                <c:pt idx="11376">
                  <c:v>278.73333333333335</c:v>
                </c:pt>
                <c:pt idx="11377">
                  <c:v>278.63333333333333</c:v>
                </c:pt>
                <c:pt idx="11378">
                  <c:v>278.52222222222218</c:v>
                </c:pt>
                <c:pt idx="11379">
                  <c:v>278.42222222222222</c:v>
                </c:pt>
                <c:pt idx="11380">
                  <c:v>278.31111111111113</c:v>
                </c:pt>
                <c:pt idx="11381">
                  <c:v>278.24444444444441</c:v>
                </c:pt>
                <c:pt idx="11382">
                  <c:v>278.11111111111109</c:v>
                </c:pt>
                <c:pt idx="11383">
                  <c:v>278.02222222222218</c:v>
                </c:pt>
                <c:pt idx="11384">
                  <c:v>277.89999999999998</c:v>
                </c:pt>
                <c:pt idx="11385">
                  <c:v>277.8</c:v>
                </c:pt>
                <c:pt idx="11386">
                  <c:v>277.70000000000005</c:v>
                </c:pt>
                <c:pt idx="11387">
                  <c:v>277.59999999999997</c:v>
                </c:pt>
                <c:pt idx="11388">
                  <c:v>277.47777777777776</c:v>
                </c:pt>
                <c:pt idx="11389">
                  <c:v>277.37777777777774</c:v>
                </c:pt>
                <c:pt idx="11390">
                  <c:v>277.26666666666665</c:v>
                </c:pt>
                <c:pt idx="11391">
                  <c:v>277.16666666666669</c:v>
                </c:pt>
                <c:pt idx="11392">
                  <c:v>277.06666666666666</c:v>
                </c:pt>
                <c:pt idx="11393">
                  <c:v>276.97777777777776</c:v>
                </c:pt>
                <c:pt idx="11394">
                  <c:v>276.87777777777779</c:v>
                </c:pt>
                <c:pt idx="11395">
                  <c:v>276.78888888888889</c:v>
                </c:pt>
                <c:pt idx="11396">
                  <c:v>276.66666666666669</c:v>
                </c:pt>
                <c:pt idx="11397">
                  <c:v>276.57777777777778</c:v>
                </c:pt>
                <c:pt idx="11398">
                  <c:v>276.43333333333334</c:v>
                </c:pt>
                <c:pt idx="11399">
                  <c:v>276.35555555555555</c:v>
                </c:pt>
                <c:pt idx="11400">
                  <c:v>276.23333333333335</c:v>
                </c:pt>
                <c:pt idx="11401">
                  <c:v>276.14444444444445</c:v>
                </c:pt>
                <c:pt idx="11402">
                  <c:v>276.07777777777778</c:v>
                </c:pt>
                <c:pt idx="11403">
                  <c:v>275.93333333333328</c:v>
                </c:pt>
                <c:pt idx="11404">
                  <c:v>275.85555555555555</c:v>
                </c:pt>
                <c:pt idx="11405">
                  <c:v>275.73333333333335</c:v>
                </c:pt>
                <c:pt idx="11406">
                  <c:v>275.64444444444445</c:v>
                </c:pt>
                <c:pt idx="11407">
                  <c:v>275.54444444444448</c:v>
                </c:pt>
                <c:pt idx="11408">
                  <c:v>275.44444444444446</c:v>
                </c:pt>
                <c:pt idx="11409">
                  <c:v>275.31111111111113</c:v>
                </c:pt>
                <c:pt idx="11410">
                  <c:v>275.21111111111117</c:v>
                </c:pt>
                <c:pt idx="11411">
                  <c:v>275.13333333333333</c:v>
                </c:pt>
                <c:pt idx="11412">
                  <c:v>275.02222222222218</c:v>
                </c:pt>
                <c:pt idx="11413">
                  <c:v>274.9444444444444</c:v>
                </c:pt>
                <c:pt idx="11414">
                  <c:v>274.82222222222225</c:v>
                </c:pt>
                <c:pt idx="11415">
                  <c:v>274.73333333333335</c:v>
                </c:pt>
                <c:pt idx="11416">
                  <c:v>274.62222222222215</c:v>
                </c:pt>
                <c:pt idx="11417">
                  <c:v>274.54444444444442</c:v>
                </c:pt>
                <c:pt idx="11418">
                  <c:v>274.42222222222222</c:v>
                </c:pt>
                <c:pt idx="11419">
                  <c:v>274.32222222222225</c:v>
                </c:pt>
                <c:pt idx="11420">
                  <c:v>274.22222222222229</c:v>
                </c:pt>
                <c:pt idx="11421">
                  <c:v>274.11111111111109</c:v>
                </c:pt>
                <c:pt idx="11422">
                  <c:v>274.02222222222218</c:v>
                </c:pt>
                <c:pt idx="11423">
                  <c:v>273.9111111111111</c:v>
                </c:pt>
                <c:pt idx="11424">
                  <c:v>273.83333333333331</c:v>
                </c:pt>
                <c:pt idx="11425">
                  <c:v>273.71111111111111</c:v>
                </c:pt>
                <c:pt idx="11426">
                  <c:v>273.61111111111109</c:v>
                </c:pt>
                <c:pt idx="11427">
                  <c:v>273.51111111111112</c:v>
                </c:pt>
                <c:pt idx="11428">
                  <c:v>273.39999999999998</c:v>
                </c:pt>
                <c:pt idx="11429">
                  <c:v>273.32222222222225</c:v>
                </c:pt>
                <c:pt idx="11430">
                  <c:v>273.22222222222229</c:v>
                </c:pt>
                <c:pt idx="11431">
                  <c:v>273.11111111111109</c:v>
                </c:pt>
                <c:pt idx="11432">
                  <c:v>273.0333333333333</c:v>
                </c:pt>
                <c:pt idx="11433">
                  <c:v>272.92222222222222</c:v>
                </c:pt>
                <c:pt idx="11434">
                  <c:v>272.81111111111107</c:v>
                </c:pt>
                <c:pt idx="11435">
                  <c:v>272.71111111111111</c:v>
                </c:pt>
                <c:pt idx="11436">
                  <c:v>272.60000000000002</c:v>
                </c:pt>
                <c:pt idx="11437">
                  <c:v>272.5</c:v>
                </c:pt>
                <c:pt idx="11438">
                  <c:v>272.39999999999998</c:v>
                </c:pt>
                <c:pt idx="11439">
                  <c:v>272.28888888888889</c:v>
                </c:pt>
                <c:pt idx="11440">
                  <c:v>272.23333333333335</c:v>
                </c:pt>
                <c:pt idx="11441">
                  <c:v>272.10000000000002</c:v>
                </c:pt>
                <c:pt idx="11442">
                  <c:v>272.01111111111112</c:v>
                </c:pt>
                <c:pt idx="11443">
                  <c:v>271.9111111111111</c:v>
                </c:pt>
                <c:pt idx="11444">
                  <c:v>271.79999999999995</c:v>
                </c:pt>
                <c:pt idx="11445">
                  <c:v>271.71111111111117</c:v>
                </c:pt>
                <c:pt idx="11446">
                  <c:v>271.61111111111109</c:v>
                </c:pt>
                <c:pt idx="11447">
                  <c:v>271.49999999999994</c:v>
                </c:pt>
                <c:pt idx="11448">
                  <c:v>271.4111111111111</c:v>
                </c:pt>
                <c:pt idx="11449">
                  <c:v>271.29999999999995</c:v>
                </c:pt>
                <c:pt idx="11450">
                  <c:v>271.23333333333335</c:v>
                </c:pt>
                <c:pt idx="11451">
                  <c:v>271.0888888888889</c:v>
                </c:pt>
                <c:pt idx="11452">
                  <c:v>271.02222222222218</c:v>
                </c:pt>
                <c:pt idx="11453">
                  <c:v>270.88888888888891</c:v>
                </c:pt>
                <c:pt idx="11454">
                  <c:v>270.79999999999995</c:v>
                </c:pt>
                <c:pt idx="11455">
                  <c:v>270.72222222222229</c:v>
                </c:pt>
                <c:pt idx="11456">
                  <c:v>270.58888888888885</c:v>
                </c:pt>
                <c:pt idx="11457">
                  <c:v>270.52222222222218</c:v>
                </c:pt>
                <c:pt idx="11458">
                  <c:v>270.39999999999998</c:v>
                </c:pt>
                <c:pt idx="11459">
                  <c:v>270.31111111111107</c:v>
                </c:pt>
                <c:pt idx="11460">
                  <c:v>270.22222222222229</c:v>
                </c:pt>
                <c:pt idx="11461">
                  <c:v>270.12222222222221</c:v>
                </c:pt>
                <c:pt idx="11462">
                  <c:v>270.02222222222218</c:v>
                </c:pt>
                <c:pt idx="11463">
                  <c:v>269.94444444444446</c:v>
                </c:pt>
                <c:pt idx="11464">
                  <c:v>269.81111111111107</c:v>
                </c:pt>
                <c:pt idx="11465">
                  <c:v>269.71111111111117</c:v>
                </c:pt>
                <c:pt idx="11466">
                  <c:v>269.59999999999997</c:v>
                </c:pt>
                <c:pt idx="11467">
                  <c:v>269.51111111111112</c:v>
                </c:pt>
                <c:pt idx="11468">
                  <c:v>269.44444444444446</c:v>
                </c:pt>
                <c:pt idx="11469">
                  <c:v>269.32222222222225</c:v>
                </c:pt>
                <c:pt idx="11470">
                  <c:v>269.23333333333335</c:v>
                </c:pt>
                <c:pt idx="11471">
                  <c:v>269.07777777777778</c:v>
                </c:pt>
                <c:pt idx="11472">
                  <c:v>269.0333333333333</c:v>
                </c:pt>
                <c:pt idx="11473">
                  <c:v>268.91111111111115</c:v>
                </c:pt>
                <c:pt idx="11474">
                  <c:v>268.83333333333331</c:v>
                </c:pt>
                <c:pt idx="11475">
                  <c:v>268.70000000000005</c:v>
                </c:pt>
                <c:pt idx="11476">
                  <c:v>268.63333333333333</c:v>
                </c:pt>
                <c:pt idx="11477">
                  <c:v>268.52222222222218</c:v>
                </c:pt>
                <c:pt idx="11478">
                  <c:v>268.41111111111115</c:v>
                </c:pt>
                <c:pt idx="11479">
                  <c:v>268.29999999999995</c:v>
                </c:pt>
                <c:pt idx="11480">
                  <c:v>268.24444444444447</c:v>
                </c:pt>
                <c:pt idx="11481">
                  <c:v>268.09999999999997</c:v>
                </c:pt>
                <c:pt idx="11482">
                  <c:v>268.04444444444442</c:v>
                </c:pt>
                <c:pt idx="11483">
                  <c:v>267.93333333333334</c:v>
                </c:pt>
                <c:pt idx="11484">
                  <c:v>267.81111111111113</c:v>
                </c:pt>
                <c:pt idx="11485">
                  <c:v>267.73333333333335</c:v>
                </c:pt>
                <c:pt idx="11486">
                  <c:v>267.64444444444439</c:v>
                </c:pt>
                <c:pt idx="11487">
                  <c:v>267.54444444444442</c:v>
                </c:pt>
                <c:pt idx="11488">
                  <c:v>267.43333333333334</c:v>
                </c:pt>
                <c:pt idx="11489">
                  <c:v>267.34444444444443</c:v>
                </c:pt>
                <c:pt idx="11490">
                  <c:v>267.22222222222229</c:v>
                </c:pt>
                <c:pt idx="11491">
                  <c:v>267.13333333333333</c:v>
                </c:pt>
                <c:pt idx="11492">
                  <c:v>267.05555555555549</c:v>
                </c:pt>
                <c:pt idx="11493">
                  <c:v>266.9111111111111</c:v>
                </c:pt>
                <c:pt idx="11494">
                  <c:v>266.88888888888891</c:v>
                </c:pt>
                <c:pt idx="11495">
                  <c:v>266.76666666666665</c:v>
                </c:pt>
                <c:pt idx="11496">
                  <c:v>266.62222222222221</c:v>
                </c:pt>
                <c:pt idx="11497">
                  <c:v>266.54444444444442</c:v>
                </c:pt>
                <c:pt idx="11498">
                  <c:v>266.43333333333328</c:v>
                </c:pt>
                <c:pt idx="11499">
                  <c:v>266.35555555555555</c:v>
                </c:pt>
                <c:pt idx="11500">
                  <c:v>266.22222222222223</c:v>
                </c:pt>
                <c:pt idx="11501">
                  <c:v>266.16666666666674</c:v>
                </c:pt>
                <c:pt idx="11502">
                  <c:v>266.05555555555549</c:v>
                </c:pt>
                <c:pt idx="11503">
                  <c:v>265.9444444444444</c:v>
                </c:pt>
                <c:pt idx="11504">
                  <c:v>265.89999999999998</c:v>
                </c:pt>
                <c:pt idx="11505">
                  <c:v>265.76666666666665</c:v>
                </c:pt>
                <c:pt idx="11506">
                  <c:v>265.68888888888893</c:v>
                </c:pt>
                <c:pt idx="11507">
                  <c:v>265.55555555555549</c:v>
                </c:pt>
                <c:pt idx="11508">
                  <c:v>265.47777777777776</c:v>
                </c:pt>
                <c:pt idx="11509">
                  <c:v>265.38888888888891</c:v>
                </c:pt>
                <c:pt idx="11510">
                  <c:v>265.31111111111113</c:v>
                </c:pt>
                <c:pt idx="11511">
                  <c:v>265.20000000000005</c:v>
                </c:pt>
                <c:pt idx="11512">
                  <c:v>265.09999999999997</c:v>
                </c:pt>
                <c:pt idx="11513">
                  <c:v>265.02222222222218</c:v>
                </c:pt>
                <c:pt idx="11514">
                  <c:v>264.86666666666667</c:v>
                </c:pt>
                <c:pt idx="11515">
                  <c:v>264.78888888888889</c:v>
                </c:pt>
                <c:pt idx="11516">
                  <c:v>264.70000000000005</c:v>
                </c:pt>
                <c:pt idx="11517">
                  <c:v>264.58888888888885</c:v>
                </c:pt>
                <c:pt idx="11518">
                  <c:v>264.52222222222218</c:v>
                </c:pt>
                <c:pt idx="11519">
                  <c:v>264.42222222222222</c:v>
                </c:pt>
                <c:pt idx="11520">
                  <c:v>264.33333333333331</c:v>
                </c:pt>
                <c:pt idx="11521">
                  <c:v>264.20000000000005</c:v>
                </c:pt>
                <c:pt idx="11522">
                  <c:v>264.09999999999997</c:v>
                </c:pt>
                <c:pt idx="11523">
                  <c:v>264.01111111111112</c:v>
                </c:pt>
                <c:pt idx="11524">
                  <c:v>263.94444444444446</c:v>
                </c:pt>
                <c:pt idx="11525">
                  <c:v>263.82222222222225</c:v>
                </c:pt>
                <c:pt idx="11526">
                  <c:v>263.71111111111111</c:v>
                </c:pt>
                <c:pt idx="11527">
                  <c:v>263.62222222222215</c:v>
                </c:pt>
                <c:pt idx="11528">
                  <c:v>263.56666666666666</c:v>
                </c:pt>
                <c:pt idx="11529">
                  <c:v>263.44444444444446</c:v>
                </c:pt>
                <c:pt idx="11530">
                  <c:v>263.34444444444443</c:v>
                </c:pt>
                <c:pt idx="11531">
                  <c:v>263.27777777777777</c:v>
                </c:pt>
                <c:pt idx="11532">
                  <c:v>263.17777777777775</c:v>
                </c:pt>
                <c:pt idx="11533">
                  <c:v>263.05555555555549</c:v>
                </c:pt>
                <c:pt idx="11534">
                  <c:v>262.97777777777776</c:v>
                </c:pt>
                <c:pt idx="11535">
                  <c:v>262.88888888888891</c:v>
                </c:pt>
                <c:pt idx="11536">
                  <c:v>262.78888888888895</c:v>
                </c:pt>
                <c:pt idx="11537">
                  <c:v>262.66666666666663</c:v>
                </c:pt>
                <c:pt idx="11538">
                  <c:v>262.57777777777778</c:v>
                </c:pt>
                <c:pt idx="11539">
                  <c:v>262.51111111111112</c:v>
                </c:pt>
                <c:pt idx="11540">
                  <c:v>262.4111111111111</c:v>
                </c:pt>
                <c:pt idx="11541">
                  <c:v>262.27777777777777</c:v>
                </c:pt>
                <c:pt idx="11542">
                  <c:v>262.21111111111111</c:v>
                </c:pt>
                <c:pt idx="11543">
                  <c:v>262.0888888888889</c:v>
                </c:pt>
                <c:pt idx="11544">
                  <c:v>262.02222222222218</c:v>
                </c:pt>
                <c:pt idx="11545">
                  <c:v>261.9111111111111</c:v>
                </c:pt>
                <c:pt idx="11546">
                  <c:v>261.83333333333331</c:v>
                </c:pt>
                <c:pt idx="11547">
                  <c:v>261.75555555555559</c:v>
                </c:pt>
                <c:pt idx="11548">
                  <c:v>261.62222222222221</c:v>
                </c:pt>
                <c:pt idx="11549">
                  <c:v>261.54444444444442</c:v>
                </c:pt>
                <c:pt idx="11550">
                  <c:v>261.43333333333334</c:v>
                </c:pt>
                <c:pt idx="11551">
                  <c:v>261.33333333333326</c:v>
                </c:pt>
                <c:pt idx="11552">
                  <c:v>261.24444444444447</c:v>
                </c:pt>
                <c:pt idx="11553">
                  <c:v>261.2</c:v>
                </c:pt>
                <c:pt idx="11554">
                  <c:v>261.05555555555554</c:v>
                </c:pt>
                <c:pt idx="11555">
                  <c:v>260.98888888888888</c:v>
                </c:pt>
                <c:pt idx="11556">
                  <c:v>260.87777777777779</c:v>
                </c:pt>
                <c:pt idx="11557">
                  <c:v>260.76666666666671</c:v>
                </c:pt>
                <c:pt idx="11558">
                  <c:v>260.66666666666669</c:v>
                </c:pt>
                <c:pt idx="11559">
                  <c:v>260.5333333333333</c:v>
                </c:pt>
                <c:pt idx="11560">
                  <c:v>260.46666666666664</c:v>
                </c:pt>
                <c:pt idx="11561">
                  <c:v>260.37777777777779</c:v>
                </c:pt>
                <c:pt idx="11562">
                  <c:v>260.28888888888895</c:v>
                </c:pt>
                <c:pt idx="11563">
                  <c:v>260.18888888888881</c:v>
                </c:pt>
                <c:pt idx="11564">
                  <c:v>260.09999999999997</c:v>
                </c:pt>
                <c:pt idx="11565">
                  <c:v>259.98888888888882</c:v>
                </c:pt>
                <c:pt idx="11566">
                  <c:v>259.89999999999998</c:v>
                </c:pt>
                <c:pt idx="11567">
                  <c:v>259.82222222222225</c:v>
                </c:pt>
                <c:pt idx="11568">
                  <c:v>259.72222222222223</c:v>
                </c:pt>
                <c:pt idx="11569">
                  <c:v>259.66666666666663</c:v>
                </c:pt>
                <c:pt idx="11570">
                  <c:v>259.54444444444448</c:v>
                </c:pt>
                <c:pt idx="11571">
                  <c:v>259.5</c:v>
                </c:pt>
                <c:pt idx="11572">
                  <c:v>259.35555555555555</c:v>
                </c:pt>
                <c:pt idx="11573">
                  <c:v>259.26666666666665</c:v>
                </c:pt>
                <c:pt idx="11574">
                  <c:v>259.16666666666669</c:v>
                </c:pt>
                <c:pt idx="11575">
                  <c:v>259.07777777777778</c:v>
                </c:pt>
                <c:pt idx="11576">
                  <c:v>258.98888888888888</c:v>
                </c:pt>
                <c:pt idx="11577">
                  <c:v>258.88888888888891</c:v>
                </c:pt>
                <c:pt idx="11578">
                  <c:v>258.78888888888895</c:v>
                </c:pt>
                <c:pt idx="11579">
                  <c:v>258.67777777777775</c:v>
                </c:pt>
                <c:pt idx="11580">
                  <c:v>258.60000000000002</c:v>
                </c:pt>
                <c:pt idx="11581">
                  <c:v>258.48888888888888</c:v>
                </c:pt>
                <c:pt idx="11582">
                  <c:v>258.42222222222222</c:v>
                </c:pt>
                <c:pt idx="11583">
                  <c:v>258.32222222222225</c:v>
                </c:pt>
                <c:pt idx="11584">
                  <c:v>258.25555555555559</c:v>
                </c:pt>
                <c:pt idx="11585">
                  <c:v>258.12222222222221</c:v>
                </c:pt>
                <c:pt idx="11586">
                  <c:v>258.03333333333336</c:v>
                </c:pt>
                <c:pt idx="11587">
                  <c:v>257.94444444444446</c:v>
                </c:pt>
                <c:pt idx="11588">
                  <c:v>257.84444444444443</c:v>
                </c:pt>
                <c:pt idx="11589">
                  <c:v>257.75555555555559</c:v>
                </c:pt>
                <c:pt idx="11590">
                  <c:v>257.67777777777775</c:v>
                </c:pt>
                <c:pt idx="11591">
                  <c:v>257.54444444444442</c:v>
                </c:pt>
                <c:pt idx="11592">
                  <c:v>257.43333333333334</c:v>
                </c:pt>
                <c:pt idx="11593">
                  <c:v>257.35555555555561</c:v>
                </c:pt>
                <c:pt idx="11594">
                  <c:v>257.3</c:v>
                </c:pt>
                <c:pt idx="11595">
                  <c:v>257.2</c:v>
                </c:pt>
                <c:pt idx="11596">
                  <c:v>257.10000000000002</c:v>
                </c:pt>
                <c:pt idx="11597">
                  <c:v>256.98888888888882</c:v>
                </c:pt>
                <c:pt idx="11598">
                  <c:v>256.91111111111115</c:v>
                </c:pt>
                <c:pt idx="11599">
                  <c:v>256.82222222222225</c:v>
                </c:pt>
                <c:pt idx="11600">
                  <c:v>256.7</c:v>
                </c:pt>
                <c:pt idx="11601">
                  <c:v>256.64444444444439</c:v>
                </c:pt>
                <c:pt idx="11602">
                  <c:v>256.53333333333336</c:v>
                </c:pt>
                <c:pt idx="11603">
                  <c:v>256.45555555555552</c:v>
                </c:pt>
                <c:pt idx="11604">
                  <c:v>256.36666666666667</c:v>
                </c:pt>
                <c:pt idx="11605">
                  <c:v>256.24444444444441</c:v>
                </c:pt>
                <c:pt idx="11606">
                  <c:v>256.16666666666669</c:v>
                </c:pt>
                <c:pt idx="11607">
                  <c:v>256.05555555555554</c:v>
                </c:pt>
                <c:pt idx="11608">
                  <c:v>255.98888888888885</c:v>
                </c:pt>
                <c:pt idx="11609">
                  <c:v>255.86666666666667</c:v>
                </c:pt>
                <c:pt idx="11610">
                  <c:v>255.78888888888889</c:v>
                </c:pt>
                <c:pt idx="11611">
                  <c:v>255.67777777777778</c:v>
                </c:pt>
                <c:pt idx="11612">
                  <c:v>255.56666666666666</c:v>
                </c:pt>
                <c:pt idx="11613">
                  <c:v>255.5</c:v>
                </c:pt>
                <c:pt idx="11614">
                  <c:v>255.4111111111111</c:v>
                </c:pt>
                <c:pt idx="11615">
                  <c:v>255.35555555555558</c:v>
                </c:pt>
                <c:pt idx="11616">
                  <c:v>255.22222222222223</c:v>
                </c:pt>
                <c:pt idx="11617">
                  <c:v>255.13333333333335</c:v>
                </c:pt>
                <c:pt idx="11618">
                  <c:v>255.06666666666661</c:v>
                </c:pt>
                <c:pt idx="11619">
                  <c:v>254.94444444444446</c:v>
                </c:pt>
                <c:pt idx="11620">
                  <c:v>254.86666666666667</c:v>
                </c:pt>
                <c:pt idx="11621">
                  <c:v>254.75555555555559</c:v>
                </c:pt>
                <c:pt idx="11622">
                  <c:v>254.68888888888893</c:v>
                </c:pt>
                <c:pt idx="11623">
                  <c:v>254.57777777777775</c:v>
                </c:pt>
                <c:pt idx="11624">
                  <c:v>254.47777777777779</c:v>
                </c:pt>
                <c:pt idx="11625">
                  <c:v>254.37777777777779</c:v>
                </c:pt>
                <c:pt idx="11626">
                  <c:v>254.33333333333334</c:v>
                </c:pt>
                <c:pt idx="11627">
                  <c:v>254.22222222222223</c:v>
                </c:pt>
                <c:pt idx="11628">
                  <c:v>254.13333333333333</c:v>
                </c:pt>
                <c:pt idx="11629">
                  <c:v>254.01111111111109</c:v>
                </c:pt>
                <c:pt idx="11630">
                  <c:v>253.93333333333334</c:v>
                </c:pt>
                <c:pt idx="11631">
                  <c:v>253.85555555555558</c:v>
                </c:pt>
                <c:pt idx="11632">
                  <c:v>253.76666666666668</c:v>
                </c:pt>
                <c:pt idx="11633">
                  <c:v>253.63333333333333</c:v>
                </c:pt>
                <c:pt idx="11634">
                  <c:v>253.54444444444439</c:v>
                </c:pt>
                <c:pt idx="11635">
                  <c:v>253.48888888888885</c:v>
                </c:pt>
                <c:pt idx="11636">
                  <c:v>253.36666666666667</c:v>
                </c:pt>
                <c:pt idx="11637">
                  <c:v>253.31111111111113</c:v>
                </c:pt>
                <c:pt idx="11638">
                  <c:v>253.21111111111111</c:v>
                </c:pt>
                <c:pt idx="11639">
                  <c:v>253.09999999999997</c:v>
                </c:pt>
                <c:pt idx="11640">
                  <c:v>253.03333333333336</c:v>
                </c:pt>
                <c:pt idx="11641">
                  <c:v>252.92222222222225</c:v>
                </c:pt>
                <c:pt idx="11642">
                  <c:v>252.84444444444449</c:v>
                </c:pt>
                <c:pt idx="11643">
                  <c:v>252.73333333333332</c:v>
                </c:pt>
                <c:pt idx="11644">
                  <c:v>252.65555555555557</c:v>
                </c:pt>
                <c:pt idx="11645">
                  <c:v>252.5333333333333</c:v>
                </c:pt>
                <c:pt idx="11646">
                  <c:v>252.45555555555555</c:v>
                </c:pt>
                <c:pt idx="11647">
                  <c:v>252.40000000000003</c:v>
                </c:pt>
                <c:pt idx="11648">
                  <c:v>252.29999999999998</c:v>
                </c:pt>
                <c:pt idx="11649">
                  <c:v>252.21111111111111</c:v>
                </c:pt>
                <c:pt idx="11650">
                  <c:v>252.07777777777775</c:v>
                </c:pt>
                <c:pt idx="11651">
                  <c:v>252</c:v>
                </c:pt>
                <c:pt idx="11652">
                  <c:v>251.92222222222225</c:v>
                </c:pt>
                <c:pt idx="11653">
                  <c:v>251.84444444444443</c:v>
                </c:pt>
                <c:pt idx="11654">
                  <c:v>251.74444444444441</c:v>
                </c:pt>
                <c:pt idx="11655">
                  <c:v>251.63333333333335</c:v>
                </c:pt>
                <c:pt idx="11656">
                  <c:v>251.57777777777775</c:v>
                </c:pt>
                <c:pt idx="11657">
                  <c:v>251.45555555555555</c:v>
                </c:pt>
                <c:pt idx="11658">
                  <c:v>251.37777777777779</c:v>
                </c:pt>
                <c:pt idx="11659">
                  <c:v>251.29999999999998</c:v>
                </c:pt>
                <c:pt idx="11660">
                  <c:v>251.18888888888887</c:v>
                </c:pt>
                <c:pt idx="11661">
                  <c:v>251.11111111111111</c:v>
                </c:pt>
                <c:pt idx="11662">
                  <c:v>251.01111111111109</c:v>
                </c:pt>
                <c:pt idx="11663">
                  <c:v>250.92222222222225</c:v>
                </c:pt>
                <c:pt idx="11664">
                  <c:v>250.84444444444443</c:v>
                </c:pt>
                <c:pt idx="11665">
                  <c:v>250.75555555555553</c:v>
                </c:pt>
                <c:pt idx="11666">
                  <c:v>250.63333333333335</c:v>
                </c:pt>
                <c:pt idx="11667">
                  <c:v>250.5333333333333</c:v>
                </c:pt>
                <c:pt idx="11668">
                  <c:v>250.44444444444446</c:v>
                </c:pt>
                <c:pt idx="11669">
                  <c:v>250.36666666666667</c:v>
                </c:pt>
                <c:pt idx="11670">
                  <c:v>250.26666666666668</c:v>
                </c:pt>
                <c:pt idx="11671">
                  <c:v>250.20000000000002</c:v>
                </c:pt>
                <c:pt idx="11672">
                  <c:v>250.10000000000002</c:v>
                </c:pt>
                <c:pt idx="11673">
                  <c:v>250.04444444444439</c:v>
                </c:pt>
                <c:pt idx="11674">
                  <c:v>249.92222222222225</c:v>
                </c:pt>
                <c:pt idx="11675">
                  <c:v>249.83333333333334</c:v>
                </c:pt>
                <c:pt idx="11676">
                  <c:v>249.74444444444441</c:v>
                </c:pt>
                <c:pt idx="11677">
                  <c:v>249.65555555555557</c:v>
                </c:pt>
                <c:pt idx="11678">
                  <c:v>249.56666666666666</c:v>
                </c:pt>
                <c:pt idx="11679">
                  <c:v>249.44444444444446</c:v>
                </c:pt>
                <c:pt idx="11680">
                  <c:v>249.38888888888889</c:v>
                </c:pt>
                <c:pt idx="11681">
                  <c:v>249.31111111111107</c:v>
                </c:pt>
                <c:pt idx="11682">
                  <c:v>249.16666666666666</c:v>
                </c:pt>
                <c:pt idx="11683">
                  <c:v>249.12222222222226</c:v>
                </c:pt>
                <c:pt idx="11684">
                  <c:v>249.03333333333336</c:v>
                </c:pt>
                <c:pt idx="11685">
                  <c:v>248.96666666666664</c:v>
                </c:pt>
                <c:pt idx="11686">
                  <c:v>248.84444444444443</c:v>
                </c:pt>
                <c:pt idx="11687">
                  <c:v>248.73333333333332</c:v>
                </c:pt>
                <c:pt idx="11688">
                  <c:v>248.66666666666666</c:v>
                </c:pt>
                <c:pt idx="11689">
                  <c:v>248.56666666666666</c:v>
                </c:pt>
                <c:pt idx="11690">
                  <c:v>248.48888888888891</c:v>
                </c:pt>
                <c:pt idx="11691">
                  <c:v>248.39999999999998</c:v>
                </c:pt>
                <c:pt idx="11692">
                  <c:v>248.31111111111107</c:v>
                </c:pt>
                <c:pt idx="11693">
                  <c:v>248.22222222222223</c:v>
                </c:pt>
                <c:pt idx="11694">
                  <c:v>248.11111111111111</c:v>
                </c:pt>
                <c:pt idx="11695">
                  <c:v>248.01111111111109</c:v>
                </c:pt>
                <c:pt idx="11696">
                  <c:v>247.94444444444446</c:v>
                </c:pt>
                <c:pt idx="11697">
                  <c:v>247.85555555555558</c:v>
                </c:pt>
                <c:pt idx="11698">
                  <c:v>247.75555555555559</c:v>
                </c:pt>
                <c:pt idx="11699">
                  <c:v>247.67777777777778</c:v>
                </c:pt>
                <c:pt idx="11700">
                  <c:v>247.5888888888889</c:v>
                </c:pt>
                <c:pt idx="11701">
                  <c:v>247.5</c:v>
                </c:pt>
                <c:pt idx="11702">
                  <c:v>247.4111111111111</c:v>
                </c:pt>
                <c:pt idx="11703">
                  <c:v>247.32222222222222</c:v>
                </c:pt>
                <c:pt idx="11704">
                  <c:v>247.20000000000002</c:v>
                </c:pt>
                <c:pt idx="11705">
                  <c:v>247.16666666666666</c:v>
                </c:pt>
                <c:pt idx="11706">
                  <c:v>247.0888888888889</c:v>
                </c:pt>
                <c:pt idx="11707">
                  <c:v>246.9666666666667</c:v>
                </c:pt>
                <c:pt idx="11708">
                  <c:v>246.89999999999998</c:v>
                </c:pt>
                <c:pt idx="11709">
                  <c:v>246.78888888888889</c:v>
                </c:pt>
                <c:pt idx="11710">
                  <c:v>246.70000000000002</c:v>
                </c:pt>
                <c:pt idx="11711">
                  <c:v>246.61111111111111</c:v>
                </c:pt>
                <c:pt idx="11712">
                  <c:v>246.52222222222221</c:v>
                </c:pt>
                <c:pt idx="11713">
                  <c:v>246.4111111111111</c:v>
                </c:pt>
                <c:pt idx="11714">
                  <c:v>246.33333333333334</c:v>
                </c:pt>
                <c:pt idx="11715">
                  <c:v>246.26666666666668</c:v>
                </c:pt>
                <c:pt idx="11716">
                  <c:v>246.15555555555557</c:v>
                </c:pt>
                <c:pt idx="11717">
                  <c:v>246.07777777777775</c:v>
                </c:pt>
                <c:pt idx="11718">
                  <c:v>245.98888888888885</c:v>
                </c:pt>
                <c:pt idx="11719">
                  <c:v>245.88888888888889</c:v>
                </c:pt>
                <c:pt idx="11720">
                  <c:v>245.78888888888889</c:v>
                </c:pt>
                <c:pt idx="11721">
                  <c:v>245.71111111111111</c:v>
                </c:pt>
                <c:pt idx="11722">
                  <c:v>245.62222222222215</c:v>
                </c:pt>
                <c:pt idx="11723">
                  <c:v>245.54444444444445</c:v>
                </c:pt>
                <c:pt idx="11724">
                  <c:v>245.47777777777776</c:v>
                </c:pt>
                <c:pt idx="11725">
                  <c:v>245.37777777777779</c:v>
                </c:pt>
                <c:pt idx="11726">
                  <c:v>245.26666666666668</c:v>
                </c:pt>
                <c:pt idx="11727">
                  <c:v>245.20000000000002</c:v>
                </c:pt>
                <c:pt idx="11728">
                  <c:v>245.11111111111111</c:v>
                </c:pt>
                <c:pt idx="11729">
                  <c:v>245</c:v>
                </c:pt>
                <c:pt idx="11730">
                  <c:v>244.92222222222225</c:v>
                </c:pt>
                <c:pt idx="11731">
                  <c:v>244.79999999999998</c:v>
                </c:pt>
                <c:pt idx="11732">
                  <c:v>244.74444444444447</c:v>
                </c:pt>
                <c:pt idx="11733">
                  <c:v>244.66666666666666</c:v>
                </c:pt>
                <c:pt idx="11734">
                  <c:v>244.61111111111111</c:v>
                </c:pt>
                <c:pt idx="11735">
                  <c:v>244.48888888888891</c:v>
                </c:pt>
                <c:pt idx="11736">
                  <c:v>244.38888888888889</c:v>
                </c:pt>
                <c:pt idx="11737">
                  <c:v>244.29999999999998</c:v>
                </c:pt>
                <c:pt idx="11738">
                  <c:v>244.22222222222223</c:v>
                </c:pt>
                <c:pt idx="11739">
                  <c:v>244.13333333333333</c:v>
                </c:pt>
                <c:pt idx="11740">
                  <c:v>244.05555555555554</c:v>
                </c:pt>
                <c:pt idx="11741">
                  <c:v>243.96666666666664</c:v>
                </c:pt>
                <c:pt idx="11742">
                  <c:v>243.87777777777779</c:v>
                </c:pt>
                <c:pt idx="11743">
                  <c:v>243.77777777777777</c:v>
                </c:pt>
                <c:pt idx="11744">
                  <c:v>243.68888888888887</c:v>
                </c:pt>
                <c:pt idx="11745">
                  <c:v>243.64444444444447</c:v>
                </c:pt>
                <c:pt idx="11746">
                  <c:v>243.54444444444445</c:v>
                </c:pt>
                <c:pt idx="11747">
                  <c:v>243.45555555555555</c:v>
                </c:pt>
                <c:pt idx="11748">
                  <c:v>243.35555555555558</c:v>
                </c:pt>
                <c:pt idx="11749">
                  <c:v>243.25555555555559</c:v>
                </c:pt>
                <c:pt idx="11750">
                  <c:v>243.17777777777778</c:v>
                </c:pt>
                <c:pt idx="11751">
                  <c:v>243.07777777777775</c:v>
                </c:pt>
                <c:pt idx="11752">
                  <c:v>243</c:v>
                </c:pt>
                <c:pt idx="11753">
                  <c:v>242.92222222222219</c:v>
                </c:pt>
                <c:pt idx="11754">
                  <c:v>242.82222222222222</c:v>
                </c:pt>
                <c:pt idx="11755">
                  <c:v>242.75555555555559</c:v>
                </c:pt>
                <c:pt idx="11756">
                  <c:v>242.62222222222221</c:v>
                </c:pt>
                <c:pt idx="11757">
                  <c:v>242.55555555555554</c:v>
                </c:pt>
                <c:pt idx="11758">
                  <c:v>242.47777777777776</c:v>
                </c:pt>
                <c:pt idx="11759">
                  <c:v>242.37777777777779</c:v>
                </c:pt>
                <c:pt idx="11760">
                  <c:v>242.28888888888889</c:v>
                </c:pt>
                <c:pt idx="11761">
                  <c:v>242.18888888888887</c:v>
                </c:pt>
                <c:pt idx="11762">
                  <c:v>242.13333333333333</c:v>
                </c:pt>
                <c:pt idx="11763">
                  <c:v>242.02222222222224</c:v>
                </c:pt>
                <c:pt idx="11764">
                  <c:v>241.93333333333334</c:v>
                </c:pt>
                <c:pt idx="11765">
                  <c:v>241.84444444444449</c:v>
                </c:pt>
                <c:pt idx="11766">
                  <c:v>241.76666666666668</c:v>
                </c:pt>
                <c:pt idx="11767">
                  <c:v>241.70000000000002</c:v>
                </c:pt>
                <c:pt idx="11768">
                  <c:v>241.61111111111111</c:v>
                </c:pt>
                <c:pt idx="11769">
                  <c:v>241.5</c:v>
                </c:pt>
                <c:pt idx="11770">
                  <c:v>241.43333333333334</c:v>
                </c:pt>
                <c:pt idx="11771">
                  <c:v>241.33333333333334</c:v>
                </c:pt>
                <c:pt idx="11772">
                  <c:v>241.26666666666668</c:v>
                </c:pt>
                <c:pt idx="11773">
                  <c:v>241.16666666666666</c:v>
                </c:pt>
                <c:pt idx="11774">
                  <c:v>241.0888888888889</c:v>
                </c:pt>
                <c:pt idx="11775">
                  <c:v>240.98888888888885</c:v>
                </c:pt>
                <c:pt idx="11776">
                  <c:v>240.91111111111115</c:v>
                </c:pt>
                <c:pt idx="11777">
                  <c:v>240.83333333333334</c:v>
                </c:pt>
                <c:pt idx="11778">
                  <c:v>240.73333333333332</c:v>
                </c:pt>
                <c:pt idx="11779">
                  <c:v>240.62222222222221</c:v>
                </c:pt>
                <c:pt idx="11780">
                  <c:v>240.54444444444445</c:v>
                </c:pt>
                <c:pt idx="11781">
                  <c:v>240.47777777777776</c:v>
                </c:pt>
                <c:pt idx="11782">
                  <c:v>240.39999999999998</c:v>
                </c:pt>
                <c:pt idx="11783">
                  <c:v>240.27777777777771</c:v>
                </c:pt>
                <c:pt idx="11784">
                  <c:v>240.22222222222223</c:v>
                </c:pt>
                <c:pt idx="11785">
                  <c:v>240.14444444444447</c:v>
                </c:pt>
                <c:pt idx="11786">
                  <c:v>240.03333333333336</c:v>
                </c:pt>
                <c:pt idx="11787">
                  <c:v>239.94444444444446</c:v>
                </c:pt>
                <c:pt idx="11788">
                  <c:v>239.86666666666667</c:v>
                </c:pt>
                <c:pt idx="11789">
                  <c:v>239.78888888888889</c:v>
                </c:pt>
                <c:pt idx="11790">
                  <c:v>239.73333333333332</c:v>
                </c:pt>
                <c:pt idx="11791">
                  <c:v>239.62222222222226</c:v>
                </c:pt>
                <c:pt idx="11792">
                  <c:v>239.54444444444445</c:v>
                </c:pt>
                <c:pt idx="11793">
                  <c:v>239.43333333333334</c:v>
                </c:pt>
                <c:pt idx="11794">
                  <c:v>239.36666666666667</c:v>
                </c:pt>
                <c:pt idx="11795">
                  <c:v>239.27777777777777</c:v>
                </c:pt>
                <c:pt idx="11796">
                  <c:v>239.17777777777778</c:v>
                </c:pt>
                <c:pt idx="11797">
                  <c:v>239.0888888888889</c:v>
                </c:pt>
                <c:pt idx="11798">
                  <c:v>239.02222222222221</c:v>
                </c:pt>
                <c:pt idx="11799">
                  <c:v>238.94444444444446</c:v>
                </c:pt>
                <c:pt idx="11800">
                  <c:v>238.85555555555558</c:v>
                </c:pt>
                <c:pt idx="11801">
                  <c:v>238.74444444444441</c:v>
                </c:pt>
                <c:pt idx="11802">
                  <c:v>238.65555555555551</c:v>
                </c:pt>
                <c:pt idx="11803">
                  <c:v>238.61111111111111</c:v>
                </c:pt>
                <c:pt idx="11804">
                  <c:v>238.51111111111109</c:v>
                </c:pt>
                <c:pt idx="11805">
                  <c:v>238.39999999999998</c:v>
                </c:pt>
                <c:pt idx="11806">
                  <c:v>238.31111111111113</c:v>
                </c:pt>
                <c:pt idx="11807">
                  <c:v>238.25555555555553</c:v>
                </c:pt>
                <c:pt idx="11808">
                  <c:v>238.15555555555557</c:v>
                </c:pt>
                <c:pt idx="11809">
                  <c:v>238.04444444444445</c:v>
                </c:pt>
                <c:pt idx="11810">
                  <c:v>237.98888888888891</c:v>
                </c:pt>
                <c:pt idx="11811">
                  <c:v>237.92222222222219</c:v>
                </c:pt>
                <c:pt idx="11812">
                  <c:v>237.84444444444443</c:v>
                </c:pt>
                <c:pt idx="11813">
                  <c:v>237.74444444444441</c:v>
                </c:pt>
                <c:pt idx="11814">
                  <c:v>237.64444444444447</c:v>
                </c:pt>
                <c:pt idx="11815">
                  <c:v>237.56666666666672</c:v>
                </c:pt>
                <c:pt idx="11816">
                  <c:v>237.4666666666667</c:v>
                </c:pt>
                <c:pt idx="11817">
                  <c:v>237.38888888888889</c:v>
                </c:pt>
                <c:pt idx="11818">
                  <c:v>237.26666666666668</c:v>
                </c:pt>
                <c:pt idx="11819">
                  <c:v>237.21111111111111</c:v>
                </c:pt>
                <c:pt idx="11820">
                  <c:v>237.13333333333333</c:v>
                </c:pt>
                <c:pt idx="11821">
                  <c:v>237.07777777777775</c:v>
                </c:pt>
                <c:pt idx="11822">
                  <c:v>236.98888888888891</c:v>
                </c:pt>
                <c:pt idx="11823">
                  <c:v>236.9111111111111</c:v>
                </c:pt>
                <c:pt idx="11824">
                  <c:v>236.82222222222222</c:v>
                </c:pt>
                <c:pt idx="11825">
                  <c:v>236.73333333333332</c:v>
                </c:pt>
                <c:pt idx="11826">
                  <c:v>236.64444444444447</c:v>
                </c:pt>
                <c:pt idx="11827">
                  <c:v>236.57777777777775</c:v>
                </c:pt>
                <c:pt idx="11828">
                  <c:v>236.45555555555555</c:v>
                </c:pt>
                <c:pt idx="11829">
                  <c:v>236.37777777777779</c:v>
                </c:pt>
                <c:pt idx="11830">
                  <c:v>236.32222222222222</c:v>
                </c:pt>
                <c:pt idx="11831">
                  <c:v>236.24444444444441</c:v>
                </c:pt>
                <c:pt idx="11832">
                  <c:v>236.12222222222221</c:v>
                </c:pt>
                <c:pt idx="11833">
                  <c:v>236.03333333333336</c:v>
                </c:pt>
                <c:pt idx="11834">
                  <c:v>235.97777777777779</c:v>
                </c:pt>
                <c:pt idx="11835">
                  <c:v>235.86666666666665</c:v>
                </c:pt>
                <c:pt idx="11836">
                  <c:v>235.75555555555559</c:v>
                </c:pt>
                <c:pt idx="11837">
                  <c:v>235.68888888888893</c:v>
                </c:pt>
                <c:pt idx="11838">
                  <c:v>235.63333333333333</c:v>
                </c:pt>
                <c:pt idx="11839">
                  <c:v>235.55555555555554</c:v>
                </c:pt>
                <c:pt idx="11840">
                  <c:v>235.47777777777779</c:v>
                </c:pt>
                <c:pt idx="11841">
                  <c:v>235.36666666666667</c:v>
                </c:pt>
                <c:pt idx="11842">
                  <c:v>235.29999999999998</c:v>
                </c:pt>
                <c:pt idx="11843">
                  <c:v>235.20000000000002</c:v>
                </c:pt>
                <c:pt idx="11844">
                  <c:v>235.12222222222221</c:v>
                </c:pt>
                <c:pt idx="11845">
                  <c:v>235.03333333333336</c:v>
                </c:pt>
                <c:pt idx="11846">
                  <c:v>234.94444444444446</c:v>
                </c:pt>
                <c:pt idx="11847">
                  <c:v>234.87777777777779</c:v>
                </c:pt>
                <c:pt idx="11848">
                  <c:v>234.81111111111113</c:v>
                </c:pt>
                <c:pt idx="11849">
                  <c:v>234.71111111111111</c:v>
                </c:pt>
                <c:pt idx="11850">
                  <c:v>234.62222222222221</c:v>
                </c:pt>
                <c:pt idx="11851">
                  <c:v>234.52222222222221</c:v>
                </c:pt>
                <c:pt idx="11852">
                  <c:v>234.4666666666667</c:v>
                </c:pt>
                <c:pt idx="11853">
                  <c:v>234.37777777777779</c:v>
                </c:pt>
                <c:pt idx="11854">
                  <c:v>234.25555555555553</c:v>
                </c:pt>
                <c:pt idx="11855">
                  <c:v>234.20000000000002</c:v>
                </c:pt>
                <c:pt idx="11856">
                  <c:v>234.15555555555557</c:v>
                </c:pt>
                <c:pt idx="11857">
                  <c:v>234.04444444444439</c:v>
                </c:pt>
                <c:pt idx="11858">
                  <c:v>233.95555555555561</c:v>
                </c:pt>
                <c:pt idx="11859">
                  <c:v>233.88888888888889</c:v>
                </c:pt>
                <c:pt idx="11860">
                  <c:v>233.82222222222222</c:v>
                </c:pt>
                <c:pt idx="11861">
                  <c:v>233.70000000000002</c:v>
                </c:pt>
                <c:pt idx="11862">
                  <c:v>233.62222222222221</c:v>
                </c:pt>
                <c:pt idx="11863">
                  <c:v>233.5333333333333</c:v>
                </c:pt>
                <c:pt idx="11864">
                  <c:v>233.47777777777779</c:v>
                </c:pt>
                <c:pt idx="11865">
                  <c:v>233.38888888888889</c:v>
                </c:pt>
                <c:pt idx="11866">
                  <c:v>233.29999999999998</c:v>
                </c:pt>
                <c:pt idx="11867">
                  <c:v>233.22222222222223</c:v>
                </c:pt>
                <c:pt idx="11868">
                  <c:v>233.12222222222215</c:v>
                </c:pt>
                <c:pt idx="11869">
                  <c:v>233.03333333333336</c:v>
                </c:pt>
                <c:pt idx="11870">
                  <c:v>232.95555555555561</c:v>
                </c:pt>
                <c:pt idx="11871">
                  <c:v>232.86666666666665</c:v>
                </c:pt>
                <c:pt idx="11872">
                  <c:v>232.77777777777777</c:v>
                </c:pt>
                <c:pt idx="11873">
                  <c:v>232.70000000000002</c:v>
                </c:pt>
                <c:pt idx="11874">
                  <c:v>232.62222222222221</c:v>
                </c:pt>
                <c:pt idx="11875">
                  <c:v>232.55555555555554</c:v>
                </c:pt>
                <c:pt idx="11876">
                  <c:v>232.47777777777779</c:v>
                </c:pt>
                <c:pt idx="11877">
                  <c:v>232.37777777777774</c:v>
                </c:pt>
                <c:pt idx="11878">
                  <c:v>232.26666666666668</c:v>
                </c:pt>
                <c:pt idx="11879">
                  <c:v>232.21111111111108</c:v>
                </c:pt>
                <c:pt idx="11880">
                  <c:v>232.11111111111111</c:v>
                </c:pt>
                <c:pt idx="11881">
                  <c:v>232.06666666666666</c:v>
                </c:pt>
                <c:pt idx="11882">
                  <c:v>231.9666666666667</c:v>
                </c:pt>
                <c:pt idx="11883">
                  <c:v>231.87777777777779</c:v>
                </c:pt>
                <c:pt idx="11884">
                  <c:v>231.82222222222222</c:v>
                </c:pt>
                <c:pt idx="11885">
                  <c:v>231.69999999999996</c:v>
                </c:pt>
                <c:pt idx="11886">
                  <c:v>231.63333333333333</c:v>
                </c:pt>
                <c:pt idx="11887">
                  <c:v>231.57777777777775</c:v>
                </c:pt>
                <c:pt idx="11888">
                  <c:v>231.47777777777779</c:v>
                </c:pt>
                <c:pt idx="11889">
                  <c:v>231.37777777777774</c:v>
                </c:pt>
                <c:pt idx="11890">
                  <c:v>231.32222222222222</c:v>
                </c:pt>
                <c:pt idx="11891">
                  <c:v>231.22222222222223</c:v>
                </c:pt>
                <c:pt idx="11892">
                  <c:v>231.13333333333335</c:v>
                </c:pt>
                <c:pt idx="11893">
                  <c:v>231.08888888888885</c:v>
                </c:pt>
                <c:pt idx="11894">
                  <c:v>230.98888888888891</c:v>
                </c:pt>
                <c:pt idx="11895">
                  <c:v>230.89999999999998</c:v>
                </c:pt>
                <c:pt idx="11896">
                  <c:v>230.79999999999998</c:v>
                </c:pt>
                <c:pt idx="11897">
                  <c:v>230.71111111111108</c:v>
                </c:pt>
                <c:pt idx="11898">
                  <c:v>230.61111111111111</c:v>
                </c:pt>
                <c:pt idx="11899">
                  <c:v>230.59999999999997</c:v>
                </c:pt>
                <c:pt idx="11900">
                  <c:v>230.48888888888891</c:v>
                </c:pt>
                <c:pt idx="11901">
                  <c:v>230.39999999999998</c:v>
                </c:pt>
                <c:pt idx="11902">
                  <c:v>230.31111111111113</c:v>
                </c:pt>
                <c:pt idx="11903">
                  <c:v>230.19999999999996</c:v>
                </c:pt>
                <c:pt idx="11904">
                  <c:v>230.17777777777778</c:v>
                </c:pt>
                <c:pt idx="11905">
                  <c:v>230.06666666666666</c:v>
                </c:pt>
                <c:pt idx="11906">
                  <c:v>229.98888888888891</c:v>
                </c:pt>
                <c:pt idx="11907">
                  <c:v>229.92222222222225</c:v>
                </c:pt>
                <c:pt idx="11908">
                  <c:v>229.88888888888883</c:v>
                </c:pt>
                <c:pt idx="11909">
                  <c:v>229.76666666666668</c:v>
                </c:pt>
                <c:pt idx="11910">
                  <c:v>229.68888888888887</c:v>
                </c:pt>
                <c:pt idx="11911">
                  <c:v>229.57777777777775</c:v>
                </c:pt>
                <c:pt idx="11912">
                  <c:v>229.53333333333336</c:v>
                </c:pt>
                <c:pt idx="11913">
                  <c:v>229.4111111111111</c:v>
                </c:pt>
                <c:pt idx="11914">
                  <c:v>229.35555555555553</c:v>
                </c:pt>
                <c:pt idx="11915">
                  <c:v>229.27777777777777</c:v>
                </c:pt>
                <c:pt idx="11916">
                  <c:v>229.18888888888887</c:v>
                </c:pt>
                <c:pt idx="11917">
                  <c:v>229.11111111111111</c:v>
                </c:pt>
                <c:pt idx="11918">
                  <c:v>229.00000000000006</c:v>
                </c:pt>
                <c:pt idx="11919">
                  <c:v>228.95555555555561</c:v>
                </c:pt>
                <c:pt idx="11920">
                  <c:v>228.84444444444443</c:v>
                </c:pt>
                <c:pt idx="11921">
                  <c:v>228.74444444444441</c:v>
                </c:pt>
                <c:pt idx="11922">
                  <c:v>228.71111111111111</c:v>
                </c:pt>
                <c:pt idx="11923">
                  <c:v>228.63333333333333</c:v>
                </c:pt>
                <c:pt idx="11924">
                  <c:v>228.54444444444445</c:v>
                </c:pt>
                <c:pt idx="11925">
                  <c:v>228.42222222222225</c:v>
                </c:pt>
                <c:pt idx="11926">
                  <c:v>228.36666666666665</c:v>
                </c:pt>
                <c:pt idx="11927">
                  <c:v>228.27777777777777</c:v>
                </c:pt>
                <c:pt idx="11928">
                  <c:v>228.22222222222223</c:v>
                </c:pt>
                <c:pt idx="11929">
                  <c:v>228.13333333333333</c:v>
                </c:pt>
                <c:pt idx="11930">
                  <c:v>228.07777777777775</c:v>
                </c:pt>
                <c:pt idx="11931">
                  <c:v>227.97777777777779</c:v>
                </c:pt>
                <c:pt idx="11932">
                  <c:v>227.88888888888883</c:v>
                </c:pt>
                <c:pt idx="11933">
                  <c:v>227.77777777777777</c:v>
                </c:pt>
                <c:pt idx="11934">
                  <c:v>227.72222222222223</c:v>
                </c:pt>
                <c:pt idx="11935">
                  <c:v>227.64444444444447</c:v>
                </c:pt>
                <c:pt idx="11936">
                  <c:v>227.56666666666666</c:v>
                </c:pt>
                <c:pt idx="11937">
                  <c:v>227.48888888888891</c:v>
                </c:pt>
                <c:pt idx="11938">
                  <c:v>227.39999999999998</c:v>
                </c:pt>
                <c:pt idx="11939">
                  <c:v>227.3111111111111</c:v>
                </c:pt>
                <c:pt idx="11940">
                  <c:v>227.23333333333332</c:v>
                </c:pt>
                <c:pt idx="11941">
                  <c:v>227.16666666666666</c:v>
                </c:pt>
                <c:pt idx="11942">
                  <c:v>227.07777777777778</c:v>
                </c:pt>
                <c:pt idx="11943">
                  <c:v>227</c:v>
                </c:pt>
                <c:pt idx="11944">
                  <c:v>226.93333333333334</c:v>
                </c:pt>
                <c:pt idx="11945">
                  <c:v>226.86666666666667</c:v>
                </c:pt>
                <c:pt idx="11946">
                  <c:v>226.74444444444441</c:v>
                </c:pt>
                <c:pt idx="11947">
                  <c:v>226.6888888888889</c:v>
                </c:pt>
                <c:pt idx="11948">
                  <c:v>226.62222222222223</c:v>
                </c:pt>
                <c:pt idx="11949">
                  <c:v>226.52222222222221</c:v>
                </c:pt>
                <c:pt idx="11950">
                  <c:v>226.43333333333334</c:v>
                </c:pt>
                <c:pt idx="11951">
                  <c:v>226.38888888888889</c:v>
                </c:pt>
                <c:pt idx="11952">
                  <c:v>226.27777777777774</c:v>
                </c:pt>
                <c:pt idx="11953">
                  <c:v>226.22222222222223</c:v>
                </c:pt>
                <c:pt idx="11954">
                  <c:v>226.12222222222223</c:v>
                </c:pt>
                <c:pt idx="11955">
                  <c:v>226.02222222222221</c:v>
                </c:pt>
                <c:pt idx="11956">
                  <c:v>225.93333333333334</c:v>
                </c:pt>
                <c:pt idx="11957">
                  <c:v>225.85555555555553</c:v>
                </c:pt>
                <c:pt idx="11958">
                  <c:v>225.83333333333334</c:v>
                </c:pt>
                <c:pt idx="11959">
                  <c:v>225.74444444444444</c:v>
                </c:pt>
                <c:pt idx="11960">
                  <c:v>225.65555555555557</c:v>
                </c:pt>
                <c:pt idx="11961">
                  <c:v>225.55555555555554</c:v>
                </c:pt>
                <c:pt idx="11962">
                  <c:v>225.48888888888891</c:v>
                </c:pt>
                <c:pt idx="11963">
                  <c:v>225.4</c:v>
                </c:pt>
                <c:pt idx="11964">
                  <c:v>225.34444444444443</c:v>
                </c:pt>
                <c:pt idx="11965">
                  <c:v>225.24444444444441</c:v>
                </c:pt>
                <c:pt idx="11966">
                  <c:v>225.1888888888889</c:v>
                </c:pt>
                <c:pt idx="11967">
                  <c:v>225.10000000000002</c:v>
                </c:pt>
                <c:pt idx="11968">
                  <c:v>225.02222222222221</c:v>
                </c:pt>
                <c:pt idx="11969">
                  <c:v>224.91111111111115</c:v>
                </c:pt>
                <c:pt idx="11970">
                  <c:v>224.84444444444443</c:v>
                </c:pt>
                <c:pt idx="11971">
                  <c:v>224.77777777777777</c:v>
                </c:pt>
                <c:pt idx="11972">
                  <c:v>224.71111111111111</c:v>
                </c:pt>
                <c:pt idx="11973">
                  <c:v>224.64444444444445</c:v>
                </c:pt>
                <c:pt idx="11974">
                  <c:v>224.54444444444442</c:v>
                </c:pt>
                <c:pt idx="11975">
                  <c:v>224.45555555555555</c:v>
                </c:pt>
                <c:pt idx="11976">
                  <c:v>224.34444444444443</c:v>
                </c:pt>
                <c:pt idx="11977">
                  <c:v>224.29999999999998</c:v>
                </c:pt>
                <c:pt idx="11978">
                  <c:v>224.2</c:v>
                </c:pt>
                <c:pt idx="11979">
                  <c:v>224.12222222222223</c:v>
                </c:pt>
                <c:pt idx="11980">
                  <c:v>224.03333333333333</c:v>
                </c:pt>
                <c:pt idx="11981">
                  <c:v>223.96666666666664</c:v>
                </c:pt>
                <c:pt idx="11982">
                  <c:v>223.92222222222225</c:v>
                </c:pt>
                <c:pt idx="11983">
                  <c:v>223.81111111111107</c:v>
                </c:pt>
                <c:pt idx="11984">
                  <c:v>223.73333333333332</c:v>
                </c:pt>
                <c:pt idx="11985">
                  <c:v>223.64444444444447</c:v>
                </c:pt>
                <c:pt idx="11986">
                  <c:v>223.58888888888887</c:v>
                </c:pt>
                <c:pt idx="11987">
                  <c:v>223.51111111111106</c:v>
                </c:pt>
                <c:pt idx="11988">
                  <c:v>223.43333333333337</c:v>
                </c:pt>
                <c:pt idx="11989">
                  <c:v>223.33333333333331</c:v>
                </c:pt>
                <c:pt idx="11990">
                  <c:v>223.28888888888889</c:v>
                </c:pt>
                <c:pt idx="11991">
                  <c:v>223.17777777777781</c:v>
                </c:pt>
                <c:pt idx="11992">
                  <c:v>223.08888888888887</c:v>
                </c:pt>
                <c:pt idx="11993">
                  <c:v>223.0333333333333</c:v>
                </c:pt>
                <c:pt idx="11994">
                  <c:v>222.93333333333334</c:v>
                </c:pt>
                <c:pt idx="11995">
                  <c:v>222.87777777777779</c:v>
                </c:pt>
                <c:pt idx="11996">
                  <c:v>222.78888888888889</c:v>
                </c:pt>
                <c:pt idx="11997">
                  <c:v>222.72222222222226</c:v>
                </c:pt>
                <c:pt idx="11998">
                  <c:v>222.63333333333333</c:v>
                </c:pt>
                <c:pt idx="11999">
                  <c:v>222.56666666666666</c:v>
                </c:pt>
                <c:pt idx="12000">
                  <c:v>222.47777777777776</c:v>
                </c:pt>
                <c:pt idx="12001">
                  <c:v>222.42222222222225</c:v>
                </c:pt>
                <c:pt idx="12002">
                  <c:v>222.34444444444441</c:v>
                </c:pt>
                <c:pt idx="12003">
                  <c:v>222.25555555555556</c:v>
                </c:pt>
                <c:pt idx="12004">
                  <c:v>222.16666666666669</c:v>
                </c:pt>
                <c:pt idx="12005">
                  <c:v>222.08888888888887</c:v>
                </c:pt>
                <c:pt idx="12006">
                  <c:v>221.98888888888888</c:v>
                </c:pt>
                <c:pt idx="12007">
                  <c:v>221.91111111111113</c:v>
                </c:pt>
                <c:pt idx="12008">
                  <c:v>221.84444444444443</c:v>
                </c:pt>
                <c:pt idx="12009">
                  <c:v>221.77777777777774</c:v>
                </c:pt>
                <c:pt idx="12010">
                  <c:v>221.70000000000002</c:v>
                </c:pt>
                <c:pt idx="12011">
                  <c:v>221.62222222222223</c:v>
                </c:pt>
                <c:pt idx="12012">
                  <c:v>221.55555555555554</c:v>
                </c:pt>
                <c:pt idx="12013">
                  <c:v>221.47777777777776</c:v>
                </c:pt>
                <c:pt idx="12014">
                  <c:v>221.38888888888891</c:v>
                </c:pt>
                <c:pt idx="12015">
                  <c:v>221.32222222222219</c:v>
                </c:pt>
                <c:pt idx="12016">
                  <c:v>221.23333333333335</c:v>
                </c:pt>
                <c:pt idx="12017">
                  <c:v>221.15555555555559</c:v>
                </c:pt>
                <c:pt idx="12018">
                  <c:v>221.08888888888887</c:v>
                </c:pt>
                <c:pt idx="12019">
                  <c:v>221.01111111111106</c:v>
                </c:pt>
                <c:pt idx="12020">
                  <c:v>220.96666666666667</c:v>
                </c:pt>
                <c:pt idx="12021">
                  <c:v>220.84444444444443</c:v>
                </c:pt>
                <c:pt idx="12022">
                  <c:v>220.78888888888889</c:v>
                </c:pt>
                <c:pt idx="12023">
                  <c:v>220.6888888888889</c:v>
                </c:pt>
                <c:pt idx="12024">
                  <c:v>220.62222222222223</c:v>
                </c:pt>
                <c:pt idx="12025">
                  <c:v>220.51111111111109</c:v>
                </c:pt>
                <c:pt idx="12026">
                  <c:v>220.45555555555558</c:v>
                </c:pt>
                <c:pt idx="12027">
                  <c:v>220.38888888888889</c:v>
                </c:pt>
                <c:pt idx="12028">
                  <c:v>220.32222222222219</c:v>
                </c:pt>
                <c:pt idx="12029">
                  <c:v>220.23333333333335</c:v>
                </c:pt>
                <c:pt idx="12030">
                  <c:v>220.13333333333333</c:v>
                </c:pt>
                <c:pt idx="12031">
                  <c:v>220.07777777777781</c:v>
                </c:pt>
                <c:pt idx="12032">
                  <c:v>219.97777777777776</c:v>
                </c:pt>
                <c:pt idx="12033">
                  <c:v>219.91111111111113</c:v>
                </c:pt>
                <c:pt idx="12034">
                  <c:v>219.82222222222219</c:v>
                </c:pt>
                <c:pt idx="12035">
                  <c:v>219.74444444444444</c:v>
                </c:pt>
                <c:pt idx="12036">
                  <c:v>219.6888888888889</c:v>
                </c:pt>
                <c:pt idx="12037">
                  <c:v>219.60000000000002</c:v>
                </c:pt>
                <c:pt idx="12038">
                  <c:v>219.55555555555554</c:v>
                </c:pt>
                <c:pt idx="12039">
                  <c:v>219.44444444444446</c:v>
                </c:pt>
                <c:pt idx="12040">
                  <c:v>219.38888888888889</c:v>
                </c:pt>
                <c:pt idx="12041">
                  <c:v>219.29999999999998</c:v>
                </c:pt>
                <c:pt idx="12042">
                  <c:v>219.23333333333335</c:v>
                </c:pt>
                <c:pt idx="12043">
                  <c:v>219.14444444444447</c:v>
                </c:pt>
                <c:pt idx="12044">
                  <c:v>219.07777777777778</c:v>
                </c:pt>
                <c:pt idx="12045">
                  <c:v>219</c:v>
                </c:pt>
                <c:pt idx="12046">
                  <c:v>218.9</c:v>
                </c:pt>
                <c:pt idx="12047">
                  <c:v>218.83333333333334</c:v>
                </c:pt>
                <c:pt idx="12048">
                  <c:v>218.76666666666665</c:v>
                </c:pt>
                <c:pt idx="12049">
                  <c:v>218.67777777777781</c:v>
                </c:pt>
                <c:pt idx="12050">
                  <c:v>218.61111111111111</c:v>
                </c:pt>
                <c:pt idx="12051">
                  <c:v>218.52222222222221</c:v>
                </c:pt>
                <c:pt idx="12052">
                  <c:v>218.45555555555555</c:v>
                </c:pt>
                <c:pt idx="12053">
                  <c:v>218.35555555555555</c:v>
                </c:pt>
                <c:pt idx="12054">
                  <c:v>218.3</c:v>
                </c:pt>
                <c:pt idx="12055">
                  <c:v>218.22222222222226</c:v>
                </c:pt>
                <c:pt idx="12056">
                  <c:v>218.15555555555557</c:v>
                </c:pt>
                <c:pt idx="12057">
                  <c:v>218.08888888888887</c:v>
                </c:pt>
                <c:pt idx="12058">
                  <c:v>218.01111111111109</c:v>
                </c:pt>
                <c:pt idx="12059">
                  <c:v>217.93333333333334</c:v>
                </c:pt>
                <c:pt idx="12060">
                  <c:v>217.84444444444446</c:v>
                </c:pt>
                <c:pt idx="12061">
                  <c:v>217.75555555555556</c:v>
                </c:pt>
                <c:pt idx="12062">
                  <c:v>217.68888888888893</c:v>
                </c:pt>
                <c:pt idx="12063">
                  <c:v>217.63333333333335</c:v>
                </c:pt>
                <c:pt idx="12064">
                  <c:v>217.5888888888889</c:v>
                </c:pt>
                <c:pt idx="12065">
                  <c:v>217.46666666666664</c:v>
                </c:pt>
                <c:pt idx="12066">
                  <c:v>217.39999999999998</c:v>
                </c:pt>
                <c:pt idx="12067">
                  <c:v>217.28888888888889</c:v>
                </c:pt>
                <c:pt idx="12068">
                  <c:v>217.22222222222223</c:v>
                </c:pt>
                <c:pt idx="12069">
                  <c:v>217.14444444444447</c:v>
                </c:pt>
                <c:pt idx="12070">
                  <c:v>217.07777777777778</c:v>
                </c:pt>
                <c:pt idx="12071">
                  <c:v>217.02222222222221</c:v>
                </c:pt>
                <c:pt idx="12072">
                  <c:v>216.94444444444446</c:v>
                </c:pt>
                <c:pt idx="12073">
                  <c:v>216.86666666666667</c:v>
                </c:pt>
                <c:pt idx="12074">
                  <c:v>216.77777777777777</c:v>
                </c:pt>
                <c:pt idx="12075">
                  <c:v>216.71111111111111</c:v>
                </c:pt>
                <c:pt idx="12076">
                  <c:v>216.61111111111114</c:v>
                </c:pt>
                <c:pt idx="12077">
                  <c:v>216.56666666666669</c:v>
                </c:pt>
                <c:pt idx="12078">
                  <c:v>216.46666666666664</c:v>
                </c:pt>
                <c:pt idx="12079">
                  <c:v>216.37777777777779</c:v>
                </c:pt>
                <c:pt idx="12080">
                  <c:v>216.33333333333337</c:v>
                </c:pt>
                <c:pt idx="12081">
                  <c:v>216.25555555555556</c:v>
                </c:pt>
                <c:pt idx="12082">
                  <c:v>216.17777777777778</c:v>
                </c:pt>
                <c:pt idx="12083">
                  <c:v>216.10000000000002</c:v>
                </c:pt>
                <c:pt idx="12084">
                  <c:v>216.03333333333333</c:v>
                </c:pt>
                <c:pt idx="12085">
                  <c:v>215.92222222222225</c:v>
                </c:pt>
                <c:pt idx="12086">
                  <c:v>215.86666666666667</c:v>
                </c:pt>
                <c:pt idx="12087">
                  <c:v>215.78888888888889</c:v>
                </c:pt>
                <c:pt idx="12088">
                  <c:v>215.7</c:v>
                </c:pt>
                <c:pt idx="12089">
                  <c:v>215.64444444444445</c:v>
                </c:pt>
                <c:pt idx="12090">
                  <c:v>215.57777777777778</c:v>
                </c:pt>
                <c:pt idx="12091">
                  <c:v>215.5</c:v>
                </c:pt>
                <c:pt idx="12092">
                  <c:v>215.41111111111113</c:v>
                </c:pt>
                <c:pt idx="12093">
                  <c:v>215.32222222222222</c:v>
                </c:pt>
                <c:pt idx="12094">
                  <c:v>215.27777777777777</c:v>
                </c:pt>
                <c:pt idx="12095">
                  <c:v>215.17777777777778</c:v>
                </c:pt>
                <c:pt idx="12096">
                  <c:v>215.11111111111111</c:v>
                </c:pt>
                <c:pt idx="12097">
                  <c:v>215.06666666666669</c:v>
                </c:pt>
                <c:pt idx="12098">
                  <c:v>214.98888888888888</c:v>
                </c:pt>
                <c:pt idx="12099">
                  <c:v>214.92222222222222</c:v>
                </c:pt>
                <c:pt idx="12100">
                  <c:v>214.81111111111113</c:v>
                </c:pt>
                <c:pt idx="12101">
                  <c:v>214.75555555555556</c:v>
                </c:pt>
                <c:pt idx="12102">
                  <c:v>214.68888888888887</c:v>
                </c:pt>
                <c:pt idx="12103">
                  <c:v>214.60000000000002</c:v>
                </c:pt>
                <c:pt idx="12104">
                  <c:v>214.52222222222221</c:v>
                </c:pt>
                <c:pt idx="12105">
                  <c:v>214.45555555555555</c:v>
                </c:pt>
                <c:pt idx="12106">
                  <c:v>214.37777777777777</c:v>
                </c:pt>
                <c:pt idx="12107">
                  <c:v>214.32222222222222</c:v>
                </c:pt>
                <c:pt idx="12108">
                  <c:v>214.23333333333335</c:v>
                </c:pt>
                <c:pt idx="12109">
                  <c:v>214.17777777777778</c:v>
                </c:pt>
                <c:pt idx="12110">
                  <c:v>214.11111111111114</c:v>
                </c:pt>
                <c:pt idx="12111">
                  <c:v>214.02222222222221</c:v>
                </c:pt>
                <c:pt idx="12112">
                  <c:v>213.9111111111111</c:v>
                </c:pt>
                <c:pt idx="12113">
                  <c:v>213.86666666666667</c:v>
                </c:pt>
                <c:pt idx="12114">
                  <c:v>213.8</c:v>
                </c:pt>
                <c:pt idx="12115">
                  <c:v>213.69999999999996</c:v>
                </c:pt>
                <c:pt idx="12116">
                  <c:v>213.62222222222223</c:v>
                </c:pt>
                <c:pt idx="12117">
                  <c:v>213.55555555555554</c:v>
                </c:pt>
                <c:pt idx="12118">
                  <c:v>213.48888888888888</c:v>
                </c:pt>
                <c:pt idx="12119">
                  <c:v>213.39999999999998</c:v>
                </c:pt>
                <c:pt idx="12120">
                  <c:v>213.33333333333337</c:v>
                </c:pt>
                <c:pt idx="12121">
                  <c:v>213.24444444444441</c:v>
                </c:pt>
                <c:pt idx="12122">
                  <c:v>213.21111111111111</c:v>
                </c:pt>
                <c:pt idx="12123">
                  <c:v>213.11111111111111</c:v>
                </c:pt>
                <c:pt idx="12124">
                  <c:v>213.05555555555554</c:v>
                </c:pt>
                <c:pt idx="12125">
                  <c:v>212.97777777777776</c:v>
                </c:pt>
                <c:pt idx="12126">
                  <c:v>212.9</c:v>
                </c:pt>
                <c:pt idx="12127">
                  <c:v>212.82222222222225</c:v>
                </c:pt>
                <c:pt idx="12128">
                  <c:v>212.77777777777777</c:v>
                </c:pt>
                <c:pt idx="12129">
                  <c:v>212.71111111111111</c:v>
                </c:pt>
                <c:pt idx="12130">
                  <c:v>212.5888888888889</c:v>
                </c:pt>
                <c:pt idx="12131">
                  <c:v>212.56666666666669</c:v>
                </c:pt>
                <c:pt idx="12132">
                  <c:v>212.46666666666667</c:v>
                </c:pt>
                <c:pt idx="12133">
                  <c:v>212.39999999999998</c:v>
                </c:pt>
                <c:pt idx="12134">
                  <c:v>212.32222222222225</c:v>
                </c:pt>
                <c:pt idx="12135">
                  <c:v>212.24444444444441</c:v>
                </c:pt>
                <c:pt idx="12136">
                  <c:v>212.14444444444445</c:v>
                </c:pt>
                <c:pt idx="12137">
                  <c:v>212.0888888888889</c:v>
                </c:pt>
                <c:pt idx="12138">
                  <c:v>212.0333333333333</c:v>
                </c:pt>
                <c:pt idx="12139">
                  <c:v>211.94444444444446</c:v>
                </c:pt>
                <c:pt idx="12140">
                  <c:v>211.84444444444446</c:v>
                </c:pt>
                <c:pt idx="12141">
                  <c:v>211.7777777777778</c:v>
                </c:pt>
                <c:pt idx="12142">
                  <c:v>211.73333333333332</c:v>
                </c:pt>
                <c:pt idx="12143">
                  <c:v>211.61111111111111</c:v>
                </c:pt>
                <c:pt idx="12144">
                  <c:v>211.57777777777778</c:v>
                </c:pt>
                <c:pt idx="12145">
                  <c:v>211.52222222222224</c:v>
                </c:pt>
                <c:pt idx="12146">
                  <c:v>211.43333333333331</c:v>
                </c:pt>
                <c:pt idx="12147">
                  <c:v>211.34444444444446</c:v>
                </c:pt>
                <c:pt idx="12148">
                  <c:v>211.25555555555553</c:v>
                </c:pt>
                <c:pt idx="12149">
                  <c:v>211.20000000000002</c:v>
                </c:pt>
                <c:pt idx="12150">
                  <c:v>211.12222222222223</c:v>
                </c:pt>
                <c:pt idx="12151">
                  <c:v>211.05555555555554</c:v>
                </c:pt>
                <c:pt idx="12152">
                  <c:v>211</c:v>
                </c:pt>
                <c:pt idx="12153">
                  <c:v>210.93333333333334</c:v>
                </c:pt>
                <c:pt idx="12154">
                  <c:v>210.86666666666667</c:v>
                </c:pt>
                <c:pt idx="12155">
                  <c:v>210.74444444444444</c:v>
                </c:pt>
                <c:pt idx="12156">
                  <c:v>210.69999999999996</c:v>
                </c:pt>
                <c:pt idx="12157">
                  <c:v>210.62222222222223</c:v>
                </c:pt>
                <c:pt idx="12158">
                  <c:v>210.53333333333333</c:v>
                </c:pt>
                <c:pt idx="12159">
                  <c:v>210.46666666666664</c:v>
                </c:pt>
                <c:pt idx="12160">
                  <c:v>210.44444444444446</c:v>
                </c:pt>
                <c:pt idx="12161">
                  <c:v>210.28888888888889</c:v>
                </c:pt>
                <c:pt idx="12162">
                  <c:v>210.27777777777777</c:v>
                </c:pt>
                <c:pt idx="12163">
                  <c:v>210.18888888888887</c:v>
                </c:pt>
                <c:pt idx="12164">
                  <c:v>210.12222222222223</c:v>
                </c:pt>
                <c:pt idx="12165">
                  <c:v>210.02222222222224</c:v>
                </c:pt>
                <c:pt idx="12166">
                  <c:v>209.96666666666664</c:v>
                </c:pt>
                <c:pt idx="12167">
                  <c:v>209.88888888888891</c:v>
                </c:pt>
                <c:pt idx="12168">
                  <c:v>209.84444444444446</c:v>
                </c:pt>
                <c:pt idx="12169">
                  <c:v>209.75555555555556</c:v>
                </c:pt>
                <c:pt idx="12170">
                  <c:v>209.66666666666666</c:v>
                </c:pt>
                <c:pt idx="12171">
                  <c:v>209.61111111111111</c:v>
                </c:pt>
                <c:pt idx="12172">
                  <c:v>209.53333333333333</c:v>
                </c:pt>
                <c:pt idx="12173">
                  <c:v>209.45555555555555</c:v>
                </c:pt>
                <c:pt idx="12174">
                  <c:v>209.38888888888886</c:v>
                </c:pt>
                <c:pt idx="12175">
                  <c:v>209.31111111111113</c:v>
                </c:pt>
                <c:pt idx="12176">
                  <c:v>209.22222222222223</c:v>
                </c:pt>
                <c:pt idx="12177">
                  <c:v>209.17777777777781</c:v>
                </c:pt>
                <c:pt idx="12178">
                  <c:v>209.07777777777778</c:v>
                </c:pt>
                <c:pt idx="12179">
                  <c:v>209.01111111111109</c:v>
                </c:pt>
                <c:pt idx="12180">
                  <c:v>208.94444444444443</c:v>
                </c:pt>
                <c:pt idx="12181">
                  <c:v>208.88888888888891</c:v>
                </c:pt>
                <c:pt idx="12182">
                  <c:v>208.82222222222222</c:v>
                </c:pt>
                <c:pt idx="12183">
                  <c:v>208.73333333333335</c:v>
                </c:pt>
                <c:pt idx="12184">
                  <c:v>208.66666666666666</c:v>
                </c:pt>
                <c:pt idx="12185">
                  <c:v>208.57777777777775</c:v>
                </c:pt>
                <c:pt idx="12186">
                  <c:v>208.52222222222224</c:v>
                </c:pt>
                <c:pt idx="12187">
                  <c:v>208.45555555555558</c:v>
                </c:pt>
                <c:pt idx="12188">
                  <c:v>208.38888888888886</c:v>
                </c:pt>
                <c:pt idx="12189">
                  <c:v>208.30000000000004</c:v>
                </c:pt>
                <c:pt idx="12190">
                  <c:v>208.22222222222226</c:v>
                </c:pt>
                <c:pt idx="12191">
                  <c:v>208.13333333333333</c:v>
                </c:pt>
                <c:pt idx="12192">
                  <c:v>208.11111111111111</c:v>
                </c:pt>
                <c:pt idx="12193">
                  <c:v>208.02222222222224</c:v>
                </c:pt>
                <c:pt idx="12194">
                  <c:v>207.93333333333331</c:v>
                </c:pt>
                <c:pt idx="12195">
                  <c:v>207.88888888888891</c:v>
                </c:pt>
                <c:pt idx="12196">
                  <c:v>207.82222222222222</c:v>
                </c:pt>
                <c:pt idx="12197">
                  <c:v>207.75555555555559</c:v>
                </c:pt>
                <c:pt idx="12198">
                  <c:v>207.65555555555554</c:v>
                </c:pt>
                <c:pt idx="12199">
                  <c:v>207.61111111111109</c:v>
                </c:pt>
                <c:pt idx="12200">
                  <c:v>207.51111111111112</c:v>
                </c:pt>
                <c:pt idx="12201">
                  <c:v>207.44444444444446</c:v>
                </c:pt>
                <c:pt idx="12202">
                  <c:v>207.36666666666665</c:v>
                </c:pt>
                <c:pt idx="12203">
                  <c:v>207.3111111111111</c:v>
                </c:pt>
                <c:pt idx="12204">
                  <c:v>207.24444444444447</c:v>
                </c:pt>
                <c:pt idx="12205">
                  <c:v>207.14444444444445</c:v>
                </c:pt>
                <c:pt idx="12206">
                  <c:v>207.07777777777778</c:v>
                </c:pt>
                <c:pt idx="12207">
                  <c:v>207.01111111111112</c:v>
                </c:pt>
                <c:pt idx="12208">
                  <c:v>206.95555555555555</c:v>
                </c:pt>
                <c:pt idx="12209">
                  <c:v>206.85555555555553</c:v>
                </c:pt>
                <c:pt idx="12210">
                  <c:v>206.78888888888889</c:v>
                </c:pt>
                <c:pt idx="12211">
                  <c:v>206.73333333333335</c:v>
                </c:pt>
                <c:pt idx="12212">
                  <c:v>206.65555555555554</c:v>
                </c:pt>
                <c:pt idx="12213">
                  <c:v>206.6</c:v>
                </c:pt>
                <c:pt idx="12214">
                  <c:v>206.53333333333336</c:v>
                </c:pt>
                <c:pt idx="12215">
                  <c:v>206.45555555555558</c:v>
                </c:pt>
                <c:pt idx="12216">
                  <c:v>206.35555555555553</c:v>
                </c:pt>
                <c:pt idx="12217">
                  <c:v>206.27777777777777</c:v>
                </c:pt>
                <c:pt idx="12218">
                  <c:v>206.24444444444447</c:v>
                </c:pt>
                <c:pt idx="12219">
                  <c:v>206.17777777777778</c:v>
                </c:pt>
                <c:pt idx="12220">
                  <c:v>206.08888888888887</c:v>
                </c:pt>
                <c:pt idx="12221">
                  <c:v>206.03333333333336</c:v>
                </c:pt>
                <c:pt idx="12222">
                  <c:v>205.95555555555555</c:v>
                </c:pt>
                <c:pt idx="12223">
                  <c:v>205.85555555555553</c:v>
                </c:pt>
                <c:pt idx="12224">
                  <c:v>205.83333333333334</c:v>
                </c:pt>
                <c:pt idx="12225">
                  <c:v>205.74444444444447</c:v>
                </c:pt>
                <c:pt idx="12226">
                  <c:v>205.66666666666663</c:v>
                </c:pt>
                <c:pt idx="12227">
                  <c:v>205.62222222222221</c:v>
                </c:pt>
                <c:pt idx="12228">
                  <c:v>205.53333333333336</c:v>
                </c:pt>
                <c:pt idx="12229">
                  <c:v>205.45555555555555</c:v>
                </c:pt>
                <c:pt idx="12230">
                  <c:v>205.39999999999998</c:v>
                </c:pt>
                <c:pt idx="12231">
                  <c:v>205.28888888888889</c:v>
                </c:pt>
                <c:pt idx="12232">
                  <c:v>205.24444444444444</c:v>
                </c:pt>
                <c:pt idx="12233">
                  <c:v>205.17777777777778</c:v>
                </c:pt>
                <c:pt idx="12234">
                  <c:v>205.08888888888887</c:v>
                </c:pt>
                <c:pt idx="12235">
                  <c:v>205.03333333333336</c:v>
                </c:pt>
                <c:pt idx="12236">
                  <c:v>204.94444444444443</c:v>
                </c:pt>
                <c:pt idx="12237">
                  <c:v>204.88888888888886</c:v>
                </c:pt>
                <c:pt idx="12238">
                  <c:v>204.82222222222219</c:v>
                </c:pt>
                <c:pt idx="12239">
                  <c:v>204.73333333333335</c:v>
                </c:pt>
                <c:pt idx="12240">
                  <c:v>204.67777777777778</c:v>
                </c:pt>
                <c:pt idx="12241">
                  <c:v>204.60000000000002</c:v>
                </c:pt>
                <c:pt idx="12242">
                  <c:v>204.53333333333333</c:v>
                </c:pt>
                <c:pt idx="12243">
                  <c:v>204.46666666666667</c:v>
                </c:pt>
                <c:pt idx="12244">
                  <c:v>204.39999999999998</c:v>
                </c:pt>
                <c:pt idx="12245">
                  <c:v>204.34444444444446</c:v>
                </c:pt>
                <c:pt idx="12246">
                  <c:v>204.28888888888889</c:v>
                </c:pt>
                <c:pt idx="12247">
                  <c:v>204.19999999999996</c:v>
                </c:pt>
                <c:pt idx="12248">
                  <c:v>204.13333333333333</c:v>
                </c:pt>
                <c:pt idx="12249">
                  <c:v>204.04444444444445</c:v>
                </c:pt>
                <c:pt idx="12250">
                  <c:v>203.97777777777779</c:v>
                </c:pt>
                <c:pt idx="12251">
                  <c:v>203.87777777777777</c:v>
                </c:pt>
                <c:pt idx="12252">
                  <c:v>203.85555555555553</c:v>
                </c:pt>
                <c:pt idx="12253">
                  <c:v>203.76666666666668</c:v>
                </c:pt>
                <c:pt idx="12254">
                  <c:v>203.69999999999996</c:v>
                </c:pt>
                <c:pt idx="12255">
                  <c:v>203.6</c:v>
                </c:pt>
                <c:pt idx="12256">
                  <c:v>203.54444444444442</c:v>
                </c:pt>
                <c:pt idx="12257">
                  <c:v>203.47777777777779</c:v>
                </c:pt>
                <c:pt idx="12258">
                  <c:v>203.43333333333334</c:v>
                </c:pt>
                <c:pt idx="12259">
                  <c:v>203.36666666666667</c:v>
                </c:pt>
                <c:pt idx="12260">
                  <c:v>203.26666666666668</c:v>
                </c:pt>
                <c:pt idx="12261">
                  <c:v>203.22222222222226</c:v>
                </c:pt>
                <c:pt idx="12262">
                  <c:v>203.15555555555554</c:v>
                </c:pt>
                <c:pt idx="12263">
                  <c:v>203.06666666666669</c:v>
                </c:pt>
                <c:pt idx="12264">
                  <c:v>203.01111111111115</c:v>
                </c:pt>
                <c:pt idx="12265">
                  <c:v>202.94444444444446</c:v>
                </c:pt>
                <c:pt idx="12266">
                  <c:v>202.83333333333334</c:v>
                </c:pt>
                <c:pt idx="12267">
                  <c:v>202.78888888888889</c:v>
                </c:pt>
                <c:pt idx="12268">
                  <c:v>202.75555555555559</c:v>
                </c:pt>
                <c:pt idx="12269">
                  <c:v>202.65555555555554</c:v>
                </c:pt>
                <c:pt idx="12270">
                  <c:v>202.58888888888887</c:v>
                </c:pt>
                <c:pt idx="12271">
                  <c:v>202.52222222222224</c:v>
                </c:pt>
                <c:pt idx="12272">
                  <c:v>202.45555555555555</c:v>
                </c:pt>
                <c:pt idx="12273">
                  <c:v>202.39999999999998</c:v>
                </c:pt>
                <c:pt idx="12274">
                  <c:v>202.29999999999998</c:v>
                </c:pt>
                <c:pt idx="12275">
                  <c:v>202.3</c:v>
                </c:pt>
                <c:pt idx="12276">
                  <c:v>202.21111111111111</c:v>
                </c:pt>
                <c:pt idx="12277">
                  <c:v>202.13333333333333</c:v>
                </c:pt>
                <c:pt idx="12278">
                  <c:v>202.06666666666669</c:v>
                </c:pt>
                <c:pt idx="12279">
                  <c:v>201.98888888888891</c:v>
                </c:pt>
                <c:pt idx="12280">
                  <c:v>201.89999999999998</c:v>
                </c:pt>
                <c:pt idx="12281">
                  <c:v>201.84444444444443</c:v>
                </c:pt>
                <c:pt idx="12282">
                  <c:v>201.76666666666668</c:v>
                </c:pt>
                <c:pt idx="12283">
                  <c:v>201.6888888888889</c:v>
                </c:pt>
                <c:pt idx="12284">
                  <c:v>201.65555555555554</c:v>
                </c:pt>
                <c:pt idx="12285">
                  <c:v>201.56666666666669</c:v>
                </c:pt>
                <c:pt idx="12286">
                  <c:v>201.48888888888891</c:v>
                </c:pt>
                <c:pt idx="12287">
                  <c:v>201.44444444444443</c:v>
                </c:pt>
                <c:pt idx="12288">
                  <c:v>201.37777777777777</c:v>
                </c:pt>
                <c:pt idx="12289">
                  <c:v>201.31111111111113</c:v>
                </c:pt>
                <c:pt idx="12290">
                  <c:v>201.24444444444447</c:v>
                </c:pt>
                <c:pt idx="12291">
                  <c:v>201.15555555555554</c:v>
                </c:pt>
                <c:pt idx="12292">
                  <c:v>201.12222222222223</c:v>
                </c:pt>
                <c:pt idx="12293">
                  <c:v>201.05555555555557</c:v>
                </c:pt>
                <c:pt idx="12294">
                  <c:v>200.94444444444446</c:v>
                </c:pt>
                <c:pt idx="12295">
                  <c:v>200.89999999999998</c:v>
                </c:pt>
                <c:pt idx="12296">
                  <c:v>200.82222222222219</c:v>
                </c:pt>
                <c:pt idx="12297">
                  <c:v>200.76666666666668</c:v>
                </c:pt>
                <c:pt idx="12298">
                  <c:v>200.71111111111111</c:v>
                </c:pt>
                <c:pt idx="12299">
                  <c:v>200.63333333333333</c:v>
                </c:pt>
                <c:pt idx="12300">
                  <c:v>200.53333333333336</c:v>
                </c:pt>
                <c:pt idx="12301">
                  <c:v>200.5</c:v>
                </c:pt>
                <c:pt idx="12302">
                  <c:v>200.43333333333334</c:v>
                </c:pt>
                <c:pt idx="12303">
                  <c:v>200.34444444444443</c:v>
                </c:pt>
                <c:pt idx="12304">
                  <c:v>200.33333333333334</c:v>
                </c:pt>
                <c:pt idx="12305">
                  <c:v>200.21111111111114</c:v>
                </c:pt>
                <c:pt idx="12306">
                  <c:v>200.15555555555557</c:v>
                </c:pt>
                <c:pt idx="12307">
                  <c:v>200.07777777777778</c:v>
                </c:pt>
                <c:pt idx="12308">
                  <c:v>200.03333333333333</c:v>
                </c:pt>
                <c:pt idx="12309">
                  <c:v>199.96666666666667</c:v>
                </c:pt>
                <c:pt idx="12310">
                  <c:v>199.88888888888889</c:v>
                </c:pt>
                <c:pt idx="12311">
                  <c:v>199.83333333333334</c:v>
                </c:pt>
                <c:pt idx="12312">
                  <c:v>199.73333333333335</c:v>
                </c:pt>
                <c:pt idx="12313">
                  <c:v>199.66666666666666</c:v>
                </c:pt>
                <c:pt idx="12314">
                  <c:v>199.63333333333333</c:v>
                </c:pt>
                <c:pt idx="12315">
                  <c:v>199.54444444444445</c:v>
                </c:pt>
                <c:pt idx="12316">
                  <c:v>199.45555555555558</c:v>
                </c:pt>
                <c:pt idx="12317">
                  <c:v>199.4</c:v>
                </c:pt>
                <c:pt idx="12318">
                  <c:v>199.34444444444443</c:v>
                </c:pt>
                <c:pt idx="12319">
                  <c:v>199.26666666666668</c:v>
                </c:pt>
                <c:pt idx="12320">
                  <c:v>199.22222222222223</c:v>
                </c:pt>
                <c:pt idx="12321">
                  <c:v>199.15555555555554</c:v>
                </c:pt>
                <c:pt idx="12322">
                  <c:v>199.05555555555554</c:v>
                </c:pt>
                <c:pt idx="12323">
                  <c:v>199.01111111111109</c:v>
                </c:pt>
                <c:pt idx="12324">
                  <c:v>198.93333333333331</c:v>
                </c:pt>
                <c:pt idx="12325">
                  <c:v>198.85555555555553</c:v>
                </c:pt>
                <c:pt idx="12326">
                  <c:v>198.81111111111113</c:v>
                </c:pt>
                <c:pt idx="12327">
                  <c:v>198.74444444444444</c:v>
                </c:pt>
                <c:pt idx="12328">
                  <c:v>198.65555555555554</c:v>
                </c:pt>
                <c:pt idx="12329">
                  <c:v>198.60000000000002</c:v>
                </c:pt>
                <c:pt idx="12330">
                  <c:v>198.53333333333333</c:v>
                </c:pt>
                <c:pt idx="12331">
                  <c:v>198.44444444444443</c:v>
                </c:pt>
                <c:pt idx="12332">
                  <c:v>198.38888888888889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7EF-48E4-BDD0-ACF4EED01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9852464"/>
        <c:axId val="659852136"/>
      </c:scatterChart>
      <c:valAx>
        <c:axId val="659852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852136"/>
        <c:crosses val="autoZero"/>
        <c:crossBetween val="midCat"/>
        <c:majorUnit val="2"/>
      </c:valAx>
      <c:valAx>
        <c:axId val="65985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Temperature, </a:t>
                </a:r>
                <a:r>
                  <a:rPr lang="en-US" sz="1000" b="0" i="0" u="none" strike="noStrike" baseline="0" dirty="0">
                    <a:effectLst/>
                  </a:rPr>
                  <a:t>°</a:t>
                </a:r>
                <a:r>
                  <a:rPr lang="en-US" dirty="0"/>
                  <a:t>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8524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0.07637</cdr:x>
      <cdr:y>0.11507</cdr:y>
    </cdr:from>
    <cdr:to>
      <cdr:x>0.56086</cdr:x>
      <cdr:y>0.52674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929D0A7-0446-47DE-9263-A9DBD8511F78}"/>
            </a:ext>
          </a:extLst>
        </cdr:cNvPr>
        <cdr:cNvSpPr txBox="1"/>
      </cdr:nvSpPr>
      <cdr:spPr>
        <a:xfrm xmlns:a="http://schemas.openxmlformats.org/drawingml/2006/main">
          <a:off x="487680" y="541020"/>
          <a:ext cx="3093720" cy="19354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Results:</a:t>
          </a:r>
        </a:p>
        <a:p xmlns:a="http://schemas.openxmlformats.org/drawingml/2006/main">
          <a:r>
            <a:rPr lang="en-US" sz="1600" dirty="0"/>
            <a:t>1-2</a:t>
          </a:r>
          <a:r>
            <a:rPr lang="en-US" sz="1600" baseline="0" dirty="0"/>
            <a:t> Ramp 21.5 </a:t>
          </a:r>
          <a:r>
            <a:rPr lang="en-US" sz="1600" baseline="0" dirty="0" err="1"/>
            <a:t>hrs</a:t>
          </a:r>
          <a:endParaRPr lang="en-US" sz="1600" baseline="0" dirty="0"/>
        </a:p>
        <a:p xmlns:a="http://schemas.openxmlformats.org/drawingml/2006/main">
          <a:r>
            <a:rPr lang="en-US" sz="1600" baseline="0" dirty="0"/>
            <a:t>2-3 210 </a:t>
          </a:r>
          <a:r>
            <a:rPr lang="en-US" sz="1600" dirty="0"/>
            <a:t>°</a:t>
          </a:r>
          <a:r>
            <a:rPr lang="en-US" sz="1600" baseline="0" dirty="0"/>
            <a:t>C plateau </a:t>
          </a:r>
          <a:r>
            <a:rPr lang="en-US" sz="1600" b="1" baseline="0" dirty="0"/>
            <a:t>206</a:t>
          </a:r>
          <a:r>
            <a:rPr lang="en-US" sz="1600" dirty="0"/>
            <a:t>° </a:t>
          </a:r>
          <a:r>
            <a:rPr lang="en-US" sz="1600" baseline="0" dirty="0"/>
            <a:t>C </a:t>
          </a:r>
          <a:r>
            <a:rPr lang="en-US" sz="1600" baseline="0" dirty="0" err="1"/>
            <a:t>hrs</a:t>
          </a:r>
          <a:r>
            <a:rPr lang="en-US" sz="1600" baseline="0" dirty="0"/>
            <a:t> &amp; 42 </a:t>
          </a:r>
          <a:r>
            <a:rPr lang="en-US" sz="1600" baseline="0" dirty="0" err="1"/>
            <a:t>hrs</a:t>
          </a:r>
          <a:endParaRPr lang="en-US" sz="1600" baseline="0" dirty="0"/>
        </a:p>
        <a:p xmlns:a="http://schemas.openxmlformats.org/drawingml/2006/main">
          <a:r>
            <a:rPr lang="en-US" sz="1600" baseline="0" dirty="0"/>
            <a:t>3-4 Ramp 9 </a:t>
          </a:r>
          <a:r>
            <a:rPr lang="en-US" sz="1600" baseline="0" dirty="0" err="1"/>
            <a:t>hrs</a:t>
          </a:r>
          <a:endParaRPr lang="en-US" sz="1600" baseline="0" dirty="0"/>
        </a:p>
        <a:p xmlns:a="http://schemas.openxmlformats.org/drawingml/2006/main">
          <a:r>
            <a:rPr lang="en-US" sz="1600" baseline="0" dirty="0"/>
            <a:t>4-5 400</a:t>
          </a:r>
          <a:r>
            <a:rPr lang="en-US" sz="1600" dirty="0"/>
            <a:t> °</a:t>
          </a:r>
          <a:r>
            <a:rPr lang="en-US" sz="1600" baseline="0" dirty="0"/>
            <a:t>C plateau </a:t>
          </a:r>
          <a:r>
            <a:rPr lang="en-US" sz="1600" b="1" baseline="0" dirty="0"/>
            <a:t>398</a:t>
          </a:r>
          <a:r>
            <a:rPr lang="en-US" sz="1600" dirty="0"/>
            <a:t>° </a:t>
          </a:r>
          <a:r>
            <a:rPr lang="en-US" sz="1600" baseline="0" dirty="0"/>
            <a:t>C &amp; 43 </a:t>
          </a:r>
          <a:r>
            <a:rPr lang="en-US" sz="1600" baseline="0" dirty="0" err="1"/>
            <a:t>hrs</a:t>
          </a:r>
          <a:endParaRPr lang="en-US" sz="1600" baseline="0" dirty="0"/>
        </a:p>
        <a:p xmlns:a="http://schemas.openxmlformats.org/drawingml/2006/main">
          <a:r>
            <a:rPr lang="en-US" sz="1600" baseline="0" dirty="0"/>
            <a:t>5-6 Ramp 7 </a:t>
          </a:r>
          <a:r>
            <a:rPr lang="en-US" sz="1600" baseline="0" dirty="0" err="1"/>
            <a:t>hrs</a:t>
          </a:r>
          <a:endParaRPr lang="en-US" sz="1600" baseline="0" dirty="0"/>
        </a:p>
        <a:p xmlns:a="http://schemas.openxmlformats.org/drawingml/2006/main">
          <a:r>
            <a:rPr lang="en-US" sz="1600" baseline="0" dirty="0"/>
            <a:t>6-7 665 </a:t>
          </a:r>
          <a:r>
            <a:rPr lang="en-US" sz="1600" dirty="0"/>
            <a:t>°</a:t>
          </a:r>
          <a:r>
            <a:rPr lang="en-US" sz="1600" baseline="0" dirty="0"/>
            <a:t>C plateau </a:t>
          </a:r>
          <a:r>
            <a:rPr lang="en-US" sz="1600" b="1" baseline="0" dirty="0"/>
            <a:t>662</a:t>
          </a:r>
          <a:r>
            <a:rPr lang="en-US" sz="1600" dirty="0"/>
            <a:t>° </a:t>
          </a:r>
          <a:r>
            <a:rPr lang="en-US" sz="1600" baseline="0" dirty="0"/>
            <a:t>C &amp; 47 </a:t>
          </a:r>
          <a:r>
            <a:rPr lang="en-US" sz="1600" baseline="0" dirty="0" err="1"/>
            <a:t>hrs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0.15871</cdr:x>
      <cdr:y>0.79579</cdr:y>
    </cdr:from>
    <cdr:to>
      <cdr:x>0.2148</cdr:x>
      <cdr:y>0.86872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7E5992E-A3F5-4B9B-8AA1-B82079517411}"/>
            </a:ext>
          </a:extLst>
        </cdr:cNvPr>
        <cdr:cNvSpPr txBox="1"/>
      </cdr:nvSpPr>
      <cdr:spPr>
        <a:xfrm xmlns:a="http://schemas.openxmlformats.org/drawingml/2006/main">
          <a:off x="1013460" y="3741420"/>
          <a:ext cx="35814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/>
            <a:t>1</a:t>
          </a:r>
        </a:p>
      </cdr:txBody>
    </cdr:sp>
  </cdr:relSizeAnchor>
  <cdr:relSizeAnchor xmlns:cdr="http://schemas.openxmlformats.org/drawingml/2006/chartDrawing">
    <cdr:from>
      <cdr:x>0.16786</cdr:x>
      <cdr:y>0.7034</cdr:y>
    </cdr:from>
    <cdr:to>
      <cdr:x>0.21002</cdr:x>
      <cdr:y>0.7731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1534A57A-870F-482C-9E33-148DDACEBAEC}"/>
            </a:ext>
          </a:extLst>
        </cdr:cNvPr>
        <cdr:cNvSpPr txBox="1"/>
      </cdr:nvSpPr>
      <cdr:spPr>
        <a:xfrm xmlns:a="http://schemas.openxmlformats.org/drawingml/2006/main">
          <a:off x="1071880" y="3307080"/>
          <a:ext cx="269240" cy="327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2</a:t>
          </a:r>
        </a:p>
      </cdr:txBody>
    </cdr:sp>
  </cdr:relSizeAnchor>
  <cdr:relSizeAnchor xmlns:cdr="http://schemas.openxmlformats.org/drawingml/2006/chartDrawing">
    <cdr:from>
      <cdr:x>0.31464</cdr:x>
      <cdr:y>0.69476</cdr:y>
    </cdr:from>
    <cdr:to>
      <cdr:x>0.3568</cdr:x>
      <cdr:y>0.76445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E47AF270-214B-4D27-88D0-506BA3E2CB7A}"/>
            </a:ext>
          </a:extLst>
        </cdr:cNvPr>
        <cdr:cNvSpPr txBox="1"/>
      </cdr:nvSpPr>
      <cdr:spPr>
        <a:xfrm xmlns:a="http://schemas.openxmlformats.org/drawingml/2006/main">
          <a:off x="2009140" y="3266440"/>
          <a:ext cx="269240" cy="327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3</a:t>
          </a:r>
        </a:p>
      </cdr:txBody>
    </cdr:sp>
  </cdr:relSizeAnchor>
  <cdr:relSizeAnchor xmlns:cdr="http://schemas.openxmlformats.org/drawingml/2006/chartDrawing">
    <cdr:from>
      <cdr:x>0.34805</cdr:x>
      <cdr:y>0.47434</cdr:y>
    </cdr:from>
    <cdr:to>
      <cdr:x>0.39021</cdr:x>
      <cdr:y>0.54403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E47AF270-214B-4D27-88D0-506BA3E2CB7A}"/>
            </a:ext>
          </a:extLst>
        </cdr:cNvPr>
        <cdr:cNvSpPr txBox="1"/>
      </cdr:nvSpPr>
      <cdr:spPr>
        <a:xfrm xmlns:a="http://schemas.openxmlformats.org/drawingml/2006/main">
          <a:off x="2222500" y="2230120"/>
          <a:ext cx="269240" cy="327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4</a:t>
          </a:r>
        </a:p>
      </cdr:txBody>
    </cdr:sp>
  </cdr:relSizeAnchor>
  <cdr:relSizeAnchor xmlns:cdr="http://schemas.openxmlformats.org/drawingml/2006/chartDrawing">
    <cdr:from>
      <cdr:x>0.50676</cdr:x>
      <cdr:y>0.47272</cdr:y>
    </cdr:from>
    <cdr:to>
      <cdr:x>0.54893</cdr:x>
      <cdr:y>0.54241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E47AF270-214B-4D27-88D0-506BA3E2CB7A}"/>
            </a:ext>
          </a:extLst>
        </cdr:cNvPr>
        <cdr:cNvSpPr txBox="1"/>
      </cdr:nvSpPr>
      <cdr:spPr>
        <a:xfrm xmlns:a="http://schemas.openxmlformats.org/drawingml/2006/main">
          <a:off x="3235960" y="2222500"/>
          <a:ext cx="269240" cy="327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5</a:t>
          </a:r>
        </a:p>
      </cdr:txBody>
    </cdr:sp>
  </cdr:relSizeAnchor>
  <cdr:relSizeAnchor xmlns:cdr="http://schemas.openxmlformats.org/drawingml/2006/chartDrawing">
    <cdr:from>
      <cdr:x>0.53182</cdr:x>
      <cdr:y>0.16478</cdr:y>
    </cdr:from>
    <cdr:to>
      <cdr:x>0.57399</cdr:x>
      <cdr:y>0.23447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E47AF270-214B-4D27-88D0-506BA3E2CB7A}"/>
            </a:ext>
          </a:extLst>
        </cdr:cNvPr>
        <cdr:cNvSpPr txBox="1"/>
      </cdr:nvSpPr>
      <cdr:spPr>
        <a:xfrm xmlns:a="http://schemas.openxmlformats.org/drawingml/2006/main">
          <a:off x="3395980" y="774700"/>
          <a:ext cx="269240" cy="327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6</a:t>
          </a:r>
        </a:p>
      </cdr:txBody>
    </cdr:sp>
  </cdr:relSizeAnchor>
  <cdr:relSizeAnchor xmlns:cdr="http://schemas.openxmlformats.org/drawingml/2006/chartDrawing">
    <cdr:from>
      <cdr:x>0.65473</cdr:x>
      <cdr:y>0.16153</cdr:y>
    </cdr:from>
    <cdr:to>
      <cdr:x>0.6969</cdr:x>
      <cdr:y>0.23123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E47AF270-214B-4D27-88D0-506BA3E2CB7A}"/>
            </a:ext>
          </a:extLst>
        </cdr:cNvPr>
        <cdr:cNvSpPr txBox="1"/>
      </cdr:nvSpPr>
      <cdr:spPr>
        <a:xfrm xmlns:a="http://schemas.openxmlformats.org/drawingml/2006/main">
          <a:off x="4180840" y="759460"/>
          <a:ext cx="269240" cy="327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7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07/12/2017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07/12/2017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9" rIns="91417" bIns="4570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819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92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F. Nobrega - Coil Reaction &amp; Impregnation at FNAL, 12/7/2017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9632" y="476672"/>
            <a:ext cx="4048095" cy="1896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F. Nobrega - Coil Reaction &amp; Impregnation at FNAL, 12/7/2017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8" name="Grouper 7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ZoneTexte 9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1" name="Image 5" descr="Logo-APO-LAR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F. Nobrega - Coil Reaction &amp; Impregnation at FNAL, 12/7/2017</a:t>
            </a:r>
            <a:endParaRPr lang="en-GB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4" name="Image 5" descr="Logo-APO-LAR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F. Nobrega - Coil Reaction &amp; Impregnation at FNAL, 12/7/2017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0" name="Image 5" descr="Logo-APO-LAR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/>
              <a:t>F. Nobrega - Coil Reaction &amp; Impregnation at FNAL, 12/7/2017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6" name="Grouper 5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9" name="Image 5" descr="Logo-APO-LAR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noProof="0"/>
              <a:t>F. Nobrega - Coil Reaction &amp; Impregnation at FNAL, 12/7/2017</a:t>
            </a:r>
            <a:endParaRPr lang="en-GB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3" name="Image 5" descr="Logo-APO-LAR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F. Nobrega - Coil Reaction &amp; Impregnation at FNAL, 12/7/2017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7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00" dirty="0"/>
              <a:t>Coil Reaction &amp; Impregnation at FNAL</a:t>
            </a:r>
            <a:br>
              <a:rPr lang="en-US" sz="3000" dirty="0"/>
            </a:br>
            <a:br>
              <a:rPr lang="en-US" sz="3000" dirty="0"/>
            </a:br>
            <a:r>
              <a:rPr lang="en-US" sz="2400" b="0" dirty="0"/>
              <a:t>Coils QXFA101,104,106 for Magnet MQXFAP2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Fred Nobrega</a:t>
            </a:r>
          </a:p>
          <a:p>
            <a:r>
              <a:rPr lang="en-GB" dirty="0"/>
              <a:t>Coil Fabrication at FNAL, L3</a:t>
            </a:r>
          </a:p>
          <a:p>
            <a:r>
              <a:rPr lang="en-GB" dirty="0"/>
              <a:t>U.S. HL-LHC Accelerator Upgrade Project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dirty="0"/>
              <a:t>MQXFAP2 Conductor &amp; Coils Readiness Review</a:t>
            </a:r>
          </a:p>
          <a:p>
            <a:r>
              <a:rPr lang="en-GB" sz="1200" dirty="0"/>
              <a:t>December 7, 2017</a:t>
            </a:r>
          </a:p>
        </p:txBody>
      </p:sp>
      <p:pic>
        <p:nvPicPr>
          <p:cNvPr id="7" name="Image 6" descr="Logo-APO-LARP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511165"/>
            <a:ext cx="1604480" cy="1909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6073775"/>
            <a:ext cx="576064" cy="626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Reaction Summary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092985"/>
              </p:ext>
            </p:extLst>
          </p:nvPr>
        </p:nvGraphicFramePr>
        <p:xfrm>
          <a:off x="612775" y="1219200"/>
          <a:ext cx="791845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613">
                  <a:extLst>
                    <a:ext uri="{9D8B030D-6E8A-4147-A177-3AD203B41FA5}">
                      <a16:colId xmlns:a16="http://schemas.microsoft.com/office/drawing/2014/main" val="3523763638"/>
                    </a:ext>
                  </a:extLst>
                </a:gridCol>
                <a:gridCol w="1979613">
                  <a:extLst>
                    <a:ext uri="{9D8B030D-6E8A-4147-A177-3AD203B41FA5}">
                      <a16:colId xmlns:a16="http://schemas.microsoft.com/office/drawing/2014/main" val="1076726952"/>
                    </a:ext>
                  </a:extLst>
                </a:gridCol>
                <a:gridCol w="1979613">
                  <a:extLst>
                    <a:ext uri="{9D8B030D-6E8A-4147-A177-3AD203B41FA5}">
                      <a16:colId xmlns:a16="http://schemas.microsoft.com/office/drawing/2014/main" val="2290590583"/>
                    </a:ext>
                  </a:extLst>
                </a:gridCol>
                <a:gridCol w="1979613">
                  <a:extLst>
                    <a:ext uri="{9D8B030D-6E8A-4147-A177-3AD203B41FA5}">
                      <a16:colId xmlns:a16="http://schemas.microsoft.com/office/drawing/2014/main" val="252915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Nominal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393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210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C &amp; 48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hr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206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C</a:t>
                      </a:r>
                      <a:r>
                        <a:rPr lang="en-US" dirty="0"/>
                        <a:t> &amp; 42 </a:t>
                      </a:r>
                      <a:r>
                        <a:rPr lang="en-US" dirty="0" err="1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205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C</a:t>
                      </a:r>
                      <a:r>
                        <a:rPr lang="en-US" dirty="0"/>
                        <a:t> &amp; 43 </a:t>
                      </a:r>
                      <a:r>
                        <a:rPr lang="en-US" dirty="0" err="1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207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C &amp; 43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hr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926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400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C &amp; 48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hr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398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C</a:t>
                      </a:r>
                      <a:r>
                        <a:rPr lang="en-US" dirty="0"/>
                        <a:t> &amp; 43 </a:t>
                      </a:r>
                      <a:r>
                        <a:rPr lang="en-US" dirty="0" err="1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396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C</a:t>
                      </a:r>
                      <a:r>
                        <a:rPr lang="en-US" dirty="0"/>
                        <a:t> &amp; 44 </a:t>
                      </a:r>
                      <a:r>
                        <a:rPr lang="en-US" dirty="0" err="1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396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C &amp; 44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hr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596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665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C &amp; 50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hr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662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C</a:t>
                      </a:r>
                      <a:r>
                        <a:rPr lang="en-US" dirty="0"/>
                        <a:t> &amp; 47 </a:t>
                      </a:r>
                      <a:r>
                        <a:rPr lang="en-US" dirty="0" err="1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660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C</a:t>
                      </a:r>
                      <a:r>
                        <a:rPr lang="en-US" dirty="0"/>
                        <a:t> &amp; 74 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661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C &amp; 55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hr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176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210 spread, 6 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6.9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6.9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 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118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400 spread, 6 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dirty="0"/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9.6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8.5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10.7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 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24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665 spread, 6 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dirty="0"/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4.6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6.7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9.5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 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057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09308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F. Nobrega - Coil Reaction &amp; Impregnation at FNAL, 12/7/2017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612000" y="4211796"/>
            <a:ext cx="777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Time at 665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</a:t>
            </a:r>
            <a:r>
              <a:rPr lang="en-US" dirty="0"/>
              <a:t> C plateau extended after consultation with conductor group.</a:t>
            </a:r>
          </a:p>
        </p:txBody>
      </p:sp>
    </p:spTree>
    <p:extLst>
      <p:ext uri="{BB962C8B-B14F-4D97-AF65-F5344CB8AC3E}">
        <p14:creationId xmlns:p14="http://schemas.microsoft.com/office/powerpoint/2010/main" val="3270675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Witness Sample Holder</a:t>
            </a:r>
            <a:br>
              <a:rPr lang="en-US" dirty="0"/>
            </a:br>
            <a:r>
              <a:rPr lang="en-US" dirty="0"/>
              <a:t>QXFA106 &amp; Subsequent Coils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86333"/>
            <a:ext cx="3680222" cy="490696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F. Nobrega - Coil Reaction &amp; Impregnation at FNAL, 12/7/2017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2607" y="1186332"/>
            <a:ext cx="4104950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1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Impregnation Process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09" y="768360"/>
            <a:ext cx="4680520" cy="256438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F. Nobrega - Coil Reaction &amp; Impregnation at FNAL, 12/7/2017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611" y="891455"/>
            <a:ext cx="4290272" cy="19603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30035" y="2879287"/>
            <a:ext cx="1633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6">
                    <a:lumMod val="75000"/>
                  </a:schemeClr>
                </a:solidFill>
              </a:rPr>
              <a:t>Strip heaters on tooling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8064464" y="2140614"/>
            <a:ext cx="317422" cy="871519"/>
          </a:xfrm>
          <a:prstGeom prst="straightConnector1">
            <a:avLst/>
          </a:prstGeom>
          <a:ln w="15875">
            <a:solidFill>
              <a:schemeClr val="accent6"/>
            </a:solidFill>
            <a:headEnd w="lg" len="lg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8223175" y="1640014"/>
            <a:ext cx="381273" cy="204810"/>
          </a:xfrm>
          <a:prstGeom prst="straightConnector1">
            <a:avLst/>
          </a:prstGeom>
          <a:ln w="15875">
            <a:solidFill>
              <a:schemeClr val="accent6"/>
            </a:solidFill>
            <a:headEnd w="lg" len="lg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8381886" y="1644100"/>
            <a:ext cx="224643" cy="1368033"/>
          </a:xfrm>
          <a:prstGeom prst="straightConnector1">
            <a:avLst/>
          </a:prstGeom>
          <a:ln w="15875">
            <a:solidFill>
              <a:schemeClr val="accent6"/>
            </a:solidFill>
            <a:headEnd w="lg" len="lg"/>
            <a:tailEnd type="none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flipH="1">
            <a:off x="8112392" y="3020308"/>
            <a:ext cx="269494" cy="1"/>
          </a:xfrm>
          <a:prstGeom prst="straightConnector1">
            <a:avLst/>
          </a:prstGeom>
          <a:ln w="15875">
            <a:solidFill>
              <a:schemeClr val="accent6"/>
            </a:solidFill>
            <a:headEnd w="lg" len="lg"/>
            <a:tailEnd type="non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09" y="3332743"/>
            <a:ext cx="6300654" cy="35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46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QXFA101 CMM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F. Nobrega - Coil Reaction &amp; Impregnation at FNAL, 12/7/2017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5940152" y="742052"/>
            <a:ext cx="3131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New"/>
              </a:rPr>
              <a:t>Measured cross sections in</a:t>
            </a:r>
          </a:p>
          <a:p>
            <a:r>
              <a:rPr lang="en-US" sz="1200" dirty="0">
                <a:latin typeface="CourierNew"/>
              </a:rPr>
              <a:t>mm from Lead End Key Datum hole.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1 -70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2 -270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3 -327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5 -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1140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6 -1540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7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-1940</a:t>
            </a:r>
          </a:p>
          <a:p>
            <a:r>
              <a:rPr lang="sv-S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8 -2340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9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-2740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10 -3140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11 -3540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12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-3940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13 -4323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14 -4426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38" t="6386" r="17549" b="2165"/>
          <a:stretch/>
        </p:blipFill>
        <p:spPr>
          <a:xfrm>
            <a:off x="4716016" y="3470563"/>
            <a:ext cx="4382954" cy="338316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446718" y="5162147"/>
            <a:ext cx="2250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New"/>
              </a:rPr>
              <a:t>View of Profile scans along length of coil</a:t>
            </a:r>
          </a:p>
          <a:p>
            <a:r>
              <a:rPr lang="en-US" sz="1200" dirty="0">
                <a:latin typeface="CourierNew"/>
              </a:rPr>
              <a:t>Mid-planes only</a:t>
            </a:r>
            <a:endParaRPr lang="en-US" sz="3600" dirty="0"/>
          </a:p>
        </p:txBody>
      </p:sp>
      <p:sp>
        <p:nvSpPr>
          <p:cNvPr id="52" name="TextBox 51"/>
          <p:cNvSpPr txBox="1"/>
          <p:nvPr/>
        </p:nvSpPr>
        <p:spPr>
          <a:xfrm>
            <a:off x="7826902" y="3646458"/>
            <a:ext cx="1186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Lead End of Coil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901" y="742052"/>
            <a:ext cx="5143500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62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QXFA101 CMM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F. Nobrega - Coil Reaction &amp; Impregnation at FNAL, 12/7/2017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grpSp>
        <p:nvGrpSpPr>
          <p:cNvPr id="33" name="Group 32"/>
          <p:cNvGrpSpPr/>
          <p:nvPr/>
        </p:nvGrpSpPr>
        <p:grpSpPr>
          <a:xfrm>
            <a:off x="35496" y="726310"/>
            <a:ext cx="4440460" cy="2669591"/>
            <a:chOff x="35496" y="726310"/>
            <a:chExt cx="4440460" cy="2669591"/>
          </a:xfrm>
        </p:grpSpPr>
        <p:sp>
          <p:nvSpPr>
            <p:cNvPr id="11" name="Rectangle 10"/>
            <p:cNvSpPr/>
            <p:nvPr/>
          </p:nvSpPr>
          <p:spPr>
            <a:xfrm>
              <a:off x="35496" y="2564904"/>
              <a:ext cx="4343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New"/>
                </a:rPr>
                <a:t>Sample Number: QXFA 101 Cross Section Station 05 at </a:t>
              </a:r>
              <a:r>
                <a:rPr lang="en-US" sz="1200" b="1" dirty="0">
                  <a:solidFill>
                    <a:srgbClr val="FF0000"/>
                  </a:solidFill>
                  <a:latin typeface="CourierNew"/>
                </a:rPr>
                <a:t>-1140mm </a:t>
              </a:r>
              <a:r>
                <a:rPr lang="en-US" sz="1200" dirty="0">
                  <a:latin typeface="CourierNew"/>
                </a:rPr>
                <a:t>from LEAD END. X100 </a:t>
              </a:r>
            </a:p>
            <a:p>
              <a:r>
                <a:rPr lang="en-US" sz="1200" dirty="0">
                  <a:latin typeface="CourierNew"/>
                </a:rPr>
                <a:t>Alignment is: this Cross-Section only -Z- to O.D. &amp; -X- to Sides</a:t>
              </a:r>
              <a:endParaRPr lang="en-US" sz="12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13" t="14550" r="6692" b="20455"/>
            <a:stretch/>
          </p:blipFill>
          <p:spPr>
            <a:xfrm>
              <a:off x="132556" y="726310"/>
              <a:ext cx="4343400" cy="179162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274015" y="3679681"/>
            <a:ext cx="4462768" cy="2642106"/>
            <a:chOff x="4644008" y="721298"/>
            <a:chExt cx="4462768" cy="2642106"/>
          </a:xfrm>
        </p:grpSpPr>
        <p:sp>
          <p:nvSpPr>
            <p:cNvPr id="15" name="Rectangle 14"/>
            <p:cNvSpPr/>
            <p:nvPr/>
          </p:nvSpPr>
          <p:spPr>
            <a:xfrm>
              <a:off x="4644008" y="2532407"/>
              <a:ext cx="446276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New"/>
                </a:rPr>
                <a:t>Sample Number: QXFA 101 Cross Section Station 09 at </a:t>
              </a:r>
              <a:r>
                <a:rPr lang="en-US" sz="1200" b="1" dirty="0">
                  <a:solidFill>
                    <a:srgbClr val="FF0000"/>
                  </a:solidFill>
                  <a:latin typeface="CourierNew"/>
                </a:rPr>
                <a:t>-2740mm </a:t>
              </a:r>
              <a:r>
                <a:rPr lang="en-US" sz="1200" dirty="0">
                  <a:latin typeface="CourierNew"/>
                </a:rPr>
                <a:t>from LEAD END. x100</a:t>
              </a:r>
            </a:p>
            <a:p>
              <a:r>
                <a:rPr lang="en-US" sz="1200" dirty="0">
                  <a:latin typeface="CourierNew"/>
                </a:rPr>
                <a:t>Alignment is: this Cross-Section only -Z- to O.D. &amp; -X- to Sides</a:t>
              </a:r>
              <a:endParaRPr lang="en-US" sz="3600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00" t="16234" r="6692" b="20455"/>
            <a:stretch/>
          </p:blipFill>
          <p:spPr>
            <a:xfrm>
              <a:off x="4644008" y="721298"/>
              <a:ext cx="4343400" cy="176093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599117" y="3626969"/>
            <a:ext cx="4475955" cy="2802553"/>
            <a:chOff x="35497" y="3362751"/>
            <a:chExt cx="4475955" cy="2802553"/>
          </a:xfrm>
        </p:grpSpPr>
        <p:sp>
          <p:nvSpPr>
            <p:cNvPr id="13" name="Rectangle 12"/>
            <p:cNvSpPr/>
            <p:nvPr/>
          </p:nvSpPr>
          <p:spPr>
            <a:xfrm>
              <a:off x="35497" y="5303530"/>
              <a:ext cx="4309696" cy="8617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New"/>
                </a:rPr>
                <a:t>Sample Number: QXFA 101 Cross Section Station 12 at </a:t>
              </a:r>
              <a:r>
                <a:rPr lang="en-US" sz="1200" b="1" dirty="0">
                  <a:solidFill>
                    <a:srgbClr val="FF0000"/>
                  </a:solidFill>
                  <a:latin typeface="CourierNew"/>
                </a:rPr>
                <a:t>-3940mm </a:t>
              </a:r>
              <a:r>
                <a:rPr lang="en-US" sz="1200" dirty="0">
                  <a:latin typeface="CourierNew"/>
                </a:rPr>
                <a:t>from LEAD END. x100</a:t>
              </a:r>
            </a:p>
            <a:p>
              <a:r>
                <a:rPr lang="en-US" sz="1200" dirty="0">
                  <a:latin typeface="CourierNew"/>
                </a:rPr>
                <a:t>Alignment is: this Cross-Section only -Z- to O.D. &amp; -X- to Sides</a:t>
              </a:r>
              <a:endParaRPr lang="en-US" sz="3600" b="1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13" t="14827" r="6692" b="18233"/>
            <a:stretch/>
          </p:blipFill>
          <p:spPr>
            <a:xfrm>
              <a:off x="168052" y="3362751"/>
              <a:ext cx="4343400" cy="1845256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4572000" y="726310"/>
            <a:ext cx="4402792" cy="2762565"/>
            <a:chOff x="4644008" y="3373954"/>
            <a:chExt cx="4402792" cy="2762565"/>
          </a:xfrm>
        </p:grpSpPr>
        <p:sp>
          <p:nvSpPr>
            <p:cNvPr id="17" name="Rectangle 16"/>
            <p:cNvSpPr/>
            <p:nvPr/>
          </p:nvSpPr>
          <p:spPr>
            <a:xfrm>
              <a:off x="4771407" y="5274745"/>
              <a:ext cx="4275393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New"/>
                </a:rPr>
                <a:t>Sample Number: QXFA 101 Cross Section Station 07 at </a:t>
              </a:r>
              <a:r>
                <a:rPr lang="en-US" sz="1200" b="1" dirty="0">
                  <a:solidFill>
                    <a:srgbClr val="FF0000"/>
                  </a:solidFill>
                  <a:latin typeface="CourierNew"/>
                </a:rPr>
                <a:t>-1940mm </a:t>
              </a:r>
              <a:r>
                <a:rPr lang="en-US" sz="1200" dirty="0">
                  <a:latin typeface="CourierNew"/>
                </a:rPr>
                <a:t>from LEAD END. x100</a:t>
              </a:r>
            </a:p>
            <a:p>
              <a:r>
                <a:rPr lang="en-US" sz="1200" dirty="0">
                  <a:latin typeface="CourierNew"/>
                </a:rPr>
                <a:t>Alignment is: this Cross-Section only -Z- to O.D. &amp; -X- to Sides</a:t>
              </a:r>
              <a:endParaRPr lang="en-US" sz="3600" b="1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294" r="6294" b="46608"/>
            <a:stretch/>
          </p:blipFill>
          <p:spPr>
            <a:xfrm>
              <a:off x="4644982" y="4508075"/>
              <a:ext cx="4343400" cy="65087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300" t="6376" r="6288"/>
            <a:stretch/>
          </p:blipFill>
          <p:spPr>
            <a:xfrm>
              <a:off x="4644008" y="3373954"/>
              <a:ext cx="4343400" cy="1149092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1979712" y="1527204"/>
            <a:ext cx="1045479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/>
              <a:t>4 mils/square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20960" y="1503811"/>
            <a:ext cx="1045479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/>
              <a:t>4 mils/square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05000" y="4437318"/>
            <a:ext cx="1045479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/>
              <a:t>4 mils/square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80632" y="4422768"/>
            <a:ext cx="1045479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/>
              <a:t>4 mils/square</a:t>
            </a:r>
          </a:p>
        </p:txBody>
      </p:sp>
    </p:spTree>
    <p:extLst>
      <p:ext uri="{BB962C8B-B14F-4D97-AF65-F5344CB8AC3E}">
        <p14:creationId xmlns:p14="http://schemas.microsoft.com/office/powerpoint/2010/main" val="404688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QXFA104 CMM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F. Nobrega - Coil Reaction &amp; Impregnation at FNAL, 12/7/2017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5940152" y="742052"/>
            <a:ext cx="3131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New"/>
              </a:rPr>
              <a:t>Measured cross sections in</a:t>
            </a:r>
          </a:p>
          <a:p>
            <a:r>
              <a:rPr lang="en-US" sz="1200" dirty="0">
                <a:latin typeface="CourierNew"/>
              </a:rPr>
              <a:t>mm from Lead End Key Datum hole.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1 -70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2 -270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3 -327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5 -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1140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6 -1540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7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-1940</a:t>
            </a:r>
          </a:p>
          <a:p>
            <a:r>
              <a:rPr lang="sv-S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8 -2340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9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-2740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10 -3140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11 -3540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12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-3940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13 -4323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14 -4426</a:t>
            </a:r>
            <a:endParaRPr lang="en-US" sz="800" dirty="0">
              <a:latin typeface="CourierNe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75" t="6386" r="20075" b="6386"/>
          <a:stretch/>
        </p:blipFill>
        <p:spPr>
          <a:xfrm>
            <a:off x="5148065" y="3625541"/>
            <a:ext cx="3995936" cy="32598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46718" y="5593511"/>
            <a:ext cx="2250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New"/>
              </a:rPr>
              <a:t>View of Profile scans along length of coil</a:t>
            </a:r>
          </a:p>
          <a:p>
            <a:r>
              <a:rPr lang="en-US" sz="1200" dirty="0">
                <a:latin typeface="CourierNew"/>
              </a:rPr>
              <a:t>Mid-planes only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924" y="803072"/>
            <a:ext cx="5356727" cy="435411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826902" y="3646458"/>
            <a:ext cx="1186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Lead End of Coil</a:t>
            </a:r>
          </a:p>
        </p:txBody>
      </p:sp>
    </p:spTree>
    <p:extLst>
      <p:ext uri="{BB962C8B-B14F-4D97-AF65-F5344CB8AC3E}">
        <p14:creationId xmlns:p14="http://schemas.microsoft.com/office/powerpoint/2010/main" val="239561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QXFA 104 2of2 v4.PDF - Adobe Acrobat Reader DC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6878" y="3789040"/>
            <a:ext cx="4031840" cy="1631936"/>
          </a:xfrm>
          <a:prstGeom prst="rect">
            <a:avLst/>
          </a:prstGeom>
        </p:spPr>
      </p:pic>
      <p:pic>
        <p:nvPicPr>
          <p:cNvPr id="27" name="Picture 26" descr="QXFA 104 1of2 v4.PDF - Adobe Acrobat Reader DC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171" y="3861048"/>
            <a:ext cx="4392488" cy="1629742"/>
          </a:xfrm>
          <a:prstGeom prst="rect">
            <a:avLst/>
          </a:prstGeom>
        </p:spPr>
      </p:pic>
      <p:pic>
        <p:nvPicPr>
          <p:cNvPr id="24" name="Picture 23" descr="QXFA 104 1of2 v4.PDF - Adobe Acrobat Reader DC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7415" y="858690"/>
            <a:ext cx="4320480" cy="1584176"/>
          </a:xfrm>
          <a:prstGeom prst="rect">
            <a:avLst/>
          </a:prstGeom>
        </p:spPr>
      </p:pic>
      <p:pic>
        <p:nvPicPr>
          <p:cNvPr id="22" name="Content Placeholder 5" descr="QXFA 104 1of2 v4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83" y="934563"/>
            <a:ext cx="4320544" cy="1568178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QXFA104 CMM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F. Nobrega - Coil Reaction &amp; Impregnation at FNAL, 12/7/2017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5496" y="2564904"/>
            <a:ext cx="434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New"/>
              </a:rPr>
              <a:t>Sample Number: QXFA 101 Cross Section Station 05 at </a:t>
            </a:r>
            <a:r>
              <a:rPr lang="en-US" sz="1200" b="1" dirty="0">
                <a:solidFill>
                  <a:srgbClr val="FF0000"/>
                </a:solidFill>
                <a:latin typeface="CourierNew"/>
              </a:rPr>
              <a:t>-1140mm </a:t>
            </a:r>
            <a:r>
              <a:rPr lang="en-US" sz="1200" dirty="0">
                <a:latin typeface="CourierNew"/>
              </a:rPr>
              <a:t>from LEAD END. X100 </a:t>
            </a:r>
          </a:p>
          <a:p>
            <a:r>
              <a:rPr lang="en-US" sz="1200" dirty="0">
                <a:latin typeface="CourierNew"/>
              </a:rPr>
              <a:t>Alignment is: this Cross-Section only -Z- to O.D. &amp; -X- to Sides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274015" y="5490790"/>
            <a:ext cx="446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New"/>
              </a:rPr>
              <a:t>Sample Number: QXFA 101 Cross Section Station 09 at </a:t>
            </a:r>
            <a:r>
              <a:rPr lang="en-US" sz="1200" b="1" dirty="0">
                <a:solidFill>
                  <a:srgbClr val="FF0000"/>
                </a:solidFill>
                <a:latin typeface="CourierNew"/>
              </a:rPr>
              <a:t>-2740mm </a:t>
            </a:r>
            <a:r>
              <a:rPr lang="en-US" sz="1200" dirty="0">
                <a:latin typeface="CourierNew"/>
              </a:rPr>
              <a:t>from LEAD END. x100</a:t>
            </a:r>
          </a:p>
          <a:p>
            <a:r>
              <a:rPr lang="en-US" sz="1200" dirty="0">
                <a:latin typeface="CourierNew"/>
              </a:rPr>
              <a:t>Alignment is: this Cross-Section only -Z- to O.D. &amp; -X- to Sides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4599117" y="5495740"/>
            <a:ext cx="4309696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urierNew"/>
              </a:rPr>
              <a:t>Sample Number: QXFA 101 Cross Section Station 12 at </a:t>
            </a:r>
            <a:r>
              <a:rPr lang="en-US" sz="1200" b="1" dirty="0">
                <a:solidFill>
                  <a:srgbClr val="FF0000"/>
                </a:solidFill>
                <a:latin typeface="CourierNew"/>
              </a:rPr>
              <a:t>-3940mm </a:t>
            </a:r>
            <a:r>
              <a:rPr lang="en-US" sz="1200" dirty="0">
                <a:latin typeface="CourierNew"/>
              </a:rPr>
              <a:t>from LEAD END. x100</a:t>
            </a:r>
          </a:p>
          <a:p>
            <a:r>
              <a:rPr lang="en-US" sz="1200" dirty="0">
                <a:latin typeface="CourierNew"/>
              </a:rPr>
              <a:t>Alignment is: this Cross-Section only -Z- to O.D. &amp; -X- to Sides</a:t>
            </a:r>
            <a:endParaRPr lang="en-US" sz="3600" b="1" dirty="0"/>
          </a:p>
        </p:txBody>
      </p:sp>
      <p:sp>
        <p:nvSpPr>
          <p:cNvPr id="17" name="Rectangle 16"/>
          <p:cNvSpPr/>
          <p:nvPr/>
        </p:nvSpPr>
        <p:spPr>
          <a:xfrm>
            <a:off x="4699399" y="2567226"/>
            <a:ext cx="427539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New"/>
              </a:rPr>
              <a:t>Sample Number: QXFA 101 Cross Section Station 07 at </a:t>
            </a:r>
            <a:r>
              <a:rPr lang="en-US" sz="1200" b="1" dirty="0">
                <a:solidFill>
                  <a:srgbClr val="FF0000"/>
                </a:solidFill>
                <a:latin typeface="CourierNew"/>
              </a:rPr>
              <a:t>-1940mm </a:t>
            </a:r>
            <a:r>
              <a:rPr lang="en-US" sz="1200" dirty="0">
                <a:latin typeface="CourierNew"/>
              </a:rPr>
              <a:t>from LEAD END. x100</a:t>
            </a:r>
          </a:p>
          <a:p>
            <a:r>
              <a:rPr lang="en-US" sz="1200" dirty="0">
                <a:latin typeface="CourierNew"/>
              </a:rPr>
              <a:t>Alignment is: this Cross-Section only -Z- to O.D. &amp; -X- to Sides</a:t>
            </a:r>
            <a:endParaRPr lang="en-US" sz="3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979712" y="1527204"/>
            <a:ext cx="1045479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/>
              <a:t>4 mils/square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20960" y="1443936"/>
            <a:ext cx="1045479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/>
              <a:t>4 mils/square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05000" y="4437318"/>
            <a:ext cx="1045479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/>
              <a:t>4 mils/square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80632" y="4350760"/>
            <a:ext cx="1045479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/>
              <a:t>4 mils/square</a:t>
            </a:r>
          </a:p>
        </p:txBody>
      </p:sp>
    </p:spTree>
    <p:extLst>
      <p:ext uri="{BB962C8B-B14F-4D97-AF65-F5344CB8AC3E}">
        <p14:creationId xmlns:p14="http://schemas.microsoft.com/office/powerpoint/2010/main" val="1331372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QXFA106 CMM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F. Nobrega - Coil Reaction &amp; Impregnation at FNAL, 12/7/2017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012160" y="742052"/>
            <a:ext cx="3131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New"/>
              </a:rPr>
              <a:t>Measured cross sections in</a:t>
            </a:r>
          </a:p>
          <a:p>
            <a:r>
              <a:rPr lang="en-US" sz="1200" dirty="0">
                <a:latin typeface="CourierNew"/>
              </a:rPr>
              <a:t>mm from Lead End Key Datum hole.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1 -70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2 -270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3 -327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5 -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1140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6 -1540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7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-1940</a:t>
            </a:r>
          </a:p>
          <a:p>
            <a:r>
              <a:rPr lang="sv-S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8 -2340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9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-2740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10 -3140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11 -3540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12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-3940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13 -4323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14 -4426</a:t>
            </a:r>
            <a:endParaRPr lang="en-US" sz="800" dirty="0">
              <a:latin typeface="CourierNew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75" t="1758" r="20075" b="6487"/>
          <a:stretch/>
        </p:blipFill>
        <p:spPr>
          <a:xfrm>
            <a:off x="5148065" y="3573016"/>
            <a:ext cx="4013906" cy="328053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851920" y="5146193"/>
            <a:ext cx="2250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New"/>
              </a:rPr>
              <a:t>View of Profile scans along length of coil</a:t>
            </a:r>
          </a:p>
          <a:p>
            <a:r>
              <a:rPr lang="en-US" sz="1200" dirty="0">
                <a:latin typeface="CourierNew"/>
              </a:rPr>
              <a:t>Mid-planes only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7957970" y="3854888"/>
            <a:ext cx="1186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Lead End of Coil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900000"/>
            <a:ext cx="6044375" cy="329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04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QXFA 106 2of2 v5 17r1 run1.PDF - Adobe Acrobat Reader DC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6138" y="3916296"/>
            <a:ext cx="3960440" cy="1603035"/>
          </a:xfrm>
          <a:prstGeom prst="rect">
            <a:avLst/>
          </a:prstGeom>
        </p:spPr>
      </p:pic>
      <p:pic>
        <p:nvPicPr>
          <p:cNvPr id="21" name="Picture 20" descr="QXFA 106 1of2 v4 17r1.PDF - Adobe Acrobat Reader DC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448" y="3888195"/>
            <a:ext cx="3959352" cy="1602595"/>
          </a:xfrm>
          <a:prstGeom prst="rect">
            <a:avLst/>
          </a:prstGeom>
        </p:spPr>
      </p:pic>
      <p:pic>
        <p:nvPicPr>
          <p:cNvPr id="20" name="Picture 19" descr="QXFA 106 1of2 v4 17r1.PDF - Adobe Acrobat Reader DC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8455" y="1018852"/>
            <a:ext cx="3959352" cy="1555460"/>
          </a:xfrm>
          <a:prstGeom prst="rect">
            <a:avLst/>
          </a:prstGeom>
        </p:spPr>
      </p:pic>
      <p:pic>
        <p:nvPicPr>
          <p:cNvPr id="19" name="Picture 18" descr="QXFA 106 1of2 v4 17r1.PDF - Adobe Acrobat Reader DC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448" y="980728"/>
            <a:ext cx="3959352" cy="155546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QXFA106 CMM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F. Nobrega - Coil Reaction &amp; Impregnation at FNAL, 12/7/2017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5496" y="2564904"/>
            <a:ext cx="434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New"/>
              </a:rPr>
              <a:t>Sample Number: QXFA 101 Cross Section Station 05 at </a:t>
            </a:r>
            <a:r>
              <a:rPr lang="en-US" sz="1200" b="1" dirty="0">
                <a:solidFill>
                  <a:srgbClr val="FF0000"/>
                </a:solidFill>
                <a:latin typeface="CourierNew"/>
              </a:rPr>
              <a:t>-1140mm </a:t>
            </a:r>
            <a:r>
              <a:rPr lang="en-US" sz="1200" dirty="0">
                <a:latin typeface="CourierNew"/>
              </a:rPr>
              <a:t>from LEAD END. X100 </a:t>
            </a:r>
          </a:p>
          <a:p>
            <a:r>
              <a:rPr lang="en-US" sz="1200" dirty="0">
                <a:latin typeface="CourierNew"/>
              </a:rPr>
              <a:t>Alignment is: this Cross-Section only -Z- to O.D. &amp; -X- to Sides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274015" y="5490790"/>
            <a:ext cx="446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New"/>
              </a:rPr>
              <a:t>Sample Number: QXFA 101 Cross Section Station 09 at </a:t>
            </a:r>
            <a:r>
              <a:rPr lang="en-US" sz="1200" b="1" dirty="0">
                <a:solidFill>
                  <a:srgbClr val="FF0000"/>
                </a:solidFill>
                <a:latin typeface="CourierNew"/>
              </a:rPr>
              <a:t>-2740mm </a:t>
            </a:r>
            <a:r>
              <a:rPr lang="en-US" sz="1200" dirty="0">
                <a:latin typeface="CourierNew"/>
              </a:rPr>
              <a:t>from LEAD END. x100</a:t>
            </a:r>
          </a:p>
          <a:p>
            <a:r>
              <a:rPr lang="en-US" sz="1200" dirty="0">
                <a:latin typeface="CourierNew"/>
              </a:rPr>
              <a:t>Alignment is: this Cross-Section only -Z- to O.D. &amp; -X- to Sides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4612852" y="5528906"/>
            <a:ext cx="4309696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urierNew"/>
              </a:rPr>
              <a:t>Sample Number: QXFA 101 Cross Section Station 12 at </a:t>
            </a:r>
            <a:r>
              <a:rPr lang="en-US" sz="1200" b="1" dirty="0">
                <a:solidFill>
                  <a:srgbClr val="FF0000"/>
                </a:solidFill>
                <a:latin typeface="CourierNew"/>
              </a:rPr>
              <a:t>-3940mm </a:t>
            </a:r>
            <a:r>
              <a:rPr lang="en-US" sz="1200" dirty="0">
                <a:latin typeface="CourierNew"/>
              </a:rPr>
              <a:t>from LEAD END. x100</a:t>
            </a:r>
          </a:p>
          <a:p>
            <a:r>
              <a:rPr lang="en-US" sz="1200" dirty="0">
                <a:latin typeface="CourierNew"/>
              </a:rPr>
              <a:t>Alignment is: this Cross-Section only -Z- to O.D. &amp; -X- to Sides</a:t>
            </a:r>
            <a:endParaRPr lang="en-US" sz="3600" b="1" dirty="0"/>
          </a:p>
        </p:txBody>
      </p:sp>
      <p:sp>
        <p:nvSpPr>
          <p:cNvPr id="17" name="Rectangle 16"/>
          <p:cNvSpPr/>
          <p:nvPr/>
        </p:nvSpPr>
        <p:spPr>
          <a:xfrm>
            <a:off x="4571560" y="2564904"/>
            <a:ext cx="427539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New"/>
              </a:rPr>
              <a:t>Sample Number: QXFA 101 Cross Section Station 07 at </a:t>
            </a:r>
            <a:r>
              <a:rPr lang="en-US" sz="1200" b="1" dirty="0">
                <a:solidFill>
                  <a:srgbClr val="FF0000"/>
                </a:solidFill>
                <a:latin typeface="CourierNew"/>
              </a:rPr>
              <a:t>-1940mm </a:t>
            </a:r>
            <a:r>
              <a:rPr lang="en-US" sz="1200" dirty="0">
                <a:latin typeface="CourierNew"/>
              </a:rPr>
              <a:t>from LEAD END. x100</a:t>
            </a:r>
          </a:p>
          <a:p>
            <a:r>
              <a:rPr lang="en-US" sz="1200" dirty="0">
                <a:latin typeface="CourierNew"/>
              </a:rPr>
              <a:t>Alignment is: this Cross-Section only -Z- to O.D. &amp; -X- to Sides</a:t>
            </a:r>
            <a:endParaRPr lang="en-US" sz="3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69097" y="1566570"/>
            <a:ext cx="1045479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/>
              <a:t>4 mils/square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20960" y="1503811"/>
            <a:ext cx="1045479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/>
              <a:t>4 mils/square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03384" y="4363460"/>
            <a:ext cx="1045479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/>
              <a:t>4 mils/square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15391" y="4422624"/>
            <a:ext cx="1045479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/>
              <a:t>4 mils/square</a:t>
            </a:r>
          </a:p>
        </p:txBody>
      </p:sp>
    </p:spTree>
    <p:extLst>
      <p:ext uri="{BB962C8B-B14F-4D97-AF65-F5344CB8AC3E}">
        <p14:creationId xmlns:p14="http://schemas.microsoft.com/office/powerpoint/2010/main" val="13503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F. Nobrega - Coil Reaction &amp; Impregnation at FNAL, 12/7/2017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087" y="2238375"/>
            <a:ext cx="24098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09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Talk, Coils QXFA101, 104, &amp; 106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Notes &amp; Photos</a:t>
            </a:r>
          </a:p>
          <a:p>
            <a:r>
              <a:rPr lang="en-US" dirty="0"/>
              <a:t>Coil heat treatment plots </a:t>
            </a:r>
          </a:p>
          <a:p>
            <a:r>
              <a:rPr lang="en-US" dirty="0"/>
              <a:t>Coil CMM results</a:t>
            </a:r>
          </a:p>
          <a:p>
            <a:r>
              <a:rPr lang="en-US" dirty="0"/>
              <a:t>Final electrical measurements and discrepancy reports (DR’s) covered in Carlo’s talk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F. Nobrega - Coil Reaction &amp; Impregnation at FNAL, 12/7/2017</a:t>
            </a:r>
            <a:endParaRPr lang="en-GB" noProof="0" dirty="0"/>
          </a:p>
        </p:txBody>
      </p:sp>
      <p:pic>
        <p:nvPicPr>
          <p:cNvPr id="6" name="Image 5" descr="Logo-APO-LARP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64664"/>
            <a:ext cx="1434505" cy="67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23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QXFA 104 1of2 v4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5276" cy="472514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F. Nobrega - Coil Reaction &amp; Impregnation at FNAL, 12/7/2017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2771800" y="4780961"/>
            <a:ext cx="4608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MS measurement deviation, mm</a:t>
            </a:r>
          </a:p>
          <a:p>
            <a:r>
              <a:rPr lang="en-US" dirty="0"/>
              <a:t>MX maximum, mm</a:t>
            </a:r>
          </a:p>
          <a:p>
            <a:r>
              <a:rPr lang="en-US" dirty="0"/>
              <a:t>MI   minimum, mm</a:t>
            </a:r>
          </a:p>
          <a:p>
            <a:r>
              <a:rPr lang="en-US" dirty="0"/>
              <a:t>MN mean, mm</a:t>
            </a:r>
          </a:p>
          <a:p>
            <a:r>
              <a:rPr lang="en-US" dirty="0"/>
              <a:t>SD  </a:t>
            </a:r>
            <a:r>
              <a:rPr lang="en-US" dirty="0" err="1"/>
              <a:t>std</a:t>
            </a:r>
            <a:r>
              <a:rPr lang="en-US" dirty="0"/>
              <a:t> dev, mm</a:t>
            </a:r>
          </a:p>
          <a:p>
            <a:r>
              <a:rPr lang="en-US" dirty="0"/>
              <a:t>NP  number of points</a:t>
            </a:r>
          </a:p>
        </p:txBody>
      </p:sp>
    </p:spTree>
    <p:extLst>
      <p:ext uri="{BB962C8B-B14F-4D97-AF65-F5344CB8AC3E}">
        <p14:creationId xmlns:p14="http://schemas.microsoft.com/office/powerpoint/2010/main" val="15980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Used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0" y="1527604"/>
            <a:ext cx="4860032" cy="4709708"/>
          </a:xfrm>
        </p:spPr>
        <p:txBody>
          <a:bodyPr>
            <a:normAutofit fontScale="92500" lnSpcReduction="20000"/>
          </a:bodyPr>
          <a:lstStyle/>
          <a:p>
            <a:pPr marL="457200" lvl="1">
              <a:buFont typeface="Wingdings" panose="05000000000000000000" pitchFamily="2" charset="2"/>
              <a:buChar char="Ø"/>
            </a:pPr>
            <a:r>
              <a:rPr lang="en-US" sz="2600" dirty="0"/>
              <a:t>Reaction</a:t>
            </a:r>
            <a:r>
              <a:rPr lang="en-US" sz="1900" dirty="0"/>
              <a:t>:</a:t>
            </a:r>
          </a:p>
          <a:p>
            <a:pPr marL="461963" lvl="2" indent="0">
              <a:buFont typeface="Wingdings" panose="05000000000000000000" pitchFamily="2" charset="2"/>
              <a:buChar char="v"/>
            </a:pPr>
            <a:r>
              <a:rPr lang="en-US" sz="1700" dirty="0"/>
              <a:t>3 layers Hexcel 4522 glass cloth on coil OD</a:t>
            </a:r>
          </a:p>
          <a:p>
            <a:pPr marL="461963" lvl="2" indent="0">
              <a:buFont typeface="Wingdings" panose="05000000000000000000" pitchFamily="2" charset="2"/>
              <a:buChar char="v"/>
            </a:pPr>
            <a:r>
              <a:rPr lang="en-US" sz="1700" dirty="0"/>
              <a:t>2 layers mica on coil OD &amp; ID</a:t>
            </a:r>
          </a:p>
          <a:p>
            <a:pPr marL="403225" lvl="2" indent="166688"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403225" lvl="2" indent="166688"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403225" lvl="2" indent="166688"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403225" lvl="2" indent="166688"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403225" lvl="2" indent="166688">
              <a:buFont typeface="Wingdings" panose="05000000000000000000" pitchFamily="2" charset="2"/>
              <a:buChar char="Ø"/>
            </a:pPr>
            <a:endParaRPr lang="en-US" sz="1200" dirty="0"/>
          </a:p>
          <a:p>
            <a:pPr lvl="2"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457200" lvl="1" indent="-282575">
              <a:buFont typeface="Wingdings" panose="05000000000000000000" pitchFamily="2" charset="2"/>
              <a:buChar char="Ø"/>
            </a:pPr>
            <a:r>
              <a:rPr lang="en-US" sz="2600" dirty="0"/>
              <a:t>Impregnation</a:t>
            </a:r>
            <a:r>
              <a:rPr lang="en-US" sz="1900" dirty="0"/>
              <a:t>:</a:t>
            </a:r>
          </a:p>
          <a:p>
            <a:pPr marL="403225" lvl="2" indent="0">
              <a:buFont typeface="Wingdings" panose="05000000000000000000" pitchFamily="2" charset="2"/>
              <a:buChar char="v"/>
            </a:pPr>
            <a:r>
              <a:rPr lang="en-US" sz="1700" dirty="0"/>
              <a:t>3 mil instrumentation trace on coil OD</a:t>
            </a:r>
          </a:p>
          <a:p>
            <a:pPr marL="403225" lvl="2" indent="0">
              <a:buFont typeface="Wingdings" panose="05000000000000000000" pitchFamily="2" charset="2"/>
              <a:buChar char="v"/>
            </a:pPr>
            <a:r>
              <a:rPr lang="en-US" sz="1700" dirty="0"/>
              <a:t>2 layers Hexcel 4522 glass cloth on coil OD + 10 mil Mold released 10 mil Mylar</a:t>
            </a:r>
          </a:p>
          <a:p>
            <a:pPr marL="403225" lvl="2" indent="0">
              <a:buFont typeface="Wingdings" panose="05000000000000000000" pitchFamily="2" charset="2"/>
              <a:buChar char="v"/>
            </a:pPr>
            <a:r>
              <a:rPr lang="en-US" sz="1700" dirty="0"/>
              <a:t>3 mil instrumentation trace on coil ID</a:t>
            </a:r>
          </a:p>
          <a:p>
            <a:pPr marL="403225" lvl="2" indent="0">
              <a:buFont typeface="Wingdings" panose="05000000000000000000" pitchFamily="2" charset="2"/>
              <a:buChar char="v"/>
            </a:pPr>
            <a:r>
              <a:rPr lang="en-US" sz="1700" dirty="0"/>
              <a:t>1 layer Hexcel 4522 glass cloth on coil ID</a:t>
            </a:r>
          </a:p>
          <a:p>
            <a:pPr marL="403225" lvl="2" indent="0">
              <a:buFont typeface="Wingdings" panose="05000000000000000000" pitchFamily="2" charset="2"/>
              <a:buChar char="v"/>
            </a:pPr>
            <a:r>
              <a:rPr lang="en-US" sz="1700" dirty="0"/>
              <a:t>10 mil G11 shims on midplane</a:t>
            </a:r>
          </a:p>
          <a:p>
            <a:pPr marL="403225" lvl="2" indent="0">
              <a:buFont typeface="Wingdings" panose="05000000000000000000" pitchFamily="2" charset="2"/>
              <a:buChar char="v"/>
            </a:pPr>
            <a:r>
              <a:rPr lang="en-US" sz="1700" dirty="0"/>
              <a:t>Instrumentation wires (A104 &amp; A106):</a:t>
            </a:r>
          </a:p>
          <a:p>
            <a:pPr marL="403225" lvl="2" indent="0">
              <a:buNone/>
            </a:pPr>
            <a:r>
              <a:rPr lang="en-US" sz="1700" dirty="0"/>
              <a:t>       - QH Wires - 8X Axon 18 AWG (Yellow)</a:t>
            </a:r>
            <a:br>
              <a:rPr lang="en-US" sz="1700" dirty="0"/>
            </a:br>
            <a:r>
              <a:rPr lang="en-US" sz="1700" dirty="0"/>
              <a:t>       - VT Wires -7X Axon 26 AWG (Red)</a:t>
            </a:r>
          </a:p>
          <a:p>
            <a:pPr marL="403225" lvl="2" indent="0">
              <a:buNone/>
            </a:pPr>
            <a:r>
              <a:rPr lang="en-US" sz="1700" dirty="0"/>
              <a:t>       - 2850 Stycast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F. Nobrega - Coil Reaction &amp; Impregnation at FNAL, 12/7/2017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8" name="Content Placeholder 5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7" y="1353369"/>
            <a:ext cx="4162575" cy="1737774"/>
          </a:xfrm>
        </p:spPr>
      </p:pic>
      <p:pic>
        <p:nvPicPr>
          <p:cNvPr id="19" name="Content Placeholder 5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5255" y="3801640"/>
            <a:ext cx="442108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QXFA101 Heat Treatment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F. Nobrega - Coil Reaction &amp; Impregnation at FNAL, 12/7/2017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TextBox 1">
            <a:extLst/>
          </p:cNvPr>
          <p:cNvSpPr txBox="1"/>
          <p:nvPr/>
        </p:nvSpPr>
        <p:spPr>
          <a:xfrm>
            <a:off x="971600" y="914013"/>
            <a:ext cx="5328592" cy="2827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400" b="1" i="0" baseline="0" dirty="0">
                <a:effectLst/>
              </a:rPr>
              <a:t>Recipe: 25</a:t>
            </a:r>
            <a:r>
              <a:rPr lang="en-US" sz="1400" b="1" dirty="0"/>
              <a:t>°</a:t>
            </a:r>
            <a:r>
              <a:rPr lang="en-US" sz="1400" b="1" i="0" baseline="0" dirty="0">
                <a:effectLst/>
              </a:rPr>
              <a:t>C*210</a:t>
            </a:r>
            <a:r>
              <a:rPr lang="en-US" sz="1400" b="1" dirty="0"/>
              <a:t>°</a:t>
            </a:r>
            <a:r>
              <a:rPr lang="en-US" sz="1400" b="1" i="0" baseline="0" dirty="0">
                <a:effectLst/>
              </a:rPr>
              <a:t>C /</a:t>
            </a:r>
            <a:r>
              <a:rPr lang="en-US" sz="1400" b="1" dirty="0"/>
              <a:t>48</a:t>
            </a:r>
            <a:r>
              <a:rPr lang="en-US" sz="1400" b="1" i="0" baseline="0" dirty="0">
                <a:effectLst/>
              </a:rPr>
              <a:t>h +50</a:t>
            </a:r>
            <a:r>
              <a:rPr lang="en-US" sz="1400" b="1" dirty="0"/>
              <a:t>°</a:t>
            </a:r>
            <a:r>
              <a:rPr lang="en-US" sz="1400" b="1" i="0" baseline="0" dirty="0">
                <a:effectLst/>
              </a:rPr>
              <a:t>C*400</a:t>
            </a:r>
            <a:r>
              <a:rPr lang="en-US" sz="1400" b="1" dirty="0"/>
              <a:t>° </a:t>
            </a:r>
            <a:r>
              <a:rPr lang="en-US" sz="1400" b="1" i="0" baseline="0" dirty="0">
                <a:effectLst/>
              </a:rPr>
              <a:t>C/48h + 50</a:t>
            </a:r>
            <a:r>
              <a:rPr lang="en-US" sz="1400" b="1" dirty="0"/>
              <a:t>°</a:t>
            </a:r>
            <a:r>
              <a:rPr lang="en-US" sz="1400" b="1" i="0" baseline="0" dirty="0">
                <a:effectLst/>
              </a:rPr>
              <a:t>C*665</a:t>
            </a:r>
            <a:r>
              <a:rPr lang="en-US" sz="1400" b="1" dirty="0"/>
              <a:t>°</a:t>
            </a:r>
            <a:r>
              <a:rPr lang="en-US" sz="1400" b="1" i="0" baseline="0" dirty="0">
                <a:effectLst/>
              </a:rPr>
              <a:t>C/50h</a:t>
            </a:r>
            <a:endParaRPr lang="en-US" sz="1400" b="1" dirty="0">
              <a:effectLst/>
            </a:endParaRPr>
          </a:p>
          <a:p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719235"/>
            <a:ext cx="17027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(ramp, plateau T, dwell)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1840" y="719664"/>
            <a:ext cx="17796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(ramp, plateau T, dwell)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8484" y="724312"/>
            <a:ext cx="16642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(ramp, plateau T, dwell)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B7B0D7E2-55C4-4232-9CA9-92C512E19A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973054"/>
              </p:ext>
            </p:extLst>
          </p:nvPr>
        </p:nvGraphicFramePr>
        <p:xfrm>
          <a:off x="612774" y="1219200"/>
          <a:ext cx="8531225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604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51" y="1050514"/>
            <a:ext cx="4435311" cy="2437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86" y="3752875"/>
            <a:ext cx="4435311" cy="240451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06042" y="4207917"/>
            <a:ext cx="78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T/C #9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424446" y="4187908"/>
            <a:ext cx="715543" cy="983788"/>
            <a:chOff x="6481316" y="3582338"/>
            <a:chExt cx="715543" cy="1318832"/>
          </a:xfrm>
        </p:grpSpPr>
        <p:sp>
          <p:nvSpPr>
            <p:cNvPr id="55" name="TextBox 54"/>
            <p:cNvSpPr txBox="1"/>
            <p:nvPr/>
          </p:nvSpPr>
          <p:spPr>
            <a:xfrm>
              <a:off x="6512056" y="3582338"/>
              <a:ext cx="684803" cy="451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4.6° C</a:t>
              </a:r>
            </a:p>
          </p:txBody>
        </p:sp>
        <p:cxnSp>
          <p:nvCxnSpPr>
            <p:cNvPr id="56" name="Straight Connector 55"/>
            <p:cNvCxnSpPr>
              <a:cxnSpLocks/>
            </p:cNvCxnSpPr>
            <p:nvPr/>
          </p:nvCxnSpPr>
          <p:spPr>
            <a:xfrm>
              <a:off x="6481316" y="4293096"/>
              <a:ext cx="33605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cxnSpLocks/>
            </p:cNvCxnSpPr>
            <p:nvPr/>
          </p:nvCxnSpPr>
          <p:spPr>
            <a:xfrm>
              <a:off x="6481316" y="4901170"/>
              <a:ext cx="33605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cxnSpLocks/>
            </p:cNvCxnSpPr>
            <p:nvPr/>
          </p:nvCxnSpPr>
          <p:spPr>
            <a:xfrm flipV="1">
              <a:off x="6705350" y="4293096"/>
              <a:ext cx="0" cy="608074"/>
            </a:xfrm>
            <a:prstGeom prst="straightConnector1">
              <a:avLst/>
            </a:prstGeom>
            <a:ln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6705350" y="3942929"/>
              <a:ext cx="0" cy="31920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1212132" y="3697287"/>
            <a:ext cx="16316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665° C Plateau</a:t>
            </a:r>
          </a:p>
        </p:txBody>
      </p:sp>
      <p:sp>
        <p:nvSpPr>
          <p:cNvPr id="37" name="TextBox 1">
            <a:extLst/>
          </p:cNvPr>
          <p:cNvSpPr txBox="1"/>
          <p:nvPr/>
        </p:nvSpPr>
        <p:spPr>
          <a:xfrm>
            <a:off x="1552395" y="5229733"/>
            <a:ext cx="1086510" cy="2874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T/C # 1,15</a:t>
            </a:r>
          </a:p>
        </p:txBody>
      </p:sp>
      <p:sp>
        <p:nvSpPr>
          <p:cNvPr id="38" name="TextBox 1">
            <a:extLst/>
          </p:cNvPr>
          <p:cNvSpPr txBox="1"/>
          <p:nvPr/>
        </p:nvSpPr>
        <p:spPr>
          <a:xfrm>
            <a:off x="1700315" y="4416471"/>
            <a:ext cx="1232623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T/C # 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QXFA101 Heat Treatment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F. Nobrega - Coil Reaction &amp; Impregnation at FNAL, 12/7/2017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grpSp>
        <p:nvGrpSpPr>
          <p:cNvPr id="22" name="Group 21"/>
          <p:cNvGrpSpPr/>
          <p:nvPr/>
        </p:nvGrpSpPr>
        <p:grpSpPr>
          <a:xfrm>
            <a:off x="3648479" y="1431349"/>
            <a:ext cx="899672" cy="773515"/>
            <a:chOff x="6940254" y="1820056"/>
            <a:chExt cx="1359824" cy="2040992"/>
          </a:xfrm>
        </p:grpSpPr>
        <p:cxnSp>
          <p:nvCxnSpPr>
            <p:cNvPr id="10" name="Straight Connector 9"/>
            <p:cNvCxnSpPr>
              <a:cxnSpLocks/>
            </p:cNvCxnSpPr>
            <p:nvPr/>
          </p:nvCxnSpPr>
          <p:spPr>
            <a:xfrm>
              <a:off x="6940254" y="3861048"/>
              <a:ext cx="33605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320649" y="1820056"/>
              <a:ext cx="979429" cy="585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6.3° C</a:t>
              </a:r>
            </a:p>
          </p:txBody>
        </p:sp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6940254" y="2564904"/>
              <a:ext cx="33605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 flipH="1" flipV="1">
              <a:off x="7164287" y="2564903"/>
              <a:ext cx="12896" cy="1296145"/>
            </a:xfrm>
            <a:prstGeom prst="straightConnector1">
              <a:avLst/>
            </a:prstGeom>
            <a:ln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164288" y="2245704"/>
              <a:ext cx="0" cy="31920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164288" y="2245704"/>
              <a:ext cx="224035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1530857" y="980728"/>
            <a:ext cx="14401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210° C Plateau</a:t>
            </a:r>
          </a:p>
        </p:txBody>
      </p:sp>
      <p:sp>
        <p:nvSpPr>
          <p:cNvPr id="51" name="TextBox 1">
            <a:extLst/>
          </p:cNvPr>
          <p:cNvSpPr txBox="1"/>
          <p:nvPr/>
        </p:nvSpPr>
        <p:spPr>
          <a:xfrm>
            <a:off x="1979712" y="2219255"/>
            <a:ext cx="1086510" cy="2874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T/C # 1,15</a:t>
            </a:r>
          </a:p>
        </p:txBody>
      </p:sp>
      <p:sp>
        <p:nvSpPr>
          <p:cNvPr id="61" name="TextBox 1">
            <a:extLst/>
          </p:cNvPr>
          <p:cNvSpPr txBox="1"/>
          <p:nvPr/>
        </p:nvSpPr>
        <p:spPr>
          <a:xfrm>
            <a:off x="2110756" y="1485657"/>
            <a:ext cx="1224276" cy="2874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T/C # 13</a:t>
            </a:r>
          </a:p>
        </p:txBody>
      </p:sp>
      <p:pic>
        <p:nvPicPr>
          <p:cNvPr id="65" name="Content Placeholder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4328" y="3789040"/>
            <a:ext cx="4644176" cy="2627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209" y="1078341"/>
            <a:ext cx="4360784" cy="239640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022787" y="1315332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T/C #9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7702231" y="1460765"/>
            <a:ext cx="1098602" cy="948423"/>
            <a:chOff x="7414205" y="998751"/>
            <a:chExt cx="1164192" cy="1601064"/>
          </a:xfrm>
        </p:grpSpPr>
        <p:sp>
          <p:nvSpPr>
            <p:cNvPr id="41" name="TextBox 40"/>
            <p:cNvSpPr txBox="1"/>
            <p:nvPr/>
          </p:nvSpPr>
          <p:spPr>
            <a:xfrm>
              <a:off x="7852709" y="998751"/>
              <a:ext cx="725688" cy="479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9.6° C</a:t>
              </a:r>
            </a:p>
          </p:txBody>
        </p:sp>
        <p:cxnSp>
          <p:nvCxnSpPr>
            <p:cNvPr id="42" name="Straight Connector 41"/>
            <p:cNvCxnSpPr>
              <a:cxnSpLocks/>
            </p:cNvCxnSpPr>
            <p:nvPr/>
          </p:nvCxnSpPr>
          <p:spPr>
            <a:xfrm>
              <a:off x="7414205" y="1534343"/>
              <a:ext cx="32887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cxnSpLocks/>
            </p:cNvCxnSpPr>
            <p:nvPr/>
          </p:nvCxnSpPr>
          <p:spPr>
            <a:xfrm>
              <a:off x="7414205" y="2599815"/>
              <a:ext cx="32887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cxnSpLocks/>
            </p:cNvCxnSpPr>
            <p:nvPr/>
          </p:nvCxnSpPr>
          <p:spPr>
            <a:xfrm flipV="1">
              <a:off x="7633457" y="1534346"/>
              <a:ext cx="0" cy="1065469"/>
            </a:xfrm>
            <a:prstGeom prst="straightConnector1">
              <a:avLst/>
            </a:prstGeom>
            <a:ln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7633456" y="1248601"/>
              <a:ext cx="0" cy="29608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633456" y="1238258"/>
              <a:ext cx="219253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5821736" y="1032991"/>
            <a:ext cx="15585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400° C Plateau</a:t>
            </a:r>
          </a:p>
        </p:txBody>
      </p:sp>
      <p:sp>
        <p:nvSpPr>
          <p:cNvPr id="52" name="TextBox 1">
            <a:extLst/>
          </p:cNvPr>
          <p:cNvSpPr txBox="1"/>
          <p:nvPr/>
        </p:nvSpPr>
        <p:spPr>
          <a:xfrm>
            <a:off x="6167828" y="1495638"/>
            <a:ext cx="1224276" cy="2874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T/C # 13</a:t>
            </a:r>
          </a:p>
        </p:txBody>
      </p:sp>
      <p:sp>
        <p:nvSpPr>
          <p:cNvPr id="53" name="TextBox 1">
            <a:extLst/>
          </p:cNvPr>
          <p:cNvSpPr txBox="1"/>
          <p:nvPr/>
        </p:nvSpPr>
        <p:spPr>
          <a:xfrm>
            <a:off x="5969023" y="2480904"/>
            <a:ext cx="1086510" cy="2874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T/C # 1, 15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512278" y="5016140"/>
            <a:ext cx="1457983" cy="215444"/>
          </a:xfrm>
          <a:prstGeom prst="rect">
            <a:avLst/>
          </a:prstGeom>
          <a:solidFill>
            <a:srgbClr val="B4C6E7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QXFA101 Reaction Fixture</a:t>
            </a:r>
          </a:p>
        </p:txBody>
      </p:sp>
    </p:spTree>
    <p:extLst>
      <p:ext uri="{BB962C8B-B14F-4D97-AF65-F5344CB8AC3E}">
        <p14:creationId xmlns:p14="http://schemas.microsoft.com/office/powerpoint/2010/main" val="187248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QXFA104 Heat Treatment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F. Nobrega - Coil Reaction &amp; Impregnation at FNAL, 12/7/2017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8" name="TextBox 1">
            <a:extLst/>
          </p:cNvPr>
          <p:cNvSpPr txBox="1"/>
          <p:nvPr/>
        </p:nvSpPr>
        <p:spPr>
          <a:xfrm>
            <a:off x="971600" y="914013"/>
            <a:ext cx="5328592" cy="2827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400" b="1" i="0" baseline="0" dirty="0">
                <a:effectLst/>
              </a:rPr>
              <a:t>Recipe: 25</a:t>
            </a:r>
            <a:r>
              <a:rPr lang="en-US" sz="1400" b="1" dirty="0"/>
              <a:t>°</a:t>
            </a:r>
            <a:r>
              <a:rPr lang="en-US" sz="1400" b="1" i="0" baseline="0" dirty="0">
                <a:effectLst/>
              </a:rPr>
              <a:t>C*210</a:t>
            </a:r>
            <a:r>
              <a:rPr lang="en-US" sz="1400" b="1" dirty="0"/>
              <a:t>°</a:t>
            </a:r>
            <a:r>
              <a:rPr lang="en-US" sz="1400" b="1" i="0" baseline="0" dirty="0">
                <a:effectLst/>
              </a:rPr>
              <a:t>C /</a:t>
            </a:r>
            <a:r>
              <a:rPr lang="en-US" sz="1400" b="1" dirty="0"/>
              <a:t>48</a:t>
            </a:r>
            <a:r>
              <a:rPr lang="en-US" sz="1400" b="1" i="0" baseline="0" dirty="0">
                <a:effectLst/>
              </a:rPr>
              <a:t>h +50</a:t>
            </a:r>
            <a:r>
              <a:rPr lang="en-US" sz="1400" b="1" dirty="0"/>
              <a:t>°</a:t>
            </a:r>
            <a:r>
              <a:rPr lang="en-US" sz="1400" b="1" i="0" baseline="0" dirty="0">
                <a:effectLst/>
              </a:rPr>
              <a:t>C*400</a:t>
            </a:r>
            <a:r>
              <a:rPr lang="en-US" sz="1400" b="1" dirty="0"/>
              <a:t>° </a:t>
            </a:r>
            <a:r>
              <a:rPr lang="en-US" sz="1400" b="1" i="0" baseline="0" dirty="0">
                <a:effectLst/>
              </a:rPr>
              <a:t>C/48h + 50</a:t>
            </a:r>
            <a:r>
              <a:rPr lang="en-US" sz="1400" b="1" dirty="0"/>
              <a:t>°</a:t>
            </a:r>
            <a:r>
              <a:rPr lang="en-US" sz="1400" b="1" i="0" baseline="0" dirty="0">
                <a:effectLst/>
              </a:rPr>
              <a:t>C*665</a:t>
            </a:r>
            <a:r>
              <a:rPr lang="en-US" sz="1400" b="1" dirty="0"/>
              <a:t>°</a:t>
            </a:r>
            <a:r>
              <a:rPr lang="en-US" sz="1400" b="1" i="0" baseline="0" dirty="0">
                <a:effectLst/>
              </a:rPr>
              <a:t>C/50h</a:t>
            </a:r>
            <a:endParaRPr lang="en-US" sz="1400" b="1" dirty="0">
              <a:effectLst/>
            </a:endParaRPr>
          </a:p>
          <a:p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619672" y="719235"/>
            <a:ext cx="17027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(ramp, plateau T, dwell)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1840" y="719664"/>
            <a:ext cx="17796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(ramp, plateau T, dwell)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8484" y="724312"/>
            <a:ext cx="16642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(ramp, plateau T, dwell)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" name="Content Placeholder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952" y="1219200"/>
            <a:ext cx="8528048" cy="490696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52189" y="5455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08642" y="47316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79443" y="47316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65214" y="35818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55559" y="35442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45386" y="19673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32240" y="19690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8" name="TextBox 1">
            <a:extLst/>
          </p:cNvPr>
          <p:cNvSpPr txBox="1"/>
          <p:nvPr/>
        </p:nvSpPr>
        <p:spPr>
          <a:xfrm>
            <a:off x="1119149" y="1686371"/>
            <a:ext cx="3836410" cy="2020050"/>
          </a:xfrm>
          <a:prstGeom prst="rect">
            <a:avLst/>
          </a:prstGeom>
          <a:noFill/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Results:</a:t>
            </a:r>
          </a:p>
          <a:p>
            <a:r>
              <a:rPr lang="en-US" sz="1600" dirty="0"/>
              <a:t>1-2</a:t>
            </a:r>
            <a:r>
              <a:rPr lang="en-US" sz="1600" baseline="0" dirty="0"/>
              <a:t> Ramp 14 </a:t>
            </a:r>
            <a:r>
              <a:rPr lang="en-US" sz="1600" baseline="0" dirty="0" err="1"/>
              <a:t>hrs</a:t>
            </a:r>
            <a:endParaRPr lang="en-US" sz="1600" baseline="0" dirty="0"/>
          </a:p>
          <a:p>
            <a:r>
              <a:rPr lang="en-US" sz="1600" baseline="0" dirty="0"/>
              <a:t>2-3 210 </a:t>
            </a:r>
            <a:r>
              <a:rPr lang="en-US" sz="1600" dirty="0"/>
              <a:t>°</a:t>
            </a:r>
            <a:r>
              <a:rPr lang="en-US" sz="1600" baseline="0" dirty="0"/>
              <a:t>C plateau </a:t>
            </a:r>
            <a:r>
              <a:rPr lang="en-US" sz="1600" b="1" baseline="0" dirty="0">
                <a:solidFill>
                  <a:srgbClr val="FF0000"/>
                </a:solidFill>
              </a:rPr>
              <a:t>205</a:t>
            </a:r>
            <a:r>
              <a:rPr lang="en-US" sz="1600" dirty="0"/>
              <a:t>° </a:t>
            </a:r>
            <a:r>
              <a:rPr lang="en-US" sz="1600" baseline="0" dirty="0"/>
              <a:t>C </a:t>
            </a:r>
            <a:r>
              <a:rPr lang="en-US" sz="1600" baseline="0" dirty="0" err="1"/>
              <a:t>hrs</a:t>
            </a:r>
            <a:r>
              <a:rPr lang="en-US" sz="1600" baseline="0" dirty="0"/>
              <a:t> &amp; 43 </a:t>
            </a:r>
            <a:r>
              <a:rPr lang="en-US" sz="1600" baseline="0" dirty="0" err="1"/>
              <a:t>hrs</a:t>
            </a:r>
            <a:endParaRPr lang="en-US" sz="1600" baseline="0" dirty="0"/>
          </a:p>
          <a:p>
            <a:r>
              <a:rPr lang="en-US" sz="1600" baseline="0" dirty="0"/>
              <a:t>3-4 Ramp 8 </a:t>
            </a:r>
            <a:r>
              <a:rPr lang="en-US" sz="1600" baseline="0" dirty="0" err="1"/>
              <a:t>hrs</a:t>
            </a:r>
            <a:endParaRPr lang="en-US" sz="1600" baseline="0" dirty="0"/>
          </a:p>
          <a:p>
            <a:r>
              <a:rPr lang="en-US" sz="1600" baseline="0" dirty="0"/>
              <a:t>4-5 400</a:t>
            </a:r>
            <a:r>
              <a:rPr lang="en-US" sz="1600" dirty="0"/>
              <a:t> °</a:t>
            </a:r>
            <a:r>
              <a:rPr lang="en-US" sz="1600" baseline="0" dirty="0"/>
              <a:t>C plateau </a:t>
            </a:r>
            <a:r>
              <a:rPr lang="en-US" sz="1600" b="1" baseline="0" dirty="0">
                <a:solidFill>
                  <a:srgbClr val="FF0000"/>
                </a:solidFill>
              </a:rPr>
              <a:t>396</a:t>
            </a:r>
            <a:r>
              <a:rPr lang="en-US" sz="1600" dirty="0"/>
              <a:t>° </a:t>
            </a:r>
            <a:r>
              <a:rPr lang="en-US" sz="1600" baseline="0" dirty="0"/>
              <a:t>C &amp; 44 </a:t>
            </a:r>
            <a:r>
              <a:rPr lang="en-US" sz="1600" baseline="0" dirty="0" err="1"/>
              <a:t>hrs</a:t>
            </a:r>
            <a:endParaRPr lang="en-US" sz="1600" baseline="0" dirty="0"/>
          </a:p>
          <a:p>
            <a:r>
              <a:rPr lang="en-US" sz="1600" baseline="0" dirty="0"/>
              <a:t>5-6 Ramp </a:t>
            </a:r>
            <a:r>
              <a:rPr lang="en-US" sz="1600" dirty="0"/>
              <a:t>6</a:t>
            </a:r>
            <a:r>
              <a:rPr lang="en-US" sz="1600" baseline="0" dirty="0"/>
              <a:t> </a:t>
            </a:r>
            <a:r>
              <a:rPr lang="en-US" sz="1600" baseline="0" dirty="0" err="1"/>
              <a:t>hrs</a:t>
            </a:r>
            <a:endParaRPr lang="en-US" sz="1600" baseline="0" dirty="0"/>
          </a:p>
          <a:p>
            <a:r>
              <a:rPr lang="en-US" sz="1600" baseline="0" dirty="0"/>
              <a:t>6-7 665 </a:t>
            </a:r>
            <a:r>
              <a:rPr lang="en-US" sz="1600" dirty="0"/>
              <a:t>°</a:t>
            </a:r>
            <a:r>
              <a:rPr lang="en-US" sz="1600" baseline="0" dirty="0"/>
              <a:t>C plateau </a:t>
            </a:r>
            <a:r>
              <a:rPr lang="en-US" sz="1600" b="1" baseline="0" dirty="0">
                <a:solidFill>
                  <a:srgbClr val="FF0000"/>
                </a:solidFill>
              </a:rPr>
              <a:t>660</a:t>
            </a:r>
            <a:r>
              <a:rPr lang="en-US" sz="1600" dirty="0"/>
              <a:t>° </a:t>
            </a:r>
            <a:r>
              <a:rPr lang="en-US" sz="1600" baseline="0" dirty="0"/>
              <a:t>C &amp; </a:t>
            </a:r>
            <a:r>
              <a:rPr lang="en-US" sz="1600" b="1" baseline="0" dirty="0">
                <a:solidFill>
                  <a:srgbClr val="FF0000"/>
                </a:solidFill>
              </a:rPr>
              <a:t>74</a:t>
            </a:r>
            <a:r>
              <a:rPr lang="en-US" sz="1600" baseline="0" dirty="0"/>
              <a:t> </a:t>
            </a:r>
            <a:r>
              <a:rPr lang="en-US" sz="1600" baseline="0" dirty="0" err="1"/>
              <a:t>hrs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0022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88" y="3736627"/>
            <a:ext cx="4497931" cy="278871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177" y="941443"/>
            <a:ext cx="4466213" cy="2815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941443"/>
            <a:ext cx="4537664" cy="28155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QXFA104 Heat Treatment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F. Nobrega - Coil Reaction &amp; Impregnation at FNAL, 12/7/2017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grpSp>
        <p:nvGrpSpPr>
          <p:cNvPr id="80" name="Group 79"/>
          <p:cNvGrpSpPr/>
          <p:nvPr/>
        </p:nvGrpSpPr>
        <p:grpSpPr>
          <a:xfrm>
            <a:off x="3444429" y="1177006"/>
            <a:ext cx="998086" cy="1521026"/>
            <a:chOff x="6940254" y="2081402"/>
            <a:chExt cx="1427497" cy="1779646"/>
          </a:xfrm>
        </p:grpSpPr>
        <p:cxnSp>
          <p:nvCxnSpPr>
            <p:cNvPr id="81" name="Straight Connector 80"/>
            <p:cNvCxnSpPr>
              <a:cxnSpLocks/>
            </p:cNvCxnSpPr>
            <p:nvPr/>
          </p:nvCxnSpPr>
          <p:spPr>
            <a:xfrm>
              <a:off x="6940254" y="3861048"/>
              <a:ext cx="33605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388322" y="2081402"/>
              <a:ext cx="979429" cy="360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6.9° C</a:t>
              </a:r>
            </a:p>
          </p:txBody>
        </p:sp>
        <p:cxnSp>
          <p:nvCxnSpPr>
            <p:cNvPr id="83" name="Straight Connector 82"/>
            <p:cNvCxnSpPr>
              <a:cxnSpLocks/>
            </p:cNvCxnSpPr>
            <p:nvPr/>
          </p:nvCxnSpPr>
          <p:spPr>
            <a:xfrm>
              <a:off x="6940254" y="2564904"/>
              <a:ext cx="33605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7164288" y="2564904"/>
              <a:ext cx="0" cy="1296144"/>
            </a:xfrm>
            <a:prstGeom prst="straightConnector1">
              <a:avLst/>
            </a:prstGeom>
            <a:ln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7164288" y="2245704"/>
              <a:ext cx="0" cy="31920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7164288" y="2245704"/>
              <a:ext cx="224035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8007312" y="1550269"/>
            <a:ext cx="684803" cy="1348867"/>
            <a:chOff x="7384257" y="1095513"/>
            <a:chExt cx="725688" cy="1504302"/>
          </a:xfrm>
        </p:grpSpPr>
        <p:cxnSp>
          <p:nvCxnSpPr>
            <p:cNvPr id="89" name="Straight Connector 88"/>
            <p:cNvCxnSpPr>
              <a:cxnSpLocks/>
            </p:cNvCxnSpPr>
            <p:nvPr/>
          </p:nvCxnSpPr>
          <p:spPr>
            <a:xfrm>
              <a:off x="7414205" y="1534343"/>
              <a:ext cx="32887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cxnSpLocks/>
            </p:cNvCxnSpPr>
            <p:nvPr/>
          </p:nvCxnSpPr>
          <p:spPr>
            <a:xfrm>
              <a:off x="7414205" y="2599815"/>
              <a:ext cx="32887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cxnSpLocks/>
            </p:cNvCxnSpPr>
            <p:nvPr/>
          </p:nvCxnSpPr>
          <p:spPr>
            <a:xfrm flipV="1">
              <a:off x="7633456" y="1534343"/>
              <a:ext cx="0" cy="1065472"/>
            </a:xfrm>
            <a:prstGeom prst="straightConnector1">
              <a:avLst/>
            </a:prstGeom>
            <a:ln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7633456" y="1248601"/>
              <a:ext cx="0" cy="29608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7633456" y="1238258"/>
              <a:ext cx="219253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7384257" y="1095513"/>
              <a:ext cx="725688" cy="3432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8.5° C</a:t>
              </a: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5655946" y="1379835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T/C #9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24413" y="1208027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T/C #9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062993" y="1242493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T/C #13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750421" y="1662444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T/C #13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48215" y="965713"/>
            <a:ext cx="14401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210° C Plateau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41744" y="980728"/>
            <a:ext cx="14401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400° C Plateau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87289" y="3861049"/>
            <a:ext cx="2920260" cy="1998605"/>
            <a:chOff x="3261834" y="3507248"/>
            <a:chExt cx="3777704" cy="2321234"/>
          </a:xfrm>
        </p:grpSpPr>
        <p:grpSp>
          <p:nvGrpSpPr>
            <p:cNvPr id="94" name="Group 93"/>
            <p:cNvGrpSpPr/>
            <p:nvPr/>
          </p:nvGrpSpPr>
          <p:grpSpPr>
            <a:xfrm>
              <a:off x="6145286" y="4595217"/>
              <a:ext cx="894252" cy="1027586"/>
              <a:chOff x="5761121" y="3831945"/>
              <a:chExt cx="894252" cy="693180"/>
            </a:xfrm>
          </p:grpSpPr>
          <p:cxnSp>
            <p:nvCxnSpPr>
              <p:cNvPr id="96" name="Straight Connector 95"/>
              <p:cNvCxnSpPr>
                <a:cxnSpLocks/>
              </p:cNvCxnSpPr>
              <p:nvPr/>
            </p:nvCxnSpPr>
            <p:spPr>
              <a:xfrm>
                <a:off x="6136189" y="4159448"/>
                <a:ext cx="336051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cxnSpLocks/>
              </p:cNvCxnSpPr>
              <p:nvPr/>
            </p:nvCxnSpPr>
            <p:spPr>
              <a:xfrm>
                <a:off x="6136189" y="4525124"/>
                <a:ext cx="336051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>
                <a:cxnSpLocks/>
              </p:cNvCxnSpPr>
              <p:nvPr/>
            </p:nvCxnSpPr>
            <p:spPr>
              <a:xfrm flipV="1">
                <a:off x="6360223" y="4169932"/>
                <a:ext cx="0" cy="355193"/>
              </a:xfrm>
              <a:prstGeom prst="straightConnector1">
                <a:avLst/>
              </a:prstGeom>
              <a:ln>
                <a:headEnd type="triangle"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cxnSpLocks/>
              </p:cNvCxnSpPr>
              <p:nvPr/>
            </p:nvCxnSpPr>
            <p:spPr>
              <a:xfrm flipV="1">
                <a:off x="6360223" y="3952300"/>
                <a:ext cx="0" cy="196816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/>
              <p:cNvSpPr txBox="1"/>
              <p:nvPr/>
            </p:nvSpPr>
            <p:spPr>
              <a:xfrm>
                <a:off x="5761121" y="3831945"/>
                <a:ext cx="894252" cy="2411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6.7° C</a:t>
                </a:r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3261834" y="3944834"/>
              <a:ext cx="7216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T/C #9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284007" y="4636017"/>
              <a:ext cx="821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T/C #13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84007" y="3507248"/>
              <a:ext cx="1845210" cy="3574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665° C Plateau</a:t>
              </a:r>
            </a:p>
          </p:txBody>
        </p:sp>
        <p:sp>
          <p:nvSpPr>
            <p:cNvPr id="43" name="TextBox 1">
              <a:extLst/>
            </p:cNvPr>
            <p:cNvSpPr txBox="1"/>
            <p:nvPr/>
          </p:nvSpPr>
          <p:spPr>
            <a:xfrm>
              <a:off x="4645922" y="5540983"/>
              <a:ext cx="1086511" cy="287499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T/C # 1,15</a:t>
              </a:r>
            </a:p>
          </p:txBody>
        </p:sp>
      </p:grpSp>
      <p:sp>
        <p:nvSpPr>
          <p:cNvPr id="44" name="TextBox 1">
            <a:extLst/>
          </p:cNvPr>
          <p:cNvSpPr txBox="1"/>
          <p:nvPr/>
        </p:nvSpPr>
        <p:spPr>
          <a:xfrm>
            <a:off x="1711732" y="2703275"/>
            <a:ext cx="1086510" cy="2874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T/C # 1, 4, 15</a:t>
            </a:r>
          </a:p>
        </p:txBody>
      </p:sp>
      <p:sp>
        <p:nvSpPr>
          <p:cNvPr id="45" name="TextBox 1">
            <a:extLst/>
          </p:cNvPr>
          <p:cNvSpPr txBox="1"/>
          <p:nvPr/>
        </p:nvSpPr>
        <p:spPr>
          <a:xfrm>
            <a:off x="6390632" y="2370683"/>
            <a:ext cx="1086510" cy="2874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T/C # 1, 4, 15</a:t>
            </a:r>
          </a:p>
        </p:txBody>
      </p:sp>
      <p:pic>
        <p:nvPicPr>
          <p:cNvPr id="48" name="Content Placeholder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3910" y="4149080"/>
            <a:ext cx="4048480" cy="229083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797482" y="5186773"/>
            <a:ext cx="1457983" cy="215444"/>
          </a:xfrm>
          <a:prstGeom prst="rect">
            <a:avLst/>
          </a:prstGeom>
          <a:solidFill>
            <a:srgbClr val="B4C6E7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QXFA104 Reaction Fixture</a:t>
            </a:r>
          </a:p>
        </p:txBody>
      </p:sp>
    </p:spTree>
    <p:extLst>
      <p:ext uri="{BB962C8B-B14F-4D97-AF65-F5344CB8AC3E}">
        <p14:creationId xmlns:p14="http://schemas.microsoft.com/office/powerpoint/2010/main" val="1716919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QXFA106 Heat Treatment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F. Nobrega - Coil Reaction &amp; Impregnation at FNAL, 12/7/2017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1" name="TextBox 1">
            <a:extLst/>
          </p:cNvPr>
          <p:cNvSpPr txBox="1"/>
          <p:nvPr/>
        </p:nvSpPr>
        <p:spPr>
          <a:xfrm>
            <a:off x="971600" y="914013"/>
            <a:ext cx="5328592" cy="2827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400" b="1" i="0" baseline="0" dirty="0">
                <a:effectLst/>
              </a:rPr>
              <a:t>Recipe: 25</a:t>
            </a:r>
            <a:r>
              <a:rPr lang="en-US" sz="1400" b="1" dirty="0"/>
              <a:t>°</a:t>
            </a:r>
            <a:r>
              <a:rPr lang="en-US" sz="1400" b="1" i="0" baseline="0" dirty="0">
                <a:effectLst/>
              </a:rPr>
              <a:t>C*210</a:t>
            </a:r>
            <a:r>
              <a:rPr lang="en-US" sz="1400" b="1" dirty="0"/>
              <a:t>°</a:t>
            </a:r>
            <a:r>
              <a:rPr lang="en-US" sz="1400" b="1" i="0" baseline="0" dirty="0">
                <a:effectLst/>
              </a:rPr>
              <a:t>C /</a:t>
            </a:r>
            <a:r>
              <a:rPr lang="en-US" sz="1400" b="1" dirty="0"/>
              <a:t>48</a:t>
            </a:r>
            <a:r>
              <a:rPr lang="en-US" sz="1400" b="1" i="0" baseline="0" dirty="0">
                <a:effectLst/>
              </a:rPr>
              <a:t>h +50</a:t>
            </a:r>
            <a:r>
              <a:rPr lang="en-US" sz="1400" b="1" dirty="0"/>
              <a:t>°</a:t>
            </a:r>
            <a:r>
              <a:rPr lang="en-US" sz="1400" b="1" i="0" baseline="0" dirty="0">
                <a:effectLst/>
              </a:rPr>
              <a:t>C*400</a:t>
            </a:r>
            <a:r>
              <a:rPr lang="en-US" sz="1400" b="1" dirty="0"/>
              <a:t>° </a:t>
            </a:r>
            <a:r>
              <a:rPr lang="en-US" sz="1400" b="1" i="0" baseline="0" dirty="0">
                <a:effectLst/>
              </a:rPr>
              <a:t>C/48h + 50</a:t>
            </a:r>
            <a:r>
              <a:rPr lang="en-US" sz="1400" b="1" dirty="0"/>
              <a:t>°</a:t>
            </a:r>
            <a:r>
              <a:rPr lang="en-US" sz="1400" b="1" i="0" baseline="0" dirty="0">
                <a:effectLst/>
              </a:rPr>
              <a:t>C*665</a:t>
            </a:r>
            <a:r>
              <a:rPr lang="en-US" sz="1400" b="1" dirty="0"/>
              <a:t>°</a:t>
            </a:r>
            <a:r>
              <a:rPr lang="en-US" sz="1400" b="1" i="0" baseline="0" dirty="0">
                <a:effectLst/>
              </a:rPr>
              <a:t>C/50h</a:t>
            </a:r>
            <a:endParaRPr lang="en-US" sz="1400" b="1" dirty="0">
              <a:effectLst/>
            </a:endParaRPr>
          </a:p>
          <a:p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719235"/>
            <a:ext cx="17027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(ramp, plateau T, dwell)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1840" y="719664"/>
            <a:ext cx="17796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(ramp, plateau T, dwell)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8484" y="724312"/>
            <a:ext cx="16642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(ramp, plateau T, dwell)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952" y="1219200"/>
            <a:ext cx="7916048" cy="4906963"/>
          </a:xfrm>
        </p:spPr>
      </p:pic>
      <p:sp>
        <p:nvSpPr>
          <p:cNvPr id="14" name="TextBox 13"/>
          <p:cNvSpPr txBox="1"/>
          <p:nvPr/>
        </p:nvSpPr>
        <p:spPr>
          <a:xfrm>
            <a:off x="2033810" y="5455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46716" y="47147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48214" y="47147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65214" y="35818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0622" y="35442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89882" y="19690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32240" y="19690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1" name="TextBox 1">
            <a:extLst/>
          </p:cNvPr>
          <p:cNvSpPr txBox="1"/>
          <p:nvPr/>
        </p:nvSpPr>
        <p:spPr>
          <a:xfrm>
            <a:off x="1322951" y="1652631"/>
            <a:ext cx="3836410" cy="2020050"/>
          </a:xfrm>
          <a:prstGeom prst="rect">
            <a:avLst/>
          </a:prstGeom>
          <a:noFill/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Results:</a:t>
            </a:r>
          </a:p>
          <a:p>
            <a:r>
              <a:rPr lang="en-US" sz="1600" dirty="0"/>
              <a:t>1-2</a:t>
            </a:r>
            <a:r>
              <a:rPr lang="en-US" sz="1600" baseline="0" dirty="0"/>
              <a:t> Ramp 14 </a:t>
            </a:r>
            <a:r>
              <a:rPr lang="en-US" sz="1600" baseline="0" dirty="0" err="1"/>
              <a:t>hrs</a:t>
            </a:r>
            <a:endParaRPr lang="en-US" sz="1600" baseline="0" dirty="0"/>
          </a:p>
          <a:p>
            <a:r>
              <a:rPr lang="en-US" sz="1600" baseline="0" dirty="0"/>
              <a:t>2-3 210 </a:t>
            </a:r>
            <a:r>
              <a:rPr lang="en-US" sz="1600" dirty="0"/>
              <a:t>°</a:t>
            </a:r>
            <a:r>
              <a:rPr lang="en-US" sz="1600" baseline="0" dirty="0"/>
              <a:t>C plateau 207</a:t>
            </a:r>
            <a:r>
              <a:rPr lang="en-US" sz="1600" dirty="0"/>
              <a:t>° </a:t>
            </a:r>
            <a:r>
              <a:rPr lang="en-US" sz="1600" baseline="0" dirty="0"/>
              <a:t>C </a:t>
            </a:r>
            <a:r>
              <a:rPr lang="en-US" sz="1600" baseline="0" dirty="0" err="1"/>
              <a:t>hrs</a:t>
            </a:r>
            <a:r>
              <a:rPr lang="en-US" sz="1600" baseline="0" dirty="0"/>
              <a:t> &amp; 43 </a:t>
            </a:r>
            <a:r>
              <a:rPr lang="en-US" sz="1600" baseline="0" dirty="0" err="1"/>
              <a:t>hrs</a:t>
            </a:r>
            <a:endParaRPr lang="en-US" sz="1600" baseline="0" dirty="0"/>
          </a:p>
          <a:p>
            <a:r>
              <a:rPr lang="en-US" sz="1600" baseline="0" dirty="0"/>
              <a:t>3-4 Ramp 7 </a:t>
            </a:r>
            <a:r>
              <a:rPr lang="en-US" sz="1600" baseline="0" dirty="0" err="1"/>
              <a:t>hrs</a:t>
            </a:r>
            <a:endParaRPr lang="en-US" sz="1600" baseline="0" dirty="0"/>
          </a:p>
          <a:p>
            <a:r>
              <a:rPr lang="en-US" sz="1600" baseline="0" dirty="0"/>
              <a:t>4-5 400</a:t>
            </a:r>
            <a:r>
              <a:rPr lang="en-US" sz="1600" dirty="0"/>
              <a:t> °</a:t>
            </a:r>
            <a:r>
              <a:rPr lang="en-US" sz="1600" baseline="0" dirty="0"/>
              <a:t>C plateau 398</a:t>
            </a:r>
            <a:r>
              <a:rPr lang="en-US" sz="1600" dirty="0"/>
              <a:t>° </a:t>
            </a:r>
            <a:r>
              <a:rPr lang="en-US" sz="1600" baseline="0" dirty="0"/>
              <a:t>C &amp; 44 </a:t>
            </a:r>
            <a:r>
              <a:rPr lang="en-US" sz="1600" baseline="0" dirty="0" err="1"/>
              <a:t>hrs</a:t>
            </a:r>
            <a:endParaRPr lang="en-US" sz="1600" baseline="0" dirty="0"/>
          </a:p>
          <a:p>
            <a:r>
              <a:rPr lang="en-US" sz="1600" baseline="0" dirty="0"/>
              <a:t>5-6 Ramp </a:t>
            </a:r>
            <a:r>
              <a:rPr lang="en-US" sz="1600" dirty="0"/>
              <a:t>6</a:t>
            </a:r>
            <a:r>
              <a:rPr lang="en-US" sz="1600" baseline="0" dirty="0"/>
              <a:t> </a:t>
            </a:r>
            <a:r>
              <a:rPr lang="en-US" sz="1600" baseline="0" dirty="0" err="1"/>
              <a:t>hrs</a:t>
            </a:r>
            <a:endParaRPr lang="en-US" sz="1600" baseline="0" dirty="0"/>
          </a:p>
          <a:p>
            <a:r>
              <a:rPr lang="en-US" sz="1600" baseline="0" dirty="0"/>
              <a:t>6-7 665 </a:t>
            </a:r>
            <a:r>
              <a:rPr lang="en-US" sz="1600" dirty="0"/>
              <a:t>°</a:t>
            </a:r>
            <a:r>
              <a:rPr lang="en-US" sz="1600" baseline="0" dirty="0"/>
              <a:t>C plateau </a:t>
            </a:r>
            <a:r>
              <a:rPr lang="en-US" sz="1600" b="1" baseline="0" dirty="0">
                <a:solidFill>
                  <a:srgbClr val="FF0000"/>
                </a:solidFill>
              </a:rPr>
              <a:t>661</a:t>
            </a:r>
            <a:r>
              <a:rPr lang="en-US" sz="1600" dirty="0"/>
              <a:t>° </a:t>
            </a:r>
            <a:r>
              <a:rPr lang="en-US" sz="1600" baseline="0" dirty="0"/>
              <a:t>C &amp; </a:t>
            </a:r>
            <a:r>
              <a:rPr lang="en-US" sz="1600" b="1" baseline="0" dirty="0">
                <a:solidFill>
                  <a:srgbClr val="FF0000"/>
                </a:solidFill>
              </a:rPr>
              <a:t>55</a:t>
            </a:r>
            <a:r>
              <a:rPr lang="en-US" sz="1600" baseline="0" dirty="0"/>
              <a:t> </a:t>
            </a:r>
            <a:r>
              <a:rPr lang="en-US" sz="1600" baseline="0" dirty="0" err="1"/>
              <a:t>hrs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3772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53" y="3659428"/>
            <a:ext cx="4114800" cy="25531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012" y="961943"/>
            <a:ext cx="4114800" cy="2553140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53" y="949583"/>
            <a:ext cx="4114800" cy="25531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QXFA106 Heat Treatment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F. Nobrega - Coil Reaction &amp; Impregnation at FNAL, 12/7/2017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3184910" y="1663660"/>
            <a:ext cx="234962" cy="619043"/>
            <a:chOff x="6940254" y="2564904"/>
            <a:chExt cx="336051" cy="1296144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6940254" y="3861048"/>
              <a:ext cx="33605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cxnSpLocks/>
            </p:cNvCxnSpPr>
            <p:nvPr/>
          </p:nvCxnSpPr>
          <p:spPr>
            <a:xfrm>
              <a:off x="6940254" y="2564904"/>
              <a:ext cx="33605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7164288" y="2564904"/>
              <a:ext cx="0" cy="1296144"/>
            </a:xfrm>
            <a:prstGeom prst="straightConnector1">
              <a:avLst/>
            </a:prstGeom>
            <a:ln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7384726" y="1794308"/>
            <a:ext cx="234961" cy="591826"/>
            <a:chOff x="6940254" y="2564904"/>
            <a:chExt cx="336051" cy="1296144"/>
          </a:xfrm>
        </p:grpSpPr>
        <p:cxnSp>
          <p:nvCxnSpPr>
            <p:cNvPr id="31" name="Straight Connector 30"/>
            <p:cNvCxnSpPr>
              <a:cxnSpLocks/>
            </p:cNvCxnSpPr>
            <p:nvPr/>
          </p:nvCxnSpPr>
          <p:spPr>
            <a:xfrm>
              <a:off x="6940254" y="3861048"/>
              <a:ext cx="33605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/>
            </p:cNvCxnSpPr>
            <p:nvPr/>
          </p:nvCxnSpPr>
          <p:spPr>
            <a:xfrm>
              <a:off x="6940254" y="2564904"/>
              <a:ext cx="33605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164288" y="2564904"/>
              <a:ext cx="0" cy="1296144"/>
            </a:xfrm>
            <a:prstGeom prst="straightConnector1">
              <a:avLst/>
            </a:prstGeom>
            <a:ln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96755" y="1001374"/>
            <a:ext cx="14401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210° C Plateau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91472" y="1040663"/>
            <a:ext cx="14401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400° C Plateau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23395" y="3646505"/>
            <a:ext cx="1586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665° C Plateau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272098" y="4797152"/>
            <a:ext cx="234961" cy="427937"/>
            <a:chOff x="6940254" y="2564904"/>
            <a:chExt cx="336051" cy="1296144"/>
          </a:xfrm>
        </p:grpSpPr>
        <p:cxnSp>
          <p:nvCxnSpPr>
            <p:cNvPr id="44" name="Straight Connector 43"/>
            <p:cNvCxnSpPr>
              <a:cxnSpLocks/>
            </p:cNvCxnSpPr>
            <p:nvPr/>
          </p:nvCxnSpPr>
          <p:spPr>
            <a:xfrm>
              <a:off x="6940254" y="3861048"/>
              <a:ext cx="33605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cxnSpLocks/>
            </p:cNvCxnSpPr>
            <p:nvPr/>
          </p:nvCxnSpPr>
          <p:spPr>
            <a:xfrm>
              <a:off x="6940254" y="2564904"/>
              <a:ext cx="33605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7164288" y="2564904"/>
              <a:ext cx="0" cy="1296144"/>
            </a:xfrm>
            <a:prstGeom prst="straightConnector1">
              <a:avLst/>
            </a:prstGeom>
            <a:ln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Content Placeholder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3910" y="4149080"/>
            <a:ext cx="4048480" cy="22908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64088" y="5157192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Content Placeholder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81" y="5205515"/>
            <a:ext cx="1080120" cy="216024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6300192" y="5085184"/>
            <a:ext cx="360040" cy="12033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97482" y="5186773"/>
            <a:ext cx="1457983" cy="215444"/>
          </a:xfrm>
          <a:prstGeom prst="rect">
            <a:avLst/>
          </a:prstGeom>
          <a:solidFill>
            <a:srgbClr val="B4C6E7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QXFA106 Reaction Fixture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07077" y="2421564"/>
            <a:ext cx="68480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6.9° 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22950" y="2296493"/>
            <a:ext cx="98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T/C #1,4,15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05876" y="1390847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T/C #13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11095" y="5205515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T/C #4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499150" y="4480843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T/C #13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03630" y="2479538"/>
            <a:ext cx="78418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10.7° 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67873" y="4412099"/>
            <a:ext cx="68480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9.5° C</a:t>
            </a:r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 flipV="1">
            <a:off x="3426659" y="4565987"/>
            <a:ext cx="0" cy="2311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  <a:endCxn id="26" idx="3"/>
          </p:cNvCxnSpPr>
          <p:nvPr/>
        </p:nvCxnSpPr>
        <p:spPr>
          <a:xfrm flipH="1">
            <a:off x="3252676" y="4565988"/>
            <a:ext cx="17606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 flipV="1">
            <a:off x="3341551" y="2270552"/>
            <a:ext cx="0" cy="17577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7541367" y="2390930"/>
            <a:ext cx="0" cy="11078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9065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8946e33d-fd2f-4ae4-8ee9-d90c129cdf9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13848</TotalTime>
  <Words>1856</Words>
  <Application>Microsoft Office PowerPoint</Application>
  <PresentationFormat>On-screen Show (4:3)</PresentationFormat>
  <Paragraphs>311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CourierNew</vt:lpstr>
      <vt:lpstr>Times New Roman</vt:lpstr>
      <vt:lpstr>Wingdings</vt:lpstr>
      <vt:lpstr>Thème Office</vt:lpstr>
      <vt:lpstr>Coil Reaction &amp; Impregnation at FNAL  Coils QXFA101,104,106 for Magnet MQXFAP2  </vt:lpstr>
      <vt:lpstr>Outline of Talk, Coils QXFA101, 104, &amp; 106</vt:lpstr>
      <vt:lpstr>Materials Used</vt:lpstr>
      <vt:lpstr>Coil QXFA101 Heat Treatment</vt:lpstr>
      <vt:lpstr>Coil QXFA101 Heat Treatment</vt:lpstr>
      <vt:lpstr>Coil QXFA104 Heat Treatment</vt:lpstr>
      <vt:lpstr>Coil QXFA104 Heat Treatment</vt:lpstr>
      <vt:lpstr>Coil QXFA106 Heat Treatment</vt:lpstr>
      <vt:lpstr>Coil QXFA106 Heat Treatment</vt:lpstr>
      <vt:lpstr>Coil Reaction Summary</vt:lpstr>
      <vt:lpstr>Witness Sample Holder QXFA106 &amp; Subsequent Coils</vt:lpstr>
      <vt:lpstr>Impregnation Process</vt:lpstr>
      <vt:lpstr>Coil QXFA101 CMM Results</vt:lpstr>
      <vt:lpstr>Coil QXFA101 CMM Results</vt:lpstr>
      <vt:lpstr>Coil QXFA104 CMM Results</vt:lpstr>
      <vt:lpstr>Coil QXFA104 CMM Results</vt:lpstr>
      <vt:lpstr>Coil QXFA106 CMM Results</vt:lpstr>
      <vt:lpstr>Coil QXFA106 CMM Results</vt:lpstr>
      <vt:lpstr>PowerPoint Presentation</vt:lpstr>
      <vt:lpstr>PowerPoint Presentation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Fred Nobrega x4271</cp:lastModifiedBy>
  <cp:revision>554</cp:revision>
  <cp:lastPrinted>2017-12-06T15:58:52Z</cp:lastPrinted>
  <dcterms:created xsi:type="dcterms:W3CDTF">2016-03-23T12:58:39Z</dcterms:created>
  <dcterms:modified xsi:type="dcterms:W3CDTF">2017-12-07T21:03:38Z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