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71" r:id="rId6"/>
    <p:sldId id="272" r:id="rId7"/>
    <p:sldId id="261" r:id="rId8"/>
    <p:sldId id="262" r:id="rId9"/>
    <p:sldId id="263" r:id="rId10"/>
    <p:sldId id="264" r:id="rId11"/>
    <p:sldId id="27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1_Electr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1_Electri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2_Electri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2_Electri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5_Electric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QXFA_105_Electric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rdantaylor\Desktop\SuperCon\QXF\MQXFL02\CoilComparison12061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101 Direct Polarity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Sheet1!$B$2:$B$517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431</c:v>
                </c:pt>
                <c:pt idx="6">
                  <c:v>413</c:v>
                </c:pt>
                <c:pt idx="7">
                  <c:v>407</c:v>
                </c:pt>
                <c:pt idx="8">
                  <c:v>384</c:v>
                </c:pt>
                <c:pt idx="9">
                  <c:v>366</c:v>
                </c:pt>
                <c:pt idx="10">
                  <c:v>348</c:v>
                </c:pt>
                <c:pt idx="11">
                  <c:v>337</c:v>
                </c:pt>
                <c:pt idx="12">
                  <c:v>325</c:v>
                </c:pt>
                <c:pt idx="13">
                  <c:v>313</c:v>
                </c:pt>
                <c:pt idx="14">
                  <c:v>301</c:v>
                </c:pt>
                <c:pt idx="15">
                  <c:v>283</c:v>
                </c:pt>
                <c:pt idx="16">
                  <c:v>260</c:v>
                </c:pt>
                <c:pt idx="17">
                  <c:v>248</c:v>
                </c:pt>
                <c:pt idx="18">
                  <c:v>224</c:v>
                </c:pt>
                <c:pt idx="19">
                  <c:v>201</c:v>
                </c:pt>
                <c:pt idx="20">
                  <c:v>177</c:v>
                </c:pt>
                <c:pt idx="21">
                  <c:v>154</c:v>
                </c:pt>
                <c:pt idx="22">
                  <c:v>130</c:v>
                </c:pt>
                <c:pt idx="23">
                  <c:v>106</c:v>
                </c:pt>
                <c:pt idx="24">
                  <c:v>77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-17</c:v>
                </c:pt>
                <c:pt idx="29">
                  <c:v>-40</c:v>
                </c:pt>
                <c:pt idx="30">
                  <c:v>-64</c:v>
                </c:pt>
                <c:pt idx="31">
                  <c:v>-88</c:v>
                </c:pt>
                <c:pt idx="32">
                  <c:v>-105</c:v>
                </c:pt>
                <c:pt idx="33">
                  <c:v>-123</c:v>
                </c:pt>
                <c:pt idx="34">
                  <c:v>-147</c:v>
                </c:pt>
                <c:pt idx="35">
                  <c:v>-164</c:v>
                </c:pt>
                <c:pt idx="36">
                  <c:v>-188</c:v>
                </c:pt>
                <c:pt idx="37">
                  <c:v>-206</c:v>
                </c:pt>
                <c:pt idx="38">
                  <c:v>-223</c:v>
                </c:pt>
                <c:pt idx="39">
                  <c:v>-235</c:v>
                </c:pt>
                <c:pt idx="40">
                  <c:v>-253</c:v>
                </c:pt>
                <c:pt idx="41">
                  <c:v>-271</c:v>
                </c:pt>
                <c:pt idx="42">
                  <c:v>-282</c:v>
                </c:pt>
                <c:pt idx="43">
                  <c:v>-294</c:v>
                </c:pt>
                <c:pt idx="44">
                  <c:v>-300</c:v>
                </c:pt>
                <c:pt idx="45">
                  <c:v>-312</c:v>
                </c:pt>
                <c:pt idx="46">
                  <c:v>-324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-342</c:v>
                </c:pt>
                <c:pt idx="51">
                  <c:v>-347</c:v>
                </c:pt>
                <c:pt idx="52">
                  <c:v>-342</c:v>
                </c:pt>
                <c:pt idx="53">
                  <c:v>-342</c:v>
                </c:pt>
                <c:pt idx="54">
                  <c:v>-336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-294</c:v>
                </c:pt>
                <c:pt idx="59">
                  <c:v>-277</c:v>
                </c:pt>
                <c:pt idx="60">
                  <c:v>-253</c:v>
                </c:pt>
                <c:pt idx="61">
                  <c:v>-241</c:v>
                </c:pt>
                <c:pt idx="62">
                  <c:v>-218</c:v>
                </c:pt>
                <c:pt idx="63">
                  <c:v>-194</c:v>
                </c:pt>
                <c:pt idx="64">
                  <c:v>-170</c:v>
                </c:pt>
                <c:pt idx="65">
                  <c:v>-147</c:v>
                </c:pt>
                <c:pt idx="66">
                  <c:v>-123</c:v>
                </c:pt>
                <c:pt idx="67">
                  <c:v>-93</c:v>
                </c:pt>
                <c:pt idx="68">
                  <c:v>-70</c:v>
                </c:pt>
                <c:pt idx="69">
                  <c:v>-46</c:v>
                </c:pt>
                <c:pt idx="70">
                  <c:v>-17</c:v>
                </c:pt>
                <c:pt idx="71">
                  <c:v>6</c:v>
                </c:pt>
                <c:pt idx="72">
                  <c:v>30</c:v>
                </c:pt>
                <c:pt idx="73">
                  <c:v>53</c:v>
                </c:pt>
                <c:pt idx="74">
                  <c:v>77</c:v>
                </c:pt>
                <c:pt idx="75">
                  <c:v>100</c:v>
                </c:pt>
                <c:pt idx="76">
                  <c:v>118</c:v>
                </c:pt>
                <c:pt idx="77">
                  <c:v>136</c:v>
                </c:pt>
                <c:pt idx="78">
                  <c:v>154</c:v>
                </c:pt>
                <c:pt idx="79">
                  <c:v>165</c:v>
                </c:pt>
                <c:pt idx="80">
                  <c:v>183</c:v>
                </c:pt>
                <c:pt idx="81">
                  <c:v>195</c:v>
                </c:pt>
                <c:pt idx="82">
                  <c:v>201</c:v>
                </c:pt>
                <c:pt idx="83">
                  <c:v>213</c:v>
                </c:pt>
                <c:pt idx="84">
                  <c:v>219</c:v>
                </c:pt>
                <c:pt idx="85">
                  <c:v>224</c:v>
                </c:pt>
                <c:pt idx="86">
                  <c:v>224</c:v>
                </c:pt>
                <c:pt idx="87">
                  <c:v>224</c:v>
                </c:pt>
                <c:pt idx="88">
                  <c:v>219</c:v>
                </c:pt>
                <c:pt idx="89">
                  <c:v>219</c:v>
                </c:pt>
                <c:pt idx="90">
                  <c:v>213</c:v>
                </c:pt>
                <c:pt idx="91">
                  <c:v>201</c:v>
                </c:pt>
                <c:pt idx="92">
                  <c:v>195</c:v>
                </c:pt>
                <c:pt idx="93">
                  <c:v>183</c:v>
                </c:pt>
                <c:pt idx="94">
                  <c:v>171</c:v>
                </c:pt>
                <c:pt idx="95">
                  <c:v>159</c:v>
                </c:pt>
                <c:pt idx="96">
                  <c:v>148</c:v>
                </c:pt>
                <c:pt idx="97">
                  <c:v>130</c:v>
                </c:pt>
                <c:pt idx="98">
                  <c:v>118</c:v>
                </c:pt>
                <c:pt idx="99">
                  <c:v>100</c:v>
                </c:pt>
                <c:pt idx="100">
                  <c:v>83</c:v>
                </c:pt>
                <c:pt idx="101">
                  <c:v>65</c:v>
                </c:pt>
                <c:pt idx="102">
                  <c:v>47</c:v>
                </c:pt>
                <c:pt idx="103">
                  <c:v>35</c:v>
                </c:pt>
                <c:pt idx="104">
                  <c:v>18</c:v>
                </c:pt>
                <c:pt idx="105">
                  <c:v>0</c:v>
                </c:pt>
                <c:pt idx="106">
                  <c:v>-17</c:v>
                </c:pt>
                <c:pt idx="107">
                  <c:v>-34</c:v>
                </c:pt>
                <c:pt idx="108">
                  <c:v>-46</c:v>
                </c:pt>
                <c:pt idx="109">
                  <c:v>-64</c:v>
                </c:pt>
                <c:pt idx="110">
                  <c:v>-76</c:v>
                </c:pt>
                <c:pt idx="111">
                  <c:v>-88</c:v>
                </c:pt>
                <c:pt idx="112">
                  <c:v>-99</c:v>
                </c:pt>
                <c:pt idx="113">
                  <c:v>-111</c:v>
                </c:pt>
                <c:pt idx="114">
                  <c:v>-117</c:v>
                </c:pt>
                <c:pt idx="115">
                  <c:v>-129</c:v>
                </c:pt>
                <c:pt idx="116">
                  <c:v>-135</c:v>
                </c:pt>
                <c:pt idx="117">
                  <c:v>-141</c:v>
                </c:pt>
                <c:pt idx="118">
                  <c:v>-141</c:v>
                </c:pt>
                <c:pt idx="119">
                  <c:v>-147</c:v>
                </c:pt>
                <c:pt idx="120">
                  <c:v>-147</c:v>
                </c:pt>
                <c:pt idx="121">
                  <c:v>-147</c:v>
                </c:pt>
                <c:pt idx="122">
                  <c:v>-147</c:v>
                </c:pt>
                <c:pt idx="123">
                  <c:v>-141</c:v>
                </c:pt>
                <c:pt idx="124">
                  <c:v>-135</c:v>
                </c:pt>
                <c:pt idx="125">
                  <c:v>-135</c:v>
                </c:pt>
                <c:pt idx="126">
                  <c:v>-135</c:v>
                </c:pt>
                <c:pt idx="127">
                  <c:v>-129</c:v>
                </c:pt>
                <c:pt idx="128">
                  <c:v>-117</c:v>
                </c:pt>
                <c:pt idx="129">
                  <c:v>-111</c:v>
                </c:pt>
                <c:pt idx="130">
                  <c:v>-99</c:v>
                </c:pt>
                <c:pt idx="131">
                  <c:v>-93</c:v>
                </c:pt>
                <c:pt idx="132">
                  <c:v>-82</c:v>
                </c:pt>
                <c:pt idx="133">
                  <c:v>-70</c:v>
                </c:pt>
                <c:pt idx="134">
                  <c:v>-58</c:v>
                </c:pt>
                <c:pt idx="135">
                  <c:v>-52</c:v>
                </c:pt>
                <c:pt idx="136">
                  <c:v>-40</c:v>
                </c:pt>
                <c:pt idx="137">
                  <c:v>-29</c:v>
                </c:pt>
                <c:pt idx="138">
                  <c:v>-17</c:v>
                </c:pt>
                <c:pt idx="139">
                  <c:v>-5</c:v>
                </c:pt>
                <c:pt idx="140">
                  <c:v>6</c:v>
                </c:pt>
                <c:pt idx="141">
                  <c:v>12</c:v>
                </c:pt>
                <c:pt idx="142">
                  <c:v>24</c:v>
                </c:pt>
                <c:pt idx="143">
                  <c:v>35</c:v>
                </c:pt>
                <c:pt idx="144">
                  <c:v>47</c:v>
                </c:pt>
                <c:pt idx="145">
                  <c:v>53</c:v>
                </c:pt>
                <c:pt idx="146">
                  <c:v>59</c:v>
                </c:pt>
                <c:pt idx="147">
                  <c:v>71</c:v>
                </c:pt>
                <c:pt idx="148">
                  <c:v>77</c:v>
                </c:pt>
                <c:pt idx="149">
                  <c:v>83</c:v>
                </c:pt>
                <c:pt idx="150">
                  <c:v>89</c:v>
                </c:pt>
                <c:pt idx="151">
                  <c:v>89</c:v>
                </c:pt>
                <c:pt idx="152">
                  <c:v>94</c:v>
                </c:pt>
                <c:pt idx="153">
                  <c:v>94</c:v>
                </c:pt>
                <c:pt idx="154">
                  <c:v>94</c:v>
                </c:pt>
                <c:pt idx="155">
                  <c:v>100</c:v>
                </c:pt>
                <c:pt idx="156">
                  <c:v>100</c:v>
                </c:pt>
                <c:pt idx="157">
                  <c:v>94</c:v>
                </c:pt>
                <c:pt idx="158">
                  <c:v>94</c:v>
                </c:pt>
                <c:pt idx="159">
                  <c:v>94</c:v>
                </c:pt>
                <c:pt idx="160">
                  <c:v>89</c:v>
                </c:pt>
                <c:pt idx="161">
                  <c:v>83</c:v>
                </c:pt>
                <c:pt idx="162">
                  <c:v>83</c:v>
                </c:pt>
                <c:pt idx="163">
                  <c:v>77</c:v>
                </c:pt>
                <c:pt idx="164">
                  <c:v>71</c:v>
                </c:pt>
                <c:pt idx="165">
                  <c:v>65</c:v>
                </c:pt>
                <c:pt idx="166">
                  <c:v>59</c:v>
                </c:pt>
                <c:pt idx="167">
                  <c:v>53</c:v>
                </c:pt>
                <c:pt idx="168">
                  <c:v>47</c:v>
                </c:pt>
                <c:pt idx="169">
                  <c:v>35</c:v>
                </c:pt>
                <c:pt idx="170">
                  <c:v>30</c:v>
                </c:pt>
                <c:pt idx="171">
                  <c:v>24</c:v>
                </c:pt>
                <c:pt idx="172">
                  <c:v>18</c:v>
                </c:pt>
                <c:pt idx="173">
                  <c:v>6</c:v>
                </c:pt>
                <c:pt idx="174">
                  <c:v>0</c:v>
                </c:pt>
                <c:pt idx="175">
                  <c:v>-5</c:v>
                </c:pt>
                <c:pt idx="176">
                  <c:v>-11</c:v>
                </c:pt>
                <c:pt idx="177">
                  <c:v>-17</c:v>
                </c:pt>
                <c:pt idx="178">
                  <c:v>-29</c:v>
                </c:pt>
                <c:pt idx="179">
                  <c:v>-34</c:v>
                </c:pt>
                <c:pt idx="180">
                  <c:v>-34</c:v>
                </c:pt>
                <c:pt idx="181">
                  <c:v>-40</c:v>
                </c:pt>
                <c:pt idx="182">
                  <c:v>-46</c:v>
                </c:pt>
                <c:pt idx="183">
                  <c:v>-52</c:v>
                </c:pt>
                <c:pt idx="184">
                  <c:v>-52</c:v>
                </c:pt>
                <c:pt idx="185">
                  <c:v>-58</c:v>
                </c:pt>
                <c:pt idx="186">
                  <c:v>-58</c:v>
                </c:pt>
                <c:pt idx="187">
                  <c:v>-64</c:v>
                </c:pt>
                <c:pt idx="188">
                  <c:v>-64</c:v>
                </c:pt>
                <c:pt idx="189">
                  <c:v>-64</c:v>
                </c:pt>
                <c:pt idx="190">
                  <c:v>-64</c:v>
                </c:pt>
                <c:pt idx="191">
                  <c:v>-64</c:v>
                </c:pt>
                <c:pt idx="192">
                  <c:v>-58</c:v>
                </c:pt>
                <c:pt idx="193">
                  <c:v>-58</c:v>
                </c:pt>
                <c:pt idx="194">
                  <c:v>-58</c:v>
                </c:pt>
                <c:pt idx="195">
                  <c:v>-58</c:v>
                </c:pt>
                <c:pt idx="196">
                  <c:v>-52</c:v>
                </c:pt>
                <c:pt idx="197">
                  <c:v>-52</c:v>
                </c:pt>
                <c:pt idx="198">
                  <c:v>-46</c:v>
                </c:pt>
                <c:pt idx="199">
                  <c:v>-46</c:v>
                </c:pt>
                <c:pt idx="200">
                  <c:v>-40</c:v>
                </c:pt>
                <c:pt idx="201">
                  <c:v>-34</c:v>
                </c:pt>
                <c:pt idx="202">
                  <c:v>-29</c:v>
                </c:pt>
                <c:pt idx="203">
                  <c:v>-29</c:v>
                </c:pt>
                <c:pt idx="204">
                  <c:v>-23</c:v>
                </c:pt>
                <c:pt idx="205">
                  <c:v>-17</c:v>
                </c:pt>
                <c:pt idx="206">
                  <c:v>-11</c:v>
                </c:pt>
                <c:pt idx="207">
                  <c:v>-5</c:v>
                </c:pt>
                <c:pt idx="208">
                  <c:v>0</c:v>
                </c:pt>
                <c:pt idx="209">
                  <c:v>0</c:v>
                </c:pt>
                <c:pt idx="210">
                  <c:v>6</c:v>
                </c:pt>
                <c:pt idx="211">
                  <c:v>12</c:v>
                </c:pt>
                <c:pt idx="212">
                  <c:v>18</c:v>
                </c:pt>
                <c:pt idx="213">
                  <c:v>18</c:v>
                </c:pt>
                <c:pt idx="214">
                  <c:v>24</c:v>
                </c:pt>
                <c:pt idx="215">
                  <c:v>30</c:v>
                </c:pt>
                <c:pt idx="216">
                  <c:v>30</c:v>
                </c:pt>
                <c:pt idx="217">
                  <c:v>35</c:v>
                </c:pt>
                <c:pt idx="218">
                  <c:v>35</c:v>
                </c:pt>
                <c:pt idx="219">
                  <c:v>35</c:v>
                </c:pt>
                <c:pt idx="220">
                  <c:v>41</c:v>
                </c:pt>
                <c:pt idx="221">
                  <c:v>41</c:v>
                </c:pt>
                <c:pt idx="222">
                  <c:v>41</c:v>
                </c:pt>
                <c:pt idx="223">
                  <c:v>41</c:v>
                </c:pt>
                <c:pt idx="224">
                  <c:v>41</c:v>
                </c:pt>
                <c:pt idx="225">
                  <c:v>47</c:v>
                </c:pt>
                <c:pt idx="226">
                  <c:v>41</c:v>
                </c:pt>
                <c:pt idx="227">
                  <c:v>41</c:v>
                </c:pt>
                <c:pt idx="228">
                  <c:v>41</c:v>
                </c:pt>
                <c:pt idx="229">
                  <c:v>41</c:v>
                </c:pt>
                <c:pt idx="230">
                  <c:v>35</c:v>
                </c:pt>
                <c:pt idx="231">
                  <c:v>35</c:v>
                </c:pt>
                <c:pt idx="232">
                  <c:v>35</c:v>
                </c:pt>
                <c:pt idx="233">
                  <c:v>30</c:v>
                </c:pt>
                <c:pt idx="234">
                  <c:v>30</c:v>
                </c:pt>
                <c:pt idx="235">
                  <c:v>24</c:v>
                </c:pt>
                <c:pt idx="236">
                  <c:v>24</c:v>
                </c:pt>
                <c:pt idx="237">
                  <c:v>18</c:v>
                </c:pt>
                <c:pt idx="238">
                  <c:v>18</c:v>
                </c:pt>
                <c:pt idx="239">
                  <c:v>12</c:v>
                </c:pt>
                <c:pt idx="240">
                  <c:v>12</c:v>
                </c:pt>
                <c:pt idx="241">
                  <c:v>6</c:v>
                </c:pt>
                <c:pt idx="242">
                  <c:v>6</c:v>
                </c:pt>
                <c:pt idx="243">
                  <c:v>0</c:v>
                </c:pt>
                <c:pt idx="244">
                  <c:v>0</c:v>
                </c:pt>
                <c:pt idx="245">
                  <c:v>-5</c:v>
                </c:pt>
                <c:pt idx="246">
                  <c:v>-5</c:v>
                </c:pt>
                <c:pt idx="247">
                  <c:v>-11</c:v>
                </c:pt>
                <c:pt idx="248">
                  <c:v>-11</c:v>
                </c:pt>
                <c:pt idx="249">
                  <c:v>-11</c:v>
                </c:pt>
                <c:pt idx="250">
                  <c:v>-17</c:v>
                </c:pt>
                <c:pt idx="251">
                  <c:v>-17</c:v>
                </c:pt>
                <c:pt idx="252">
                  <c:v>-17</c:v>
                </c:pt>
                <c:pt idx="253">
                  <c:v>-23</c:v>
                </c:pt>
                <c:pt idx="254">
                  <c:v>-23</c:v>
                </c:pt>
                <c:pt idx="255">
                  <c:v>-23</c:v>
                </c:pt>
                <c:pt idx="256">
                  <c:v>-23</c:v>
                </c:pt>
                <c:pt idx="257">
                  <c:v>-29</c:v>
                </c:pt>
                <c:pt idx="258">
                  <c:v>-29</c:v>
                </c:pt>
                <c:pt idx="259">
                  <c:v>-29</c:v>
                </c:pt>
                <c:pt idx="260">
                  <c:v>-23</c:v>
                </c:pt>
                <c:pt idx="261">
                  <c:v>-23</c:v>
                </c:pt>
                <c:pt idx="262">
                  <c:v>-23</c:v>
                </c:pt>
                <c:pt idx="263">
                  <c:v>-23</c:v>
                </c:pt>
                <c:pt idx="264">
                  <c:v>-23</c:v>
                </c:pt>
                <c:pt idx="265">
                  <c:v>-23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-17</c:v>
                </c:pt>
                <c:pt idx="270">
                  <c:v>-17</c:v>
                </c:pt>
                <c:pt idx="271">
                  <c:v>-11</c:v>
                </c:pt>
                <c:pt idx="272">
                  <c:v>-11</c:v>
                </c:pt>
                <c:pt idx="273">
                  <c:v>-11</c:v>
                </c:pt>
                <c:pt idx="274">
                  <c:v>-5</c:v>
                </c:pt>
                <c:pt idx="275">
                  <c:v>-5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6</c:v>
                </c:pt>
                <c:pt idx="281">
                  <c:v>6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18</c:v>
                </c:pt>
                <c:pt idx="288">
                  <c:v>18</c:v>
                </c:pt>
                <c:pt idx="289">
                  <c:v>18</c:v>
                </c:pt>
                <c:pt idx="290">
                  <c:v>18</c:v>
                </c:pt>
                <c:pt idx="291">
                  <c:v>18</c:v>
                </c:pt>
                <c:pt idx="292">
                  <c:v>18</c:v>
                </c:pt>
                <c:pt idx="293">
                  <c:v>18</c:v>
                </c:pt>
                <c:pt idx="294">
                  <c:v>18</c:v>
                </c:pt>
                <c:pt idx="295">
                  <c:v>18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18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6</c:v>
                </c:pt>
                <c:pt idx="309">
                  <c:v>6</c:v>
                </c:pt>
                <c:pt idx="310">
                  <c:v>6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-5</c:v>
                </c:pt>
                <c:pt idx="316">
                  <c:v>-5</c:v>
                </c:pt>
                <c:pt idx="317">
                  <c:v>-5</c:v>
                </c:pt>
                <c:pt idx="318">
                  <c:v>-5</c:v>
                </c:pt>
                <c:pt idx="319">
                  <c:v>-5</c:v>
                </c:pt>
                <c:pt idx="320">
                  <c:v>-5</c:v>
                </c:pt>
                <c:pt idx="321">
                  <c:v>-5</c:v>
                </c:pt>
                <c:pt idx="322">
                  <c:v>-5</c:v>
                </c:pt>
                <c:pt idx="323">
                  <c:v>-11</c:v>
                </c:pt>
                <c:pt idx="324">
                  <c:v>-11</c:v>
                </c:pt>
                <c:pt idx="325">
                  <c:v>-5</c:v>
                </c:pt>
                <c:pt idx="326">
                  <c:v>-5</c:v>
                </c:pt>
                <c:pt idx="327">
                  <c:v>-11</c:v>
                </c:pt>
                <c:pt idx="328">
                  <c:v>-11</c:v>
                </c:pt>
                <c:pt idx="329">
                  <c:v>-11</c:v>
                </c:pt>
                <c:pt idx="330">
                  <c:v>-11</c:v>
                </c:pt>
                <c:pt idx="331">
                  <c:v>-11</c:v>
                </c:pt>
                <c:pt idx="332">
                  <c:v>-11</c:v>
                </c:pt>
                <c:pt idx="333">
                  <c:v>-11</c:v>
                </c:pt>
                <c:pt idx="334">
                  <c:v>-5</c:v>
                </c:pt>
                <c:pt idx="335">
                  <c:v>-5</c:v>
                </c:pt>
                <c:pt idx="336">
                  <c:v>-11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-5</c:v>
                </c:pt>
                <c:pt idx="342">
                  <c:v>0</c:v>
                </c:pt>
                <c:pt idx="343">
                  <c:v>-5</c:v>
                </c:pt>
                <c:pt idx="344">
                  <c:v>-5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6</c:v>
                </c:pt>
                <c:pt idx="351">
                  <c:v>6</c:v>
                </c:pt>
                <c:pt idx="352">
                  <c:v>6</c:v>
                </c:pt>
                <c:pt idx="353">
                  <c:v>6</c:v>
                </c:pt>
                <c:pt idx="354">
                  <c:v>6</c:v>
                </c:pt>
                <c:pt idx="355">
                  <c:v>6</c:v>
                </c:pt>
                <c:pt idx="356">
                  <c:v>6</c:v>
                </c:pt>
                <c:pt idx="357">
                  <c:v>6</c:v>
                </c:pt>
                <c:pt idx="358">
                  <c:v>6</c:v>
                </c:pt>
                <c:pt idx="359">
                  <c:v>6</c:v>
                </c:pt>
                <c:pt idx="360">
                  <c:v>6</c:v>
                </c:pt>
                <c:pt idx="361">
                  <c:v>6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12</c:v>
                </c:pt>
                <c:pt idx="366">
                  <c:v>6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6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0</c:v>
                </c:pt>
                <c:pt idx="380">
                  <c:v>6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-5</c:v>
                </c:pt>
                <c:pt idx="396">
                  <c:v>-5</c:v>
                </c:pt>
                <c:pt idx="397">
                  <c:v>-5</c:v>
                </c:pt>
                <c:pt idx="398">
                  <c:v>-5</c:v>
                </c:pt>
                <c:pt idx="399">
                  <c:v>-5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-5</c:v>
                </c:pt>
                <c:pt idx="407">
                  <c:v>-5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6</c:v>
                </c:pt>
                <c:pt idx="428">
                  <c:v>0</c:v>
                </c:pt>
                <c:pt idx="429">
                  <c:v>6</c:v>
                </c:pt>
                <c:pt idx="430">
                  <c:v>6</c:v>
                </c:pt>
                <c:pt idx="431">
                  <c:v>0</c:v>
                </c:pt>
                <c:pt idx="432">
                  <c:v>6</c:v>
                </c:pt>
                <c:pt idx="433">
                  <c:v>6</c:v>
                </c:pt>
                <c:pt idx="434">
                  <c:v>6</c:v>
                </c:pt>
                <c:pt idx="435">
                  <c:v>0</c:v>
                </c:pt>
                <c:pt idx="436">
                  <c:v>0</c:v>
                </c:pt>
                <c:pt idx="437">
                  <c:v>6</c:v>
                </c:pt>
                <c:pt idx="438">
                  <c:v>6</c:v>
                </c:pt>
                <c:pt idx="439">
                  <c:v>6</c:v>
                </c:pt>
                <c:pt idx="440">
                  <c:v>6</c:v>
                </c:pt>
                <c:pt idx="441">
                  <c:v>6</c:v>
                </c:pt>
                <c:pt idx="442">
                  <c:v>6</c:v>
                </c:pt>
                <c:pt idx="443">
                  <c:v>6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-5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6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Sheet1!$C$2:$C$517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697</c:v>
                </c:pt>
                <c:pt idx="10">
                  <c:v>673</c:v>
                </c:pt>
                <c:pt idx="11">
                  <c:v>638</c:v>
                </c:pt>
                <c:pt idx="12">
                  <c:v>626</c:v>
                </c:pt>
                <c:pt idx="13">
                  <c:v>602</c:v>
                </c:pt>
                <c:pt idx="14">
                  <c:v>567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189</c:v>
                </c:pt>
                <c:pt idx="24">
                  <c:v>142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-129</c:v>
                </c:pt>
                <c:pt idx="31">
                  <c:v>-164</c:v>
                </c:pt>
                <c:pt idx="32">
                  <c:v>-212</c:v>
                </c:pt>
                <c:pt idx="33">
                  <c:v>-259</c:v>
                </c:pt>
                <c:pt idx="34">
                  <c:v>-294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-495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-601</c:v>
                </c:pt>
                <c:pt idx="45">
                  <c:v>-613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-660</c:v>
                </c:pt>
                <c:pt idx="50">
                  <c:v>-672</c:v>
                </c:pt>
                <c:pt idx="51">
                  <c:v>-672</c:v>
                </c:pt>
                <c:pt idx="52">
                  <c:v>-672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-377</c:v>
                </c:pt>
                <c:pt idx="64">
                  <c:v>-330</c:v>
                </c:pt>
                <c:pt idx="65">
                  <c:v>-282</c:v>
                </c:pt>
                <c:pt idx="66">
                  <c:v>-235</c:v>
                </c:pt>
                <c:pt idx="67">
                  <c:v>-176</c:v>
                </c:pt>
                <c:pt idx="68">
                  <c:v>-141</c:v>
                </c:pt>
                <c:pt idx="69">
                  <c:v>-82</c:v>
                </c:pt>
                <c:pt idx="70">
                  <c:v>-34</c:v>
                </c:pt>
                <c:pt idx="71">
                  <c:v>12</c:v>
                </c:pt>
                <c:pt idx="72">
                  <c:v>59</c:v>
                </c:pt>
                <c:pt idx="73">
                  <c:v>106</c:v>
                </c:pt>
                <c:pt idx="74">
                  <c:v>154</c:v>
                </c:pt>
                <c:pt idx="75">
                  <c:v>189</c:v>
                </c:pt>
                <c:pt idx="76">
                  <c:v>224</c:v>
                </c:pt>
                <c:pt idx="77">
                  <c:v>272</c:v>
                </c:pt>
                <c:pt idx="78">
                  <c:v>295</c:v>
                </c:pt>
                <c:pt idx="79">
                  <c:v>331</c:v>
                </c:pt>
                <c:pt idx="80">
                  <c:v>354</c:v>
                </c:pt>
                <c:pt idx="81">
                  <c:v>378</c:v>
                </c:pt>
                <c:pt idx="82">
                  <c:v>390</c:v>
                </c:pt>
                <c:pt idx="83">
                  <c:v>413</c:v>
                </c:pt>
                <c:pt idx="84">
                  <c:v>425</c:v>
                </c:pt>
                <c:pt idx="85">
                  <c:v>425</c:v>
                </c:pt>
                <c:pt idx="86">
                  <c:v>425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378</c:v>
                </c:pt>
                <c:pt idx="93">
                  <c:v>354</c:v>
                </c:pt>
                <c:pt idx="94">
                  <c:v>331</c:v>
                </c:pt>
                <c:pt idx="95">
                  <c:v>307</c:v>
                </c:pt>
                <c:pt idx="96">
                  <c:v>283</c:v>
                </c:pt>
                <c:pt idx="97">
                  <c:v>260</c:v>
                </c:pt>
                <c:pt idx="98">
                  <c:v>224</c:v>
                </c:pt>
                <c:pt idx="99">
                  <c:v>189</c:v>
                </c:pt>
                <c:pt idx="100">
                  <c:v>165</c:v>
                </c:pt>
                <c:pt idx="101">
                  <c:v>130</c:v>
                </c:pt>
                <c:pt idx="102">
                  <c:v>94</c:v>
                </c:pt>
                <c:pt idx="103">
                  <c:v>59</c:v>
                </c:pt>
                <c:pt idx="104">
                  <c:v>35</c:v>
                </c:pt>
                <c:pt idx="105">
                  <c:v>0</c:v>
                </c:pt>
                <c:pt idx="106">
                  <c:v>-34</c:v>
                </c:pt>
                <c:pt idx="107">
                  <c:v>-70</c:v>
                </c:pt>
                <c:pt idx="108">
                  <c:v>-93</c:v>
                </c:pt>
                <c:pt idx="109">
                  <c:v>-117</c:v>
                </c:pt>
                <c:pt idx="110">
                  <c:v>-153</c:v>
                </c:pt>
                <c:pt idx="111">
                  <c:v>-176</c:v>
                </c:pt>
                <c:pt idx="112">
                  <c:v>-200</c:v>
                </c:pt>
                <c:pt idx="113">
                  <c:v>-212</c:v>
                </c:pt>
                <c:pt idx="114">
                  <c:v>-235</c:v>
                </c:pt>
                <c:pt idx="115">
                  <c:v>-247</c:v>
                </c:pt>
                <c:pt idx="116">
                  <c:v>-271</c:v>
                </c:pt>
                <c:pt idx="117">
                  <c:v>-271</c:v>
                </c:pt>
                <c:pt idx="118">
                  <c:v>-282</c:v>
                </c:pt>
                <c:pt idx="119">
                  <c:v>-282</c:v>
                </c:pt>
                <c:pt idx="120">
                  <c:v>-294</c:v>
                </c:pt>
                <c:pt idx="121">
                  <c:v>-294</c:v>
                </c:pt>
                <c:pt idx="122">
                  <c:v>-282</c:v>
                </c:pt>
                <c:pt idx="123">
                  <c:v>-282</c:v>
                </c:pt>
                <c:pt idx="124">
                  <c:v>-282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-235</c:v>
                </c:pt>
                <c:pt idx="129">
                  <c:v>-223</c:v>
                </c:pt>
                <c:pt idx="130">
                  <c:v>-200</c:v>
                </c:pt>
                <c:pt idx="131">
                  <c:v>-188</c:v>
                </c:pt>
                <c:pt idx="132">
                  <c:v>-164</c:v>
                </c:pt>
                <c:pt idx="133">
                  <c:v>-141</c:v>
                </c:pt>
                <c:pt idx="134">
                  <c:v>-117</c:v>
                </c:pt>
                <c:pt idx="135">
                  <c:v>-105</c:v>
                </c:pt>
                <c:pt idx="136">
                  <c:v>-82</c:v>
                </c:pt>
                <c:pt idx="137">
                  <c:v>-58</c:v>
                </c:pt>
                <c:pt idx="138">
                  <c:v>-34</c:v>
                </c:pt>
                <c:pt idx="139">
                  <c:v>-11</c:v>
                </c:pt>
                <c:pt idx="140">
                  <c:v>0</c:v>
                </c:pt>
                <c:pt idx="141">
                  <c:v>24</c:v>
                </c:pt>
                <c:pt idx="142">
                  <c:v>47</c:v>
                </c:pt>
                <c:pt idx="143">
                  <c:v>71</c:v>
                </c:pt>
                <c:pt idx="144">
                  <c:v>83</c:v>
                </c:pt>
                <c:pt idx="145">
                  <c:v>106</c:v>
                </c:pt>
                <c:pt idx="146">
                  <c:v>118</c:v>
                </c:pt>
                <c:pt idx="147">
                  <c:v>130</c:v>
                </c:pt>
                <c:pt idx="148">
                  <c:v>142</c:v>
                </c:pt>
                <c:pt idx="149">
                  <c:v>154</c:v>
                </c:pt>
                <c:pt idx="150">
                  <c:v>165</c:v>
                </c:pt>
                <c:pt idx="151">
                  <c:v>165</c:v>
                </c:pt>
                <c:pt idx="152">
                  <c:v>177</c:v>
                </c:pt>
                <c:pt idx="153">
                  <c:v>177</c:v>
                </c:pt>
                <c:pt idx="154">
                  <c:v>189</c:v>
                </c:pt>
                <c:pt idx="155">
                  <c:v>189</c:v>
                </c:pt>
                <c:pt idx="156">
                  <c:v>189</c:v>
                </c:pt>
                <c:pt idx="157">
                  <c:v>189</c:v>
                </c:pt>
                <c:pt idx="158">
                  <c:v>177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154</c:v>
                </c:pt>
                <c:pt idx="163">
                  <c:v>142</c:v>
                </c:pt>
                <c:pt idx="164">
                  <c:v>130</c:v>
                </c:pt>
                <c:pt idx="165">
                  <c:v>118</c:v>
                </c:pt>
                <c:pt idx="166">
                  <c:v>106</c:v>
                </c:pt>
                <c:pt idx="167">
                  <c:v>94</c:v>
                </c:pt>
                <c:pt idx="168">
                  <c:v>83</c:v>
                </c:pt>
                <c:pt idx="169">
                  <c:v>71</c:v>
                </c:pt>
                <c:pt idx="170">
                  <c:v>59</c:v>
                </c:pt>
                <c:pt idx="171">
                  <c:v>47</c:v>
                </c:pt>
                <c:pt idx="172">
                  <c:v>24</c:v>
                </c:pt>
                <c:pt idx="173">
                  <c:v>12</c:v>
                </c:pt>
                <c:pt idx="174">
                  <c:v>0</c:v>
                </c:pt>
                <c:pt idx="175">
                  <c:v>-11</c:v>
                </c:pt>
                <c:pt idx="176">
                  <c:v>-23</c:v>
                </c:pt>
                <c:pt idx="177">
                  <c:v>-34</c:v>
                </c:pt>
                <c:pt idx="178">
                  <c:v>-58</c:v>
                </c:pt>
                <c:pt idx="179">
                  <c:v>-58</c:v>
                </c:pt>
                <c:pt idx="180">
                  <c:v>-82</c:v>
                </c:pt>
                <c:pt idx="181">
                  <c:v>-82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-117</c:v>
                </c:pt>
                <c:pt idx="186">
                  <c:v>-117</c:v>
                </c:pt>
                <c:pt idx="187">
                  <c:v>-117</c:v>
                </c:pt>
                <c:pt idx="188">
                  <c:v>-129</c:v>
                </c:pt>
                <c:pt idx="189">
                  <c:v>-129</c:v>
                </c:pt>
                <c:pt idx="190">
                  <c:v>-129</c:v>
                </c:pt>
                <c:pt idx="191">
                  <c:v>-129</c:v>
                </c:pt>
                <c:pt idx="192">
                  <c:v>-117</c:v>
                </c:pt>
                <c:pt idx="193">
                  <c:v>-117</c:v>
                </c:pt>
                <c:pt idx="194">
                  <c:v>-117</c:v>
                </c:pt>
                <c:pt idx="195">
                  <c:v>-117</c:v>
                </c:pt>
                <c:pt idx="196">
                  <c:v>-105</c:v>
                </c:pt>
                <c:pt idx="197">
                  <c:v>-105</c:v>
                </c:pt>
                <c:pt idx="198">
                  <c:v>-93</c:v>
                </c:pt>
                <c:pt idx="199">
                  <c:v>-93</c:v>
                </c:pt>
                <c:pt idx="200">
                  <c:v>-82</c:v>
                </c:pt>
                <c:pt idx="201">
                  <c:v>-70</c:v>
                </c:pt>
                <c:pt idx="202">
                  <c:v>-58</c:v>
                </c:pt>
                <c:pt idx="203">
                  <c:v>-58</c:v>
                </c:pt>
                <c:pt idx="204">
                  <c:v>-46</c:v>
                </c:pt>
                <c:pt idx="205">
                  <c:v>-34</c:v>
                </c:pt>
                <c:pt idx="206">
                  <c:v>-23</c:v>
                </c:pt>
                <c:pt idx="207">
                  <c:v>-11</c:v>
                </c:pt>
                <c:pt idx="208">
                  <c:v>-11</c:v>
                </c:pt>
                <c:pt idx="209">
                  <c:v>0</c:v>
                </c:pt>
                <c:pt idx="210">
                  <c:v>12</c:v>
                </c:pt>
                <c:pt idx="211">
                  <c:v>24</c:v>
                </c:pt>
                <c:pt idx="212">
                  <c:v>24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71</c:v>
                </c:pt>
                <c:pt idx="219">
                  <c:v>71</c:v>
                </c:pt>
                <c:pt idx="220">
                  <c:v>71</c:v>
                </c:pt>
                <c:pt idx="221">
                  <c:v>71</c:v>
                </c:pt>
                <c:pt idx="222">
                  <c:v>83</c:v>
                </c:pt>
                <c:pt idx="223">
                  <c:v>83</c:v>
                </c:pt>
                <c:pt idx="224">
                  <c:v>83</c:v>
                </c:pt>
                <c:pt idx="225">
                  <c:v>83</c:v>
                </c:pt>
                <c:pt idx="226">
                  <c:v>83</c:v>
                </c:pt>
                <c:pt idx="227">
                  <c:v>83</c:v>
                </c:pt>
                <c:pt idx="228">
                  <c:v>71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59</c:v>
                </c:pt>
                <c:pt idx="233">
                  <c:v>59</c:v>
                </c:pt>
                <c:pt idx="234">
                  <c:v>59</c:v>
                </c:pt>
                <c:pt idx="235">
                  <c:v>47</c:v>
                </c:pt>
                <c:pt idx="236">
                  <c:v>47</c:v>
                </c:pt>
                <c:pt idx="237">
                  <c:v>35</c:v>
                </c:pt>
                <c:pt idx="238">
                  <c:v>35</c:v>
                </c:pt>
                <c:pt idx="239">
                  <c:v>24</c:v>
                </c:pt>
                <c:pt idx="240">
                  <c:v>12</c:v>
                </c:pt>
                <c:pt idx="241">
                  <c:v>12</c:v>
                </c:pt>
                <c:pt idx="242">
                  <c:v>12</c:v>
                </c:pt>
                <c:pt idx="243">
                  <c:v>0</c:v>
                </c:pt>
                <c:pt idx="244">
                  <c:v>0</c:v>
                </c:pt>
                <c:pt idx="245">
                  <c:v>-11</c:v>
                </c:pt>
                <c:pt idx="246">
                  <c:v>-11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-46</c:v>
                </c:pt>
                <c:pt idx="253">
                  <c:v>-46</c:v>
                </c:pt>
                <c:pt idx="254">
                  <c:v>-46</c:v>
                </c:pt>
                <c:pt idx="255">
                  <c:v>-58</c:v>
                </c:pt>
                <c:pt idx="256">
                  <c:v>-58</c:v>
                </c:pt>
                <c:pt idx="257">
                  <c:v>-58</c:v>
                </c:pt>
                <c:pt idx="258">
                  <c:v>-58</c:v>
                </c:pt>
                <c:pt idx="259">
                  <c:v>-58</c:v>
                </c:pt>
                <c:pt idx="260">
                  <c:v>-58</c:v>
                </c:pt>
                <c:pt idx="261">
                  <c:v>-58</c:v>
                </c:pt>
                <c:pt idx="262">
                  <c:v>-46</c:v>
                </c:pt>
                <c:pt idx="263">
                  <c:v>-58</c:v>
                </c:pt>
                <c:pt idx="264">
                  <c:v>-46</c:v>
                </c:pt>
                <c:pt idx="265">
                  <c:v>-46</c:v>
                </c:pt>
                <c:pt idx="266">
                  <c:v>-46</c:v>
                </c:pt>
                <c:pt idx="267">
                  <c:v>-34</c:v>
                </c:pt>
                <c:pt idx="268">
                  <c:v>-34</c:v>
                </c:pt>
                <c:pt idx="269">
                  <c:v>-34</c:v>
                </c:pt>
                <c:pt idx="270">
                  <c:v>-34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35</c:v>
                </c:pt>
                <c:pt idx="290">
                  <c:v>24</c:v>
                </c:pt>
                <c:pt idx="291">
                  <c:v>35</c:v>
                </c:pt>
                <c:pt idx="292">
                  <c:v>35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35</c:v>
                </c:pt>
                <c:pt idx="298">
                  <c:v>35</c:v>
                </c:pt>
                <c:pt idx="299">
                  <c:v>35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-11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-11</c:v>
                </c:pt>
                <c:pt idx="344">
                  <c:v>-11</c:v>
                </c:pt>
                <c:pt idx="345">
                  <c:v>-11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-11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0</c:v>
                </c:pt>
                <c:pt idx="411">
                  <c:v>-11</c:v>
                </c:pt>
                <c:pt idx="412">
                  <c:v>-11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12</c:v>
                </c:pt>
                <c:pt idx="432">
                  <c:v>12</c:v>
                </c:pt>
                <c:pt idx="433">
                  <c:v>0</c:v>
                </c:pt>
                <c:pt idx="434">
                  <c:v>0</c:v>
                </c:pt>
                <c:pt idx="435">
                  <c:v>12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-11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Sheet1!$D$2:$D$517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1136</c:v>
                </c:pt>
                <c:pt idx="8">
                  <c:v>1088</c:v>
                </c:pt>
                <c:pt idx="9">
                  <c:v>1041</c:v>
                </c:pt>
                <c:pt idx="10">
                  <c:v>994</c:v>
                </c:pt>
                <c:pt idx="11">
                  <c:v>946</c:v>
                </c:pt>
                <c:pt idx="12">
                  <c:v>923</c:v>
                </c:pt>
                <c:pt idx="13">
                  <c:v>899</c:v>
                </c:pt>
                <c:pt idx="14">
                  <c:v>828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639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284</c:v>
                </c:pt>
                <c:pt idx="24">
                  <c:v>213</c:v>
                </c:pt>
                <c:pt idx="25">
                  <c:v>142</c:v>
                </c:pt>
                <c:pt idx="26">
                  <c:v>71</c:v>
                </c:pt>
                <c:pt idx="27">
                  <c:v>0</c:v>
                </c:pt>
                <c:pt idx="28">
                  <c:v>-70</c:v>
                </c:pt>
                <c:pt idx="29">
                  <c:v>-141</c:v>
                </c:pt>
                <c:pt idx="30">
                  <c:v>-212</c:v>
                </c:pt>
                <c:pt idx="31">
                  <c:v>-283</c:v>
                </c:pt>
                <c:pt idx="32">
                  <c:v>-330</c:v>
                </c:pt>
                <c:pt idx="33">
                  <c:v>-378</c:v>
                </c:pt>
                <c:pt idx="34">
                  <c:v>-449</c:v>
                </c:pt>
                <c:pt idx="35">
                  <c:v>-496</c:v>
                </c:pt>
                <c:pt idx="36">
                  <c:v>-567</c:v>
                </c:pt>
                <c:pt idx="37">
                  <c:v>-614</c:v>
                </c:pt>
                <c:pt idx="38">
                  <c:v>-662</c:v>
                </c:pt>
                <c:pt idx="39">
                  <c:v>-709</c:v>
                </c:pt>
                <c:pt idx="40">
                  <c:v>-756</c:v>
                </c:pt>
                <c:pt idx="41">
                  <c:v>-803</c:v>
                </c:pt>
                <c:pt idx="42">
                  <c:v>-827</c:v>
                </c:pt>
                <c:pt idx="43">
                  <c:v>-874</c:v>
                </c:pt>
                <c:pt idx="44">
                  <c:v>-898</c:v>
                </c:pt>
                <c:pt idx="45">
                  <c:v>-922</c:v>
                </c:pt>
                <c:pt idx="46">
                  <c:v>-945</c:v>
                </c:pt>
                <c:pt idx="47">
                  <c:v>-969</c:v>
                </c:pt>
                <c:pt idx="48">
                  <c:v>-993</c:v>
                </c:pt>
                <c:pt idx="49">
                  <c:v>-993</c:v>
                </c:pt>
                <c:pt idx="50">
                  <c:v>-993</c:v>
                </c:pt>
                <c:pt idx="51">
                  <c:v>-1016</c:v>
                </c:pt>
                <c:pt idx="52">
                  <c:v>-1016</c:v>
                </c:pt>
                <c:pt idx="53">
                  <c:v>-993</c:v>
                </c:pt>
                <c:pt idx="54">
                  <c:v>-993</c:v>
                </c:pt>
                <c:pt idx="55">
                  <c:v>-969</c:v>
                </c:pt>
                <c:pt idx="56">
                  <c:v>-922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-733</c:v>
                </c:pt>
                <c:pt idx="61">
                  <c:v>-685</c:v>
                </c:pt>
                <c:pt idx="62">
                  <c:v>-614</c:v>
                </c:pt>
                <c:pt idx="63">
                  <c:v>-567</c:v>
                </c:pt>
                <c:pt idx="64">
                  <c:v>-496</c:v>
                </c:pt>
                <c:pt idx="65">
                  <c:v>-425</c:v>
                </c:pt>
                <c:pt idx="66">
                  <c:v>-354</c:v>
                </c:pt>
                <c:pt idx="67">
                  <c:v>-283</c:v>
                </c:pt>
                <c:pt idx="68">
                  <c:v>-212</c:v>
                </c:pt>
                <c:pt idx="69">
                  <c:v>-117</c:v>
                </c:pt>
                <c:pt idx="70">
                  <c:v>-46</c:v>
                </c:pt>
                <c:pt idx="71">
                  <c:v>24</c:v>
                </c:pt>
                <c:pt idx="72">
                  <c:v>95</c:v>
                </c:pt>
                <c:pt idx="73">
                  <c:v>166</c:v>
                </c:pt>
                <c:pt idx="74">
                  <c:v>237</c:v>
                </c:pt>
                <c:pt idx="75">
                  <c:v>284</c:v>
                </c:pt>
                <c:pt idx="76">
                  <c:v>331</c:v>
                </c:pt>
                <c:pt idx="77">
                  <c:v>402</c:v>
                </c:pt>
                <c:pt idx="78">
                  <c:v>450</c:v>
                </c:pt>
                <c:pt idx="79">
                  <c:v>497</c:v>
                </c:pt>
                <c:pt idx="80">
                  <c:v>521</c:v>
                </c:pt>
                <c:pt idx="81">
                  <c:v>544</c:v>
                </c:pt>
                <c:pt idx="82">
                  <c:v>592</c:v>
                </c:pt>
                <c:pt idx="83">
                  <c:v>615</c:v>
                </c:pt>
                <c:pt idx="84">
                  <c:v>615</c:v>
                </c:pt>
                <c:pt idx="85">
                  <c:v>639</c:v>
                </c:pt>
                <c:pt idx="86">
                  <c:v>639</c:v>
                </c:pt>
                <c:pt idx="87">
                  <c:v>639</c:v>
                </c:pt>
                <c:pt idx="88">
                  <c:v>615</c:v>
                </c:pt>
                <c:pt idx="89">
                  <c:v>615</c:v>
                </c:pt>
                <c:pt idx="90">
                  <c:v>592</c:v>
                </c:pt>
                <c:pt idx="91">
                  <c:v>568</c:v>
                </c:pt>
                <c:pt idx="92">
                  <c:v>544</c:v>
                </c:pt>
                <c:pt idx="93">
                  <c:v>521</c:v>
                </c:pt>
                <c:pt idx="94">
                  <c:v>497</c:v>
                </c:pt>
                <c:pt idx="95">
                  <c:v>450</c:v>
                </c:pt>
                <c:pt idx="96">
                  <c:v>426</c:v>
                </c:pt>
                <c:pt idx="97">
                  <c:v>379</c:v>
                </c:pt>
                <c:pt idx="98">
                  <c:v>331</c:v>
                </c:pt>
                <c:pt idx="99">
                  <c:v>284</c:v>
                </c:pt>
                <c:pt idx="100">
                  <c:v>237</c:v>
                </c:pt>
                <c:pt idx="101">
                  <c:v>189</c:v>
                </c:pt>
                <c:pt idx="102">
                  <c:v>142</c:v>
                </c:pt>
                <c:pt idx="103">
                  <c:v>95</c:v>
                </c:pt>
                <c:pt idx="104">
                  <c:v>47</c:v>
                </c:pt>
                <c:pt idx="105">
                  <c:v>0</c:v>
                </c:pt>
                <c:pt idx="106">
                  <c:v>-46</c:v>
                </c:pt>
                <c:pt idx="107">
                  <c:v>-117</c:v>
                </c:pt>
                <c:pt idx="108">
                  <c:v>-141</c:v>
                </c:pt>
                <c:pt idx="109">
                  <c:v>-188</c:v>
                </c:pt>
                <c:pt idx="110">
                  <c:v>-236</c:v>
                </c:pt>
                <c:pt idx="111">
                  <c:v>-259</c:v>
                </c:pt>
                <c:pt idx="112">
                  <c:v>-307</c:v>
                </c:pt>
                <c:pt idx="113">
                  <c:v>-330</c:v>
                </c:pt>
                <c:pt idx="114">
                  <c:v>-354</c:v>
                </c:pt>
                <c:pt idx="115">
                  <c:v>-378</c:v>
                </c:pt>
                <c:pt idx="116">
                  <c:v>-401</c:v>
                </c:pt>
                <c:pt idx="117">
                  <c:v>-401</c:v>
                </c:pt>
                <c:pt idx="118">
                  <c:v>-425</c:v>
                </c:pt>
                <c:pt idx="119">
                  <c:v>-425</c:v>
                </c:pt>
                <c:pt idx="120">
                  <c:v>-425</c:v>
                </c:pt>
                <c:pt idx="121">
                  <c:v>-425</c:v>
                </c:pt>
                <c:pt idx="122">
                  <c:v>-425</c:v>
                </c:pt>
                <c:pt idx="123">
                  <c:v>-425</c:v>
                </c:pt>
                <c:pt idx="124">
                  <c:v>-401</c:v>
                </c:pt>
                <c:pt idx="125">
                  <c:v>-401</c:v>
                </c:pt>
                <c:pt idx="126">
                  <c:v>-378</c:v>
                </c:pt>
                <c:pt idx="127">
                  <c:v>-354</c:v>
                </c:pt>
                <c:pt idx="128">
                  <c:v>-354</c:v>
                </c:pt>
                <c:pt idx="129">
                  <c:v>-330</c:v>
                </c:pt>
                <c:pt idx="130">
                  <c:v>-307</c:v>
                </c:pt>
                <c:pt idx="131">
                  <c:v>-283</c:v>
                </c:pt>
                <c:pt idx="132">
                  <c:v>-236</c:v>
                </c:pt>
                <c:pt idx="133">
                  <c:v>-212</c:v>
                </c:pt>
                <c:pt idx="134">
                  <c:v>-188</c:v>
                </c:pt>
                <c:pt idx="135">
                  <c:v>-165</c:v>
                </c:pt>
                <c:pt idx="136">
                  <c:v>-117</c:v>
                </c:pt>
                <c:pt idx="137">
                  <c:v>-94</c:v>
                </c:pt>
                <c:pt idx="138">
                  <c:v>-46</c:v>
                </c:pt>
                <c:pt idx="139">
                  <c:v>-23</c:v>
                </c:pt>
                <c:pt idx="140">
                  <c:v>0</c:v>
                </c:pt>
                <c:pt idx="141">
                  <c:v>47</c:v>
                </c:pt>
                <c:pt idx="142">
                  <c:v>71</c:v>
                </c:pt>
                <c:pt idx="143">
                  <c:v>95</c:v>
                </c:pt>
                <c:pt idx="144">
                  <c:v>118</c:v>
                </c:pt>
                <c:pt idx="145">
                  <c:v>142</c:v>
                </c:pt>
                <c:pt idx="146">
                  <c:v>166</c:v>
                </c:pt>
                <c:pt idx="147">
                  <c:v>189</c:v>
                </c:pt>
                <c:pt idx="148">
                  <c:v>213</c:v>
                </c:pt>
                <c:pt idx="149">
                  <c:v>237</c:v>
                </c:pt>
                <c:pt idx="150">
                  <c:v>237</c:v>
                </c:pt>
                <c:pt idx="151">
                  <c:v>260</c:v>
                </c:pt>
                <c:pt idx="152">
                  <c:v>260</c:v>
                </c:pt>
                <c:pt idx="153">
                  <c:v>260</c:v>
                </c:pt>
                <c:pt idx="154">
                  <c:v>260</c:v>
                </c:pt>
                <c:pt idx="155">
                  <c:v>284</c:v>
                </c:pt>
                <c:pt idx="156">
                  <c:v>260</c:v>
                </c:pt>
                <c:pt idx="157">
                  <c:v>260</c:v>
                </c:pt>
                <c:pt idx="158">
                  <c:v>260</c:v>
                </c:pt>
                <c:pt idx="159">
                  <c:v>260</c:v>
                </c:pt>
                <c:pt idx="160">
                  <c:v>237</c:v>
                </c:pt>
                <c:pt idx="161">
                  <c:v>237</c:v>
                </c:pt>
                <c:pt idx="162">
                  <c:v>237</c:v>
                </c:pt>
                <c:pt idx="163">
                  <c:v>213</c:v>
                </c:pt>
                <c:pt idx="164">
                  <c:v>189</c:v>
                </c:pt>
                <c:pt idx="165">
                  <c:v>189</c:v>
                </c:pt>
                <c:pt idx="166">
                  <c:v>166</c:v>
                </c:pt>
                <c:pt idx="167">
                  <c:v>142</c:v>
                </c:pt>
                <c:pt idx="168">
                  <c:v>118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-46</c:v>
                </c:pt>
                <c:pt idx="177">
                  <c:v>-70</c:v>
                </c:pt>
                <c:pt idx="178">
                  <c:v>-70</c:v>
                </c:pt>
                <c:pt idx="179">
                  <c:v>-117</c:v>
                </c:pt>
                <c:pt idx="180">
                  <c:v>-117</c:v>
                </c:pt>
                <c:pt idx="181">
                  <c:v>-141</c:v>
                </c:pt>
                <c:pt idx="182">
                  <c:v>-141</c:v>
                </c:pt>
                <c:pt idx="183">
                  <c:v>-165</c:v>
                </c:pt>
                <c:pt idx="184">
                  <c:v>-165</c:v>
                </c:pt>
                <c:pt idx="185">
                  <c:v>-165</c:v>
                </c:pt>
                <c:pt idx="186">
                  <c:v>-188</c:v>
                </c:pt>
                <c:pt idx="187">
                  <c:v>-188</c:v>
                </c:pt>
                <c:pt idx="188">
                  <c:v>-188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-165</c:v>
                </c:pt>
                <c:pt idx="196">
                  <c:v>-165</c:v>
                </c:pt>
                <c:pt idx="197">
                  <c:v>-165</c:v>
                </c:pt>
                <c:pt idx="198">
                  <c:v>-141</c:v>
                </c:pt>
                <c:pt idx="199">
                  <c:v>-141</c:v>
                </c:pt>
                <c:pt idx="200">
                  <c:v>-117</c:v>
                </c:pt>
                <c:pt idx="201">
                  <c:v>-117</c:v>
                </c:pt>
                <c:pt idx="202">
                  <c:v>-94</c:v>
                </c:pt>
                <c:pt idx="203">
                  <c:v>-94</c:v>
                </c:pt>
                <c:pt idx="204">
                  <c:v>-70</c:v>
                </c:pt>
                <c:pt idx="205">
                  <c:v>-70</c:v>
                </c:pt>
                <c:pt idx="206">
                  <c:v>-46</c:v>
                </c:pt>
                <c:pt idx="207">
                  <c:v>-23</c:v>
                </c:pt>
                <c:pt idx="208">
                  <c:v>-23</c:v>
                </c:pt>
                <c:pt idx="209">
                  <c:v>0</c:v>
                </c:pt>
                <c:pt idx="210">
                  <c:v>0</c:v>
                </c:pt>
                <c:pt idx="211">
                  <c:v>24</c:v>
                </c:pt>
                <c:pt idx="212">
                  <c:v>47</c:v>
                </c:pt>
                <c:pt idx="213">
                  <c:v>47</c:v>
                </c:pt>
                <c:pt idx="214">
                  <c:v>47</c:v>
                </c:pt>
                <c:pt idx="215">
                  <c:v>71</c:v>
                </c:pt>
                <c:pt idx="216">
                  <c:v>71</c:v>
                </c:pt>
                <c:pt idx="217">
                  <c:v>95</c:v>
                </c:pt>
                <c:pt idx="218">
                  <c:v>95</c:v>
                </c:pt>
                <c:pt idx="219">
                  <c:v>95</c:v>
                </c:pt>
                <c:pt idx="220">
                  <c:v>95</c:v>
                </c:pt>
                <c:pt idx="221">
                  <c:v>118</c:v>
                </c:pt>
                <c:pt idx="222">
                  <c:v>118</c:v>
                </c:pt>
                <c:pt idx="223">
                  <c:v>118</c:v>
                </c:pt>
                <c:pt idx="224">
                  <c:v>118</c:v>
                </c:pt>
                <c:pt idx="225">
                  <c:v>118</c:v>
                </c:pt>
                <c:pt idx="226">
                  <c:v>118</c:v>
                </c:pt>
                <c:pt idx="227">
                  <c:v>118</c:v>
                </c:pt>
                <c:pt idx="228">
                  <c:v>95</c:v>
                </c:pt>
                <c:pt idx="229">
                  <c:v>95</c:v>
                </c:pt>
                <c:pt idx="230">
                  <c:v>95</c:v>
                </c:pt>
                <c:pt idx="231">
                  <c:v>95</c:v>
                </c:pt>
                <c:pt idx="232">
                  <c:v>95</c:v>
                </c:pt>
                <c:pt idx="233">
                  <c:v>71</c:v>
                </c:pt>
                <c:pt idx="234">
                  <c:v>71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24</c:v>
                </c:pt>
                <c:pt idx="242">
                  <c:v>24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-23</c:v>
                </c:pt>
                <c:pt idx="247">
                  <c:v>-23</c:v>
                </c:pt>
                <c:pt idx="248">
                  <c:v>-46</c:v>
                </c:pt>
                <c:pt idx="249">
                  <c:v>-46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-70</c:v>
                </c:pt>
                <c:pt idx="260">
                  <c:v>-70</c:v>
                </c:pt>
                <c:pt idx="261">
                  <c:v>-94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-23</c:v>
                </c:pt>
                <c:pt idx="326">
                  <c:v>-23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-23</c:v>
                </c:pt>
                <c:pt idx="331">
                  <c:v>-46</c:v>
                </c:pt>
                <c:pt idx="332">
                  <c:v>-23</c:v>
                </c:pt>
                <c:pt idx="333">
                  <c:v>-46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24</c:v>
                </c:pt>
                <c:pt idx="359">
                  <c:v>0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-23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0</c:v>
                </c:pt>
                <c:pt idx="413">
                  <c:v>-23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-23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Sheet1!$E$2:$E$517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1562</c:v>
                </c:pt>
                <c:pt idx="3">
                  <c:v>1775</c:v>
                </c:pt>
                <c:pt idx="4">
                  <c:v>1680</c:v>
                </c:pt>
                <c:pt idx="5">
                  <c:v>1585</c:v>
                </c:pt>
                <c:pt idx="6">
                  <c:v>1562</c:v>
                </c:pt>
                <c:pt idx="7">
                  <c:v>1514</c:v>
                </c:pt>
                <c:pt idx="8">
                  <c:v>1443</c:v>
                </c:pt>
                <c:pt idx="9">
                  <c:v>1372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0</c:v>
                </c:pt>
                <c:pt idx="28">
                  <c:v>-117</c:v>
                </c:pt>
                <c:pt idx="29">
                  <c:v>-188</c:v>
                </c:pt>
                <c:pt idx="30">
                  <c:v>-259</c:v>
                </c:pt>
                <c:pt idx="31">
                  <c:v>-354</c:v>
                </c:pt>
                <c:pt idx="32">
                  <c:v>-425</c:v>
                </c:pt>
                <c:pt idx="33">
                  <c:v>-520</c:v>
                </c:pt>
                <c:pt idx="34">
                  <c:v>-591</c:v>
                </c:pt>
                <c:pt idx="35">
                  <c:v>-662</c:v>
                </c:pt>
                <c:pt idx="36">
                  <c:v>-733</c:v>
                </c:pt>
                <c:pt idx="37">
                  <c:v>-803</c:v>
                </c:pt>
                <c:pt idx="38">
                  <c:v>-874</c:v>
                </c:pt>
                <c:pt idx="39">
                  <c:v>-922</c:v>
                </c:pt>
                <c:pt idx="40">
                  <c:v>-993</c:v>
                </c:pt>
                <c:pt idx="41">
                  <c:v>-1040</c:v>
                </c:pt>
                <c:pt idx="42">
                  <c:v>-1087</c:v>
                </c:pt>
                <c:pt idx="43">
                  <c:v>-1135</c:v>
                </c:pt>
                <c:pt idx="44">
                  <c:v>-1182</c:v>
                </c:pt>
                <c:pt idx="45">
                  <c:v>-1206</c:v>
                </c:pt>
                <c:pt idx="46">
                  <c:v>-1253</c:v>
                </c:pt>
                <c:pt idx="47">
                  <c:v>-1277</c:v>
                </c:pt>
                <c:pt idx="48">
                  <c:v>-1300</c:v>
                </c:pt>
                <c:pt idx="49">
                  <c:v>-1324</c:v>
                </c:pt>
                <c:pt idx="50">
                  <c:v>-1324</c:v>
                </c:pt>
                <c:pt idx="51">
                  <c:v>-1324</c:v>
                </c:pt>
                <c:pt idx="52">
                  <c:v>-1324</c:v>
                </c:pt>
                <c:pt idx="53">
                  <c:v>-1324</c:v>
                </c:pt>
                <c:pt idx="54">
                  <c:v>-1300</c:v>
                </c:pt>
                <c:pt idx="55">
                  <c:v>-1253</c:v>
                </c:pt>
                <c:pt idx="56">
                  <c:v>-1229</c:v>
                </c:pt>
                <c:pt idx="57">
                  <c:v>-1182</c:v>
                </c:pt>
                <c:pt idx="58">
                  <c:v>-1111</c:v>
                </c:pt>
                <c:pt idx="59">
                  <c:v>-1040</c:v>
                </c:pt>
                <c:pt idx="60">
                  <c:v>-969</c:v>
                </c:pt>
                <c:pt idx="61">
                  <c:v>-898</c:v>
                </c:pt>
                <c:pt idx="62">
                  <c:v>-827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-449</c:v>
                </c:pt>
                <c:pt idx="67">
                  <c:v>-354</c:v>
                </c:pt>
                <c:pt idx="68">
                  <c:v>-259</c:v>
                </c:pt>
                <c:pt idx="69">
                  <c:v>-165</c:v>
                </c:pt>
                <c:pt idx="70">
                  <c:v>-70</c:v>
                </c:pt>
                <c:pt idx="71">
                  <c:v>47</c:v>
                </c:pt>
                <c:pt idx="72">
                  <c:v>142</c:v>
                </c:pt>
                <c:pt idx="73">
                  <c:v>213</c:v>
                </c:pt>
                <c:pt idx="74">
                  <c:v>308</c:v>
                </c:pt>
                <c:pt idx="75">
                  <c:v>379</c:v>
                </c:pt>
                <c:pt idx="76">
                  <c:v>450</c:v>
                </c:pt>
                <c:pt idx="77">
                  <c:v>521</c:v>
                </c:pt>
                <c:pt idx="78">
                  <c:v>592</c:v>
                </c:pt>
                <c:pt idx="79">
                  <c:v>639</c:v>
                </c:pt>
                <c:pt idx="80">
                  <c:v>686</c:v>
                </c:pt>
                <c:pt idx="81">
                  <c:v>734</c:v>
                </c:pt>
                <c:pt idx="82">
                  <c:v>781</c:v>
                </c:pt>
                <c:pt idx="83">
                  <c:v>804</c:v>
                </c:pt>
                <c:pt idx="84">
                  <c:v>828</c:v>
                </c:pt>
                <c:pt idx="85">
                  <c:v>828</c:v>
                </c:pt>
                <c:pt idx="86">
                  <c:v>828</c:v>
                </c:pt>
                <c:pt idx="87">
                  <c:v>852</c:v>
                </c:pt>
                <c:pt idx="88">
                  <c:v>828</c:v>
                </c:pt>
                <c:pt idx="89">
                  <c:v>828</c:v>
                </c:pt>
                <c:pt idx="90">
                  <c:v>781</c:v>
                </c:pt>
                <c:pt idx="91">
                  <c:v>757</c:v>
                </c:pt>
                <c:pt idx="92">
                  <c:v>734</c:v>
                </c:pt>
                <c:pt idx="93">
                  <c:v>686</c:v>
                </c:pt>
                <c:pt idx="94">
                  <c:v>639</c:v>
                </c:pt>
                <c:pt idx="95">
                  <c:v>592</c:v>
                </c:pt>
                <c:pt idx="96">
                  <c:v>544</c:v>
                </c:pt>
                <c:pt idx="97">
                  <c:v>497</c:v>
                </c:pt>
                <c:pt idx="98">
                  <c:v>426</c:v>
                </c:pt>
                <c:pt idx="99">
                  <c:v>379</c:v>
                </c:pt>
                <c:pt idx="100">
                  <c:v>308</c:v>
                </c:pt>
                <c:pt idx="101">
                  <c:v>260</c:v>
                </c:pt>
                <c:pt idx="102">
                  <c:v>166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-70</c:v>
                </c:pt>
                <c:pt idx="107">
                  <c:v>-141</c:v>
                </c:pt>
                <c:pt idx="108">
                  <c:v>-188</c:v>
                </c:pt>
                <c:pt idx="109">
                  <c:v>-236</c:v>
                </c:pt>
                <c:pt idx="110">
                  <c:v>-307</c:v>
                </c:pt>
                <c:pt idx="111">
                  <c:v>-330</c:v>
                </c:pt>
                <c:pt idx="112">
                  <c:v>-378</c:v>
                </c:pt>
                <c:pt idx="113">
                  <c:v>-425</c:v>
                </c:pt>
                <c:pt idx="114">
                  <c:v>-449</c:v>
                </c:pt>
                <c:pt idx="115">
                  <c:v>-496</c:v>
                </c:pt>
                <c:pt idx="116">
                  <c:v>-520</c:v>
                </c:pt>
                <c:pt idx="117">
                  <c:v>-543</c:v>
                </c:pt>
                <c:pt idx="118">
                  <c:v>-567</c:v>
                </c:pt>
                <c:pt idx="119">
                  <c:v>-567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-567</c:v>
                </c:pt>
                <c:pt idx="124">
                  <c:v>-543</c:v>
                </c:pt>
                <c:pt idx="125">
                  <c:v>-543</c:v>
                </c:pt>
                <c:pt idx="126">
                  <c:v>-520</c:v>
                </c:pt>
                <c:pt idx="127">
                  <c:v>-496</c:v>
                </c:pt>
                <c:pt idx="128">
                  <c:v>-449</c:v>
                </c:pt>
                <c:pt idx="129">
                  <c:v>-425</c:v>
                </c:pt>
                <c:pt idx="130">
                  <c:v>-401</c:v>
                </c:pt>
                <c:pt idx="131">
                  <c:v>-354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-212</c:v>
                </c:pt>
                <c:pt idx="136">
                  <c:v>-165</c:v>
                </c:pt>
                <c:pt idx="137">
                  <c:v>-117</c:v>
                </c:pt>
                <c:pt idx="138">
                  <c:v>-70</c:v>
                </c:pt>
                <c:pt idx="139">
                  <c:v>-46</c:v>
                </c:pt>
                <c:pt idx="140">
                  <c:v>0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166</c:v>
                </c:pt>
                <c:pt idx="145">
                  <c:v>189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284</c:v>
                </c:pt>
                <c:pt idx="150">
                  <c:v>308</c:v>
                </c:pt>
                <c:pt idx="151">
                  <c:v>331</c:v>
                </c:pt>
                <c:pt idx="152">
                  <c:v>355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355</c:v>
                </c:pt>
                <c:pt idx="157">
                  <c:v>355</c:v>
                </c:pt>
                <c:pt idx="158">
                  <c:v>355</c:v>
                </c:pt>
                <c:pt idx="159">
                  <c:v>355</c:v>
                </c:pt>
                <c:pt idx="160">
                  <c:v>331</c:v>
                </c:pt>
                <c:pt idx="161">
                  <c:v>308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166</c:v>
                </c:pt>
                <c:pt idx="169">
                  <c:v>142</c:v>
                </c:pt>
                <c:pt idx="170">
                  <c:v>118</c:v>
                </c:pt>
                <c:pt idx="171">
                  <c:v>71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-46</c:v>
                </c:pt>
                <c:pt idx="177">
                  <c:v>-70</c:v>
                </c:pt>
                <c:pt idx="178">
                  <c:v>-94</c:v>
                </c:pt>
                <c:pt idx="179">
                  <c:v>-117</c:v>
                </c:pt>
                <c:pt idx="180">
                  <c:v>-141</c:v>
                </c:pt>
                <c:pt idx="181">
                  <c:v>-165</c:v>
                </c:pt>
                <c:pt idx="182">
                  <c:v>-188</c:v>
                </c:pt>
                <c:pt idx="183">
                  <c:v>-188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-236</c:v>
                </c:pt>
                <c:pt idx="188">
                  <c:v>-236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-236</c:v>
                </c:pt>
                <c:pt idx="193">
                  <c:v>-236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-165</c:v>
                </c:pt>
                <c:pt idx="202">
                  <c:v>-141</c:v>
                </c:pt>
                <c:pt idx="203">
                  <c:v>-117</c:v>
                </c:pt>
                <c:pt idx="204">
                  <c:v>-94</c:v>
                </c:pt>
                <c:pt idx="205">
                  <c:v>-70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0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71</c:v>
                </c:pt>
                <c:pt idx="215">
                  <c:v>95</c:v>
                </c:pt>
                <c:pt idx="216">
                  <c:v>95</c:v>
                </c:pt>
                <c:pt idx="217">
                  <c:v>118</c:v>
                </c:pt>
                <c:pt idx="218">
                  <c:v>118</c:v>
                </c:pt>
                <c:pt idx="219">
                  <c:v>142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166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95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24</c:v>
                </c:pt>
                <c:pt idx="241">
                  <c:v>24</c:v>
                </c:pt>
                <c:pt idx="242">
                  <c:v>24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-94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71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24</c:v>
                </c:pt>
                <c:pt idx="353">
                  <c:v>0</c:v>
                </c:pt>
                <c:pt idx="354">
                  <c:v>24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24</c:v>
                </c:pt>
                <c:pt idx="375">
                  <c:v>0</c:v>
                </c:pt>
                <c:pt idx="376">
                  <c:v>24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-23</c:v>
                </c:pt>
                <c:pt idx="386">
                  <c:v>0</c:v>
                </c:pt>
                <c:pt idx="387">
                  <c:v>-23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0</c:v>
                </c:pt>
                <c:pt idx="413">
                  <c:v>-23</c:v>
                </c:pt>
                <c:pt idx="414">
                  <c:v>-23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-23</c:v>
                </c:pt>
                <c:pt idx="459">
                  <c:v>0</c:v>
                </c:pt>
                <c:pt idx="460">
                  <c:v>-23</c:v>
                </c:pt>
                <c:pt idx="461">
                  <c:v>-23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-23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Sheet1!$F$2:$F$517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1846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1562</c:v>
                </c:pt>
                <c:pt idx="8">
                  <c:v>1514</c:v>
                </c:pt>
                <c:pt idx="9">
                  <c:v>1443</c:v>
                </c:pt>
                <c:pt idx="10">
                  <c:v>1349</c:v>
                </c:pt>
                <c:pt idx="11">
                  <c:v>1301</c:v>
                </c:pt>
                <c:pt idx="12">
                  <c:v>1254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875</c:v>
                </c:pt>
                <c:pt idx="19">
                  <c:v>781</c:v>
                </c:pt>
                <c:pt idx="20">
                  <c:v>686</c:v>
                </c:pt>
                <c:pt idx="21">
                  <c:v>592</c:v>
                </c:pt>
                <c:pt idx="22">
                  <c:v>473</c:v>
                </c:pt>
                <c:pt idx="23">
                  <c:v>379</c:v>
                </c:pt>
                <c:pt idx="24">
                  <c:v>284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-188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-543</c:v>
                </c:pt>
                <c:pt idx="34">
                  <c:v>-614</c:v>
                </c:pt>
                <c:pt idx="35">
                  <c:v>-685</c:v>
                </c:pt>
                <c:pt idx="36">
                  <c:v>-780</c:v>
                </c:pt>
                <c:pt idx="37">
                  <c:v>-851</c:v>
                </c:pt>
                <c:pt idx="38">
                  <c:v>-922</c:v>
                </c:pt>
                <c:pt idx="39">
                  <c:v>-969</c:v>
                </c:pt>
                <c:pt idx="40">
                  <c:v>-1040</c:v>
                </c:pt>
                <c:pt idx="41">
                  <c:v>-1087</c:v>
                </c:pt>
                <c:pt idx="42">
                  <c:v>-1158</c:v>
                </c:pt>
                <c:pt idx="43">
                  <c:v>-1182</c:v>
                </c:pt>
                <c:pt idx="44">
                  <c:v>-1229</c:v>
                </c:pt>
                <c:pt idx="45">
                  <c:v>-1277</c:v>
                </c:pt>
                <c:pt idx="46">
                  <c:v>-1300</c:v>
                </c:pt>
                <c:pt idx="47">
                  <c:v>-1324</c:v>
                </c:pt>
                <c:pt idx="48">
                  <c:v>-1348</c:v>
                </c:pt>
                <c:pt idx="49">
                  <c:v>-1371</c:v>
                </c:pt>
                <c:pt idx="50">
                  <c:v>-1371</c:v>
                </c:pt>
                <c:pt idx="51">
                  <c:v>-1395</c:v>
                </c:pt>
                <c:pt idx="52">
                  <c:v>-1395</c:v>
                </c:pt>
                <c:pt idx="53">
                  <c:v>-1371</c:v>
                </c:pt>
                <c:pt idx="54">
                  <c:v>-1348</c:v>
                </c:pt>
                <c:pt idx="55">
                  <c:v>-1324</c:v>
                </c:pt>
                <c:pt idx="56">
                  <c:v>-1277</c:v>
                </c:pt>
                <c:pt idx="57">
                  <c:v>-1206</c:v>
                </c:pt>
                <c:pt idx="58">
                  <c:v>-1158</c:v>
                </c:pt>
                <c:pt idx="59">
                  <c:v>-1087</c:v>
                </c:pt>
                <c:pt idx="60">
                  <c:v>-1016</c:v>
                </c:pt>
                <c:pt idx="61">
                  <c:v>-945</c:v>
                </c:pt>
                <c:pt idx="62">
                  <c:v>-851</c:v>
                </c:pt>
                <c:pt idx="63">
                  <c:v>-756</c:v>
                </c:pt>
                <c:pt idx="64">
                  <c:v>-662</c:v>
                </c:pt>
                <c:pt idx="65">
                  <c:v>-567</c:v>
                </c:pt>
                <c:pt idx="66">
                  <c:v>-472</c:v>
                </c:pt>
                <c:pt idx="67">
                  <c:v>-378</c:v>
                </c:pt>
                <c:pt idx="68">
                  <c:v>-259</c:v>
                </c:pt>
                <c:pt idx="69">
                  <c:v>-165</c:v>
                </c:pt>
                <c:pt idx="70">
                  <c:v>-70</c:v>
                </c:pt>
                <c:pt idx="71">
                  <c:v>47</c:v>
                </c:pt>
                <c:pt idx="72">
                  <c:v>142</c:v>
                </c:pt>
                <c:pt idx="73">
                  <c:v>237</c:v>
                </c:pt>
                <c:pt idx="74">
                  <c:v>308</c:v>
                </c:pt>
                <c:pt idx="75">
                  <c:v>402</c:v>
                </c:pt>
                <c:pt idx="76">
                  <c:v>473</c:v>
                </c:pt>
                <c:pt idx="77">
                  <c:v>544</c:v>
                </c:pt>
                <c:pt idx="78">
                  <c:v>615</c:v>
                </c:pt>
                <c:pt idx="79">
                  <c:v>663</c:v>
                </c:pt>
                <c:pt idx="80">
                  <c:v>734</c:v>
                </c:pt>
                <c:pt idx="81">
                  <c:v>781</c:v>
                </c:pt>
                <c:pt idx="82">
                  <c:v>804</c:v>
                </c:pt>
                <c:pt idx="83">
                  <c:v>852</c:v>
                </c:pt>
                <c:pt idx="84">
                  <c:v>875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875</c:v>
                </c:pt>
                <c:pt idx="89">
                  <c:v>852</c:v>
                </c:pt>
                <c:pt idx="90">
                  <c:v>828</c:v>
                </c:pt>
                <c:pt idx="91">
                  <c:v>804</c:v>
                </c:pt>
                <c:pt idx="92">
                  <c:v>757</c:v>
                </c:pt>
                <c:pt idx="93">
                  <c:v>734</c:v>
                </c:pt>
                <c:pt idx="94">
                  <c:v>686</c:v>
                </c:pt>
                <c:pt idx="95">
                  <c:v>615</c:v>
                </c:pt>
                <c:pt idx="96">
                  <c:v>568</c:v>
                </c:pt>
                <c:pt idx="97">
                  <c:v>521</c:v>
                </c:pt>
                <c:pt idx="98">
                  <c:v>450</c:v>
                </c:pt>
                <c:pt idx="99">
                  <c:v>379</c:v>
                </c:pt>
                <c:pt idx="100">
                  <c:v>331</c:v>
                </c:pt>
                <c:pt idx="101">
                  <c:v>260</c:v>
                </c:pt>
                <c:pt idx="102">
                  <c:v>189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-70</c:v>
                </c:pt>
                <c:pt idx="107">
                  <c:v>-141</c:v>
                </c:pt>
                <c:pt idx="108">
                  <c:v>-188</c:v>
                </c:pt>
                <c:pt idx="109">
                  <c:v>-259</c:v>
                </c:pt>
                <c:pt idx="110">
                  <c:v>-307</c:v>
                </c:pt>
                <c:pt idx="111">
                  <c:v>-354</c:v>
                </c:pt>
                <c:pt idx="112">
                  <c:v>-401</c:v>
                </c:pt>
                <c:pt idx="113">
                  <c:v>-449</c:v>
                </c:pt>
                <c:pt idx="114">
                  <c:v>-496</c:v>
                </c:pt>
                <c:pt idx="115">
                  <c:v>-520</c:v>
                </c:pt>
                <c:pt idx="116">
                  <c:v>-543</c:v>
                </c:pt>
                <c:pt idx="117">
                  <c:v>-567</c:v>
                </c:pt>
                <c:pt idx="118">
                  <c:v>-567</c:v>
                </c:pt>
                <c:pt idx="119">
                  <c:v>-591</c:v>
                </c:pt>
                <c:pt idx="120">
                  <c:v>-591</c:v>
                </c:pt>
                <c:pt idx="121">
                  <c:v>-614</c:v>
                </c:pt>
                <c:pt idx="122">
                  <c:v>-591</c:v>
                </c:pt>
                <c:pt idx="123">
                  <c:v>-591</c:v>
                </c:pt>
                <c:pt idx="124">
                  <c:v>-567</c:v>
                </c:pt>
                <c:pt idx="125">
                  <c:v>-567</c:v>
                </c:pt>
                <c:pt idx="126">
                  <c:v>-543</c:v>
                </c:pt>
                <c:pt idx="127">
                  <c:v>-520</c:v>
                </c:pt>
                <c:pt idx="128">
                  <c:v>-472</c:v>
                </c:pt>
                <c:pt idx="129">
                  <c:v>-449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-307</c:v>
                </c:pt>
                <c:pt idx="134">
                  <c:v>-259</c:v>
                </c:pt>
                <c:pt idx="135">
                  <c:v>-212</c:v>
                </c:pt>
                <c:pt idx="136">
                  <c:v>-165</c:v>
                </c:pt>
                <c:pt idx="137">
                  <c:v>-117</c:v>
                </c:pt>
                <c:pt idx="138">
                  <c:v>-70</c:v>
                </c:pt>
                <c:pt idx="139">
                  <c:v>-23</c:v>
                </c:pt>
                <c:pt idx="140">
                  <c:v>0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166</c:v>
                </c:pt>
                <c:pt idx="145">
                  <c:v>213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331</c:v>
                </c:pt>
                <c:pt idx="152">
                  <c:v>355</c:v>
                </c:pt>
                <c:pt idx="153">
                  <c:v>379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379</c:v>
                </c:pt>
                <c:pt idx="158">
                  <c:v>379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308</c:v>
                </c:pt>
                <c:pt idx="163">
                  <c:v>308</c:v>
                </c:pt>
                <c:pt idx="164">
                  <c:v>260</c:v>
                </c:pt>
                <c:pt idx="165">
                  <c:v>260</c:v>
                </c:pt>
                <c:pt idx="166">
                  <c:v>237</c:v>
                </c:pt>
                <c:pt idx="167">
                  <c:v>189</c:v>
                </c:pt>
                <c:pt idx="168">
                  <c:v>189</c:v>
                </c:pt>
                <c:pt idx="169">
                  <c:v>142</c:v>
                </c:pt>
                <c:pt idx="170">
                  <c:v>118</c:v>
                </c:pt>
                <c:pt idx="171">
                  <c:v>95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-46</c:v>
                </c:pt>
                <c:pt idx="177">
                  <c:v>-70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-165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-236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-236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-188</c:v>
                </c:pt>
                <c:pt idx="200">
                  <c:v>-165</c:v>
                </c:pt>
                <c:pt idx="201">
                  <c:v>-165</c:v>
                </c:pt>
                <c:pt idx="202">
                  <c:v>-141</c:v>
                </c:pt>
                <c:pt idx="203">
                  <c:v>-117</c:v>
                </c:pt>
                <c:pt idx="204">
                  <c:v>-94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0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71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118</c:v>
                </c:pt>
                <c:pt idx="235">
                  <c:v>95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-46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-94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-23</c:v>
                </c:pt>
                <c:pt idx="386">
                  <c:v>0</c:v>
                </c:pt>
                <c:pt idx="387">
                  <c:v>-23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-23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-23</c:v>
                </c:pt>
                <c:pt idx="462">
                  <c:v>0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Sheet1!$G$2:$G$517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1751</c:v>
                </c:pt>
                <c:pt idx="3">
                  <c:v>1917</c:v>
                </c:pt>
                <c:pt idx="4">
                  <c:v>1822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1585</c:v>
                </c:pt>
                <c:pt idx="9">
                  <c:v>1491</c:v>
                </c:pt>
                <c:pt idx="10">
                  <c:v>1420</c:v>
                </c:pt>
                <c:pt idx="11">
                  <c:v>1372</c:v>
                </c:pt>
                <c:pt idx="12">
                  <c:v>1325</c:v>
                </c:pt>
                <c:pt idx="13">
                  <c:v>1278</c:v>
                </c:pt>
                <c:pt idx="14">
                  <c:v>1207</c:v>
                </c:pt>
                <c:pt idx="15">
                  <c:v>1136</c:v>
                </c:pt>
                <c:pt idx="16">
                  <c:v>1065</c:v>
                </c:pt>
                <c:pt idx="17">
                  <c:v>970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615</c:v>
                </c:pt>
                <c:pt idx="22">
                  <c:v>497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-733</c:v>
                </c:pt>
                <c:pt idx="36">
                  <c:v>-803</c:v>
                </c:pt>
                <c:pt idx="37">
                  <c:v>-898</c:v>
                </c:pt>
                <c:pt idx="38">
                  <c:v>-945</c:v>
                </c:pt>
                <c:pt idx="39">
                  <c:v>-1016</c:v>
                </c:pt>
                <c:pt idx="40">
                  <c:v>-1087</c:v>
                </c:pt>
                <c:pt idx="41">
                  <c:v>-1135</c:v>
                </c:pt>
                <c:pt idx="42">
                  <c:v>-1206</c:v>
                </c:pt>
                <c:pt idx="43">
                  <c:v>-1253</c:v>
                </c:pt>
                <c:pt idx="44">
                  <c:v>-1300</c:v>
                </c:pt>
                <c:pt idx="45">
                  <c:v>-1324</c:v>
                </c:pt>
                <c:pt idx="46">
                  <c:v>-1371</c:v>
                </c:pt>
                <c:pt idx="47">
                  <c:v>-1395</c:v>
                </c:pt>
                <c:pt idx="48">
                  <c:v>-1419</c:v>
                </c:pt>
                <c:pt idx="49">
                  <c:v>-1442</c:v>
                </c:pt>
                <c:pt idx="50">
                  <c:v>-1442</c:v>
                </c:pt>
                <c:pt idx="51">
                  <c:v>-1442</c:v>
                </c:pt>
                <c:pt idx="52">
                  <c:v>-1442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-1064</c:v>
                </c:pt>
                <c:pt idx="61">
                  <c:v>-993</c:v>
                </c:pt>
                <c:pt idx="62">
                  <c:v>-898</c:v>
                </c:pt>
                <c:pt idx="63">
                  <c:v>-803</c:v>
                </c:pt>
                <c:pt idx="64">
                  <c:v>-709</c:v>
                </c:pt>
                <c:pt idx="65">
                  <c:v>-591</c:v>
                </c:pt>
                <c:pt idx="66">
                  <c:v>-496</c:v>
                </c:pt>
                <c:pt idx="67">
                  <c:v>-378</c:v>
                </c:pt>
                <c:pt idx="68">
                  <c:v>-283</c:v>
                </c:pt>
                <c:pt idx="69">
                  <c:v>-188</c:v>
                </c:pt>
                <c:pt idx="70">
                  <c:v>-70</c:v>
                </c:pt>
                <c:pt idx="71">
                  <c:v>47</c:v>
                </c:pt>
                <c:pt idx="72">
                  <c:v>142</c:v>
                </c:pt>
                <c:pt idx="73">
                  <c:v>237</c:v>
                </c:pt>
                <c:pt idx="74">
                  <c:v>331</c:v>
                </c:pt>
                <c:pt idx="75">
                  <c:v>426</c:v>
                </c:pt>
                <c:pt idx="76">
                  <c:v>497</c:v>
                </c:pt>
                <c:pt idx="77">
                  <c:v>568</c:v>
                </c:pt>
                <c:pt idx="78">
                  <c:v>639</c:v>
                </c:pt>
                <c:pt idx="79">
                  <c:v>710</c:v>
                </c:pt>
                <c:pt idx="80">
                  <c:v>757</c:v>
                </c:pt>
                <c:pt idx="81">
                  <c:v>804</c:v>
                </c:pt>
                <c:pt idx="82">
                  <c:v>852</c:v>
                </c:pt>
                <c:pt idx="83">
                  <c:v>875</c:v>
                </c:pt>
                <c:pt idx="84">
                  <c:v>899</c:v>
                </c:pt>
                <c:pt idx="85">
                  <c:v>923</c:v>
                </c:pt>
                <c:pt idx="86">
                  <c:v>923</c:v>
                </c:pt>
                <c:pt idx="87">
                  <c:v>923</c:v>
                </c:pt>
                <c:pt idx="88">
                  <c:v>923</c:v>
                </c:pt>
                <c:pt idx="89">
                  <c:v>899</c:v>
                </c:pt>
                <c:pt idx="90">
                  <c:v>875</c:v>
                </c:pt>
                <c:pt idx="91">
                  <c:v>828</c:v>
                </c:pt>
                <c:pt idx="92">
                  <c:v>804</c:v>
                </c:pt>
                <c:pt idx="93">
                  <c:v>757</c:v>
                </c:pt>
                <c:pt idx="94">
                  <c:v>710</c:v>
                </c:pt>
                <c:pt idx="95">
                  <c:v>663</c:v>
                </c:pt>
                <c:pt idx="96">
                  <c:v>592</c:v>
                </c:pt>
                <c:pt idx="97">
                  <c:v>544</c:v>
                </c:pt>
                <c:pt idx="98">
                  <c:v>473</c:v>
                </c:pt>
                <c:pt idx="99">
                  <c:v>402</c:v>
                </c:pt>
                <c:pt idx="100">
                  <c:v>331</c:v>
                </c:pt>
                <c:pt idx="101">
                  <c:v>260</c:v>
                </c:pt>
                <c:pt idx="102">
                  <c:v>189</c:v>
                </c:pt>
                <c:pt idx="103">
                  <c:v>142</c:v>
                </c:pt>
                <c:pt idx="104">
                  <c:v>47</c:v>
                </c:pt>
                <c:pt idx="105">
                  <c:v>-23</c:v>
                </c:pt>
                <c:pt idx="106">
                  <c:v>-70</c:v>
                </c:pt>
                <c:pt idx="107">
                  <c:v>-141</c:v>
                </c:pt>
                <c:pt idx="108">
                  <c:v>-212</c:v>
                </c:pt>
                <c:pt idx="109">
                  <c:v>-259</c:v>
                </c:pt>
                <c:pt idx="110">
                  <c:v>-330</c:v>
                </c:pt>
                <c:pt idx="111">
                  <c:v>-378</c:v>
                </c:pt>
                <c:pt idx="112">
                  <c:v>-425</c:v>
                </c:pt>
                <c:pt idx="113">
                  <c:v>-449</c:v>
                </c:pt>
                <c:pt idx="114">
                  <c:v>-520</c:v>
                </c:pt>
                <c:pt idx="115">
                  <c:v>-543</c:v>
                </c:pt>
                <c:pt idx="116">
                  <c:v>-567</c:v>
                </c:pt>
                <c:pt idx="117">
                  <c:v>-591</c:v>
                </c:pt>
                <c:pt idx="118">
                  <c:v>-614</c:v>
                </c:pt>
                <c:pt idx="119">
                  <c:v>-614</c:v>
                </c:pt>
                <c:pt idx="120">
                  <c:v>-638</c:v>
                </c:pt>
                <c:pt idx="121">
                  <c:v>-638</c:v>
                </c:pt>
                <c:pt idx="122">
                  <c:v>-614</c:v>
                </c:pt>
                <c:pt idx="123">
                  <c:v>-614</c:v>
                </c:pt>
                <c:pt idx="124">
                  <c:v>-591</c:v>
                </c:pt>
                <c:pt idx="125">
                  <c:v>-591</c:v>
                </c:pt>
                <c:pt idx="126">
                  <c:v>-567</c:v>
                </c:pt>
                <c:pt idx="127">
                  <c:v>-543</c:v>
                </c:pt>
                <c:pt idx="128">
                  <c:v>-496</c:v>
                </c:pt>
                <c:pt idx="129">
                  <c:v>-472</c:v>
                </c:pt>
                <c:pt idx="130">
                  <c:v>-449</c:v>
                </c:pt>
                <c:pt idx="131">
                  <c:v>-401</c:v>
                </c:pt>
                <c:pt idx="132">
                  <c:v>-354</c:v>
                </c:pt>
                <c:pt idx="133">
                  <c:v>-307</c:v>
                </c:pt>
                <c:pt idx="134">
                  <c:v>-283</c:v>
                </c:pt>
                <c:pt idx="135">
                  <c:v>-236</c:v>
                </c:pt>
                <c:pt idx="136">
                  <c:v>-188</c:v>
                </c:pt>
                <c:pt idx="137">
                  <c:v>-141</c:v>
                </c:pt>
                <c:pt idx="138">
                  <c:v>-94</c:v>
                </c:pt>
                <c:pt idx="139">
                  <c:v>-46</c:v>
                </c:pt>
                <c:pt idx="140">
                  <c:v>0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189</c:v>
                </c:pt>
                <c:pt idx="145">
                  <c:v>213</c:v>
                </c:pt>
                <c:pt idx="146">
                  <c:v>237</c:v>
                </c:pt>
                <c:pt idx="147">
                  <c:v>260</c:v>
                </c:pt>
                <c:pt idx="148">
                  <c:v>308</c:v>
                </c:pt>
                <c:pt idx="149">
                  <c:v>331</c:v>
                </c:pt>
                <c:pt idx="150">
                  <c:v>331</c:v>
                </c:pt>
                <c:pt idx="151">
                  <c:v>355</c:v>
                </c:pt>
                <c:pt idx="152">
                  <c:v>379</c:v>
                </c:pt>
                <c:pt idx="153">
                  <c:v>379</c:v>
                </c:pt>
                <c:pt idx="154">
                  <c:v>402</c:v>
                </c:pt>
                <c:pt idx="155">
                  <c:v>402</c:v>
                </c:pt>
                <c:pt idx="156">
                  <c:v>379</c:v>
                </c:pt>
                <c:pt idx="157">
                  <c:v>402</c:v>
                </c:pt>
                <c:pt idx="158">
                  <c:v>379</c:v>
                </c:pt>
                <c:pt idx="159">
                  <c:v>379</c:v>
                </c:pt>
                <c:pt idx="160">
                  <c:v>355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237</c:v>
                </c:pt>
                <c:pt idx="167">
                  <c:v>213</c:v>
                </c:pt>
                <c:pt idx="168">
                  <c:v>189</c:v>
                </c:pt>
                <c:pt idx="169">
                  <c:v>142</c:v>
                </c:pt>
                <c:pt idx="170">
                  <c:v>118</c:v>
                </c:pt>
                <c:pt idx="171">
                  <c:v>95</c:v>
                </c:pt>
                <c:pt idx="172">
                  <c:v>71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-46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-188</c:v>
                </c:pt>
                <c:pt idx="183">
                  <c:v>-212</c:v>
                </c:pt>
                <c:pt idx="184">
                  <c:v>-236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-283</c:v>
                </c:pt>
                <c:pt idx="190">
                  <c:v>-283</c:v>
                </c:pt>
                <c:pt idx="191">
                  <c:v>-259</c:v>
                </c:pt>
                <c:pt idx="192">
                  <c:v>-283</c:v>
                </c:pt>
                <c:pt idx="193">
                  <c:v>-259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-236</c:v>
                </c:pt>
                <c:pt idx="198">
                  <c:v>-212</c:v>
                </c:pt>
                <c:pt idx="199">
                  <c:v>-188</c:v>
                </c:pt>
                <c:pt idx="200">
                  <c:v>-188</c:v>
                </c:pt>
                <c:pt idx="201">
                  <c:v>-165</c:v>
                </c:pt>
                <c:pt idx="202">
                  <c:v>-141</c:v>
                </c:pt>
                <c:pt idx="203">
                  <c:v>-117</c:v>
                </c:pt>
                <c:pt idx="204">
                  <c:v>-94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118</c:v>
                </c:pt>
                <c:pt idx="235">
                  <c:v>95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71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-23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-23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-23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Sheet1!$H$2:$H$517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1846</c:v>
                </c:pt>
                <c:pt idx="3">
                  <c:v>1988</c:v>
                </c:pt>
                <c:pt idx="4">
                  <c:v>1893</c:v>
                </c:pt>
                <c:pt idx="5">
                  <c:v>1798</c:v>
                </c:pt>
                <c:pt idx="6">
                  <c:v>1775</c:v>
                </c:pt>
                <c:pt idx="7">
                  <c:v>1704</c:v>
                </c:pt>
                <c:pt idx="8">
                  <c:v>1633</c:v>
                </c:pt>
                <c:pt idx="9">
                  <c:v>1562</c:v>
                </c:pt>
                <c:pt idx="10">
                  <c:v>1467</c:v>
                </c:pt>
                <c:pt idx="11">
                  <c:v>1420</c:v>
                </c:pt>
                <c:pt idx="12">
                  <c:v>1372</c:v>
                </c:pt>
                <c:pt idx="13">
                  <c:v>1301</c:v>
                </c:pt>
                <c:pt idx="14">
                  <c:v>1254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946</c:v>
                </c:pt>
                <c:pt idx="19">
                  <c:v>828</c:v>
                </c:pt>
                <c:pt idx="20">
                  <c:v>734</c:v>
                </c:pt>
                <c:pt idx="21">
                  <c:v>639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-591</c:v>
                </c:pt>
                <c:pt idx="34">
                  <c:v>-662</c:v>
                </c:pt>
                <c:pt idx="35">
                  <c:v>-756</c:v>
                </c:pt>
                <c:pt idx="36">
                  <c:v>-851</c:v>
                </c:pt>
                <c:pt idx="37">
                  <c:v>-922</c:v>
                </c:pt>
                <c:pt idx="38">
                  <c:v>-993</c:v>
                </c:pt>
                <c:pt idx="39">
                  <c:v>-1064</c:v>
                </c:pt>
                <c:pt idx="40">
                  <c:v>-1111</c:v>
                </c:pt>
                <c:pt idx="41">
                  <c:v>-1182</c:v>
                </c:pt>
                <c:pt idx="42">
                  <c:v>-1253</c:v>
                </c:pt>
                <c:pt idx="43">
                  <c:v>-1300</c:v>
                </c:pt>
                <c:pt idx="44">
                  <c:v>-1348</c:v>
                </c:pt>
                <c:pt idx="45">
                  <c:v>-1371</c:v>
                </c:pt>
                <c:pt idx="46">
                  <c:v>-1419</c:v>
                </c:pt>
                <c:pt idx="47">
                  <c:v>-1442</c:v>
                </c:pt>
                <c:pt idx="48">
                  <c:v>-1466</c:v>
                </c:pt>
                <c:pt idx="49">
                  <c:v>-1490</c:v>
                </c:pt>
                <c:pt idx="50">
                  <c:v>-1513</c:v>
                </c:pt>
                <c:pt idx="51">
                  <c:v>-1513</c:v>
                </c:pt>
                <c:pt idx="52">
                  <c:v>-1513</c:v>
                </c:pt>
                <c:pt idx="53">
                  <c:v>-1490</c:v>
                </c:pt>
                <c:pt idx="54">
                  <c:v>-1466</c:v>
                </c:pt>
                <c:pt idx="55">
                  <c:v>-1419</c:v>
                </c:pt>
                <c:pt idx="56">
                  <c:v>-1395</c:v>
                </c:pt>
                <c:pt idx="57">
                  <c:v>-1324</c:v>
                </c:pt>
                <c:pt idx="58">
                  <c:v>-1277</c:v>
                </c:pt>
                <c:pt idx="59">
                  <c:v>-1182</c:v>
                </c:pt>
                <c:pt idx="60">
                  <c:v>-1111</c:v>
                </c:pt>
                <c:pt idx="61">
                  <c:v>-1016</c:v>
                </c:pt>
                <c:pt idx="62">
                  <c:v>-922</c:v>
                </c:pt>
                <c:pt idx="63">
                  <c:v>-827</c:v>
                </c:pt>
                <c:pt idx="64">
                  <c:v>-733</c:v>
                </c:pt>
                <c:pt idx="65">
                  <c:v>-614</c:v>
                </c:pt>
                <c:pt idx="66">
                  <c:v>-520</c:v>
                </c:pt>
                <c:pt idx="67">
                  <c:v>-401</c:v>
                </c:pt>
                <c:pt idx="68">
                  <c:v>-283</c:v>
                </c:pt>
                <c:pt idx="69">
                  <c:v>-188</c:v>
                </c:pt>
                <c:pt idx="70">
                  <c:v>-70</c:v>
                </c:pt>
                <c:pt idx="71">
                  <c:v>47</c:v>
                </c:pt>
                <c:pt idx="72">
                  <c:v>142</c:v>
                </c:pt>
                <c:pt idx="73">
                  <c:v>260</c:v>
                </c:pt>
                <c:pt idx="74">
                  <c:v>355</c:v>
                </c:pt>
                <c:pt idx="75">
                  <c:v>426</c:v>
                </c:pt>
                <c:pt idx="76">
                  <c:v>521</c:v>
                </c:pt>
                <c:pt idx="77">
                  <c:v>592</c:v>
                </c:pt>
                <c:pt idx="78">
                  <c:v>663</c:v>
                </c:pt>
                <c:pt idx="79">
                  <c:v>734</c:v>
                </c:pt>
                <c:pt idx="80">
                  <c:v>781</c:v>
                </c:pt>
                <c:pt idx="81">
                  <c:v>828</c:v>
                </c:pt>
                <c:pt idx="82">
                  <c:v>875</c:v>
                </c:pt>
                <c:pt idx="83">
                  <c:v>923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946</c:v>
                </c:pt>
                <c:pt idx="89">
                  <c:v>923</c:v>
                </c:pt>
                <c:pt idx="90">
                  <c:v>899</c:v>
                </c:pt>
                <c:pt idx="91">
                  <c:v>875</c:v>
                </c:pt>
                <c:pt idx="92">
                  <c:v>828</c:v>
                </c:pt>
                <c:pt idx="93">
                  <c:v>804</c:v>
                </c:pt>
                <c:pt idx="94">
                  <c:v>734</c:v>
                </c:pt>
                <c:pt idx="95">
                  <c:v>686</c:v>
                </c:pt>
                <c:pt idx="96">
                  <c:v>615</c:v>
                </c:pt>
                <c:pt idx="97">
                  <c:v>568</c:v>
                </c:pt>
                <c:pt idx="98">
                  <c:v>497</c:v>
                </c:pt>
                <c:pt idx="99">
                  <c:v>426</c:v>
                </c:pt>
                <c:pt idx="100">
                  <c:v>355</c:v>
                </c:pt>
                <c:pt idx="101">
                  <c:v>284</c:v>
                </c:pt>
                <c:pt idx="102">
                  <c:v>213</c:v>
                </c:pt>
                <c:pt idx="103">
                  <c:v>142</c:v>
                </c:pt>
                <c:pt idx="104">
                  <c:v>71</c:v>
                </c:pt>
                <c:pt idx="105">
                  <c:v>0</c:v>
                </c:pt>
                <c:pt idx="106">
                  <c:v>-94</c:v>
                </c:pt>
                <c:pt idx="107">
                  <c:v>-141</c:v>
                </c:pt>
                <c:pt idx="108">
                  <c:v>-212</c:v>
                </c:pt>
                <c:pt idx="109">
                  <c:v>-283</c:v>
                </c:pt>
                <c:pt idx="110">
                  <c:v>-330</c:v>
                </c:pt>
                <c:pt idx="111">
                  <c:v>-401</c:v>
                </c:pt>
                <c:pt idx="112">
                  <c:v>-425</c:v>
                </c:pt>
                <c:pt idx="113">
                  <c:v>-496</c:v>
                </c:pt>
                <c:pt idx="114">
                  <c:v>-520</c:v>
                </c:pt>
                <c:pt idx="115">
                  <c:v>-567</c:v>
                </c:pt>
                <c:pt idx="116">
                  <c:v>-591</c:v>
                </c:pt>
                <c:pt idx="117">
                  <c:v>-614</c:v>
                </c:pt>
                <c:pt idx="118">
                  <c:v>-638</c:v>
                </c:pt>
                <c:pt idx="119">
                  <c:v>-638</c:v>
                </c:pt>
                <c:pt idx="120">
                  <c:v>-638</c:v>
                </c:pt>
                <c:pt idx="121">
                  <c:v>-662</c:v>
                </c:pt>
                <c:pt idx="122">
                  <c:v>-638</c:v>
                </c:pt>
                <c:pt idx="123">
                  <c:v>-638</c:v>
                </c:pt>
                <c:pt idx="124">
                  <c:v>-614</c:v>
                </c:pt>
                <c:pt idx="125">
                  <c:v>-614</c:v>
                </c:pt>
                <c:pt idx="126">
                  <c:v>-591</c:v>
                </c:pt>
                <c:pt idx="127">
                  <c:v>-567</c:v>
                </c:pt>
                <c:pt idx="128">
                  <c:v>-543</c:v>
                </c:pt>
                <c:pt idx="129">
                  <c:v>-496</c:v>
                </c:pt>
                <c:pt idx="130">
                  <c:v>-449</c:v>
                </c:pt>
                <c:pt idx="131">
                  <c:v>-425</c:v>
                </c:pt>
                <c:pt idx="132">
                  <c:v>-378</c:v>
                </c:pt>
                <c:pt idx="133">
                  <c:v>-330</c:v>
                </c:pt>
                <c:pt idx="134">
                  <c:v>-283</c:v>
                </c:pt>
                <c:pt idx="135">
                  <c:v>-236</c:v>
                </c:pt>
                <c:pt idx="136">
                  <c:v>-188</c:v>
                </c:pt>
                <c:pt idx="137">
                  <c:v>-141</c:v>
                </c:pt>
                <c:pt idx="138">
                  <c:v>-94</c:v>
                </c:pt>
                <c:pt idx="139">
                  <c:v>-46</c:v>
                </c:pt>
                <c:pt idx="140">
                  <c:v>0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189</c:v>
                </c:pt>
                <c:pt idx="145">
                  <c:v>213</c:v>
                </c:pt>
                <c:pt idx="146">
                  <c:v>237</c:v>
                </c:pt>
                <c:pt idx="147">
                  <c:v>284</c:v>
                </c:pt>
                <c:pt idx="148">
                  <c:v>308</c:v>
                </c:pt>
                <c:pt idx="149">
                  <c:v>331</c:v>
                </c:pt>
                <c:pt idx="150">
                  <c:v>355</c:v>
                </c:pt>
                <c:pt idx="151">
                  <c:v>379</c:v>
                </c:pt>
                <c:pt idx="152">
                  <c:v>379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402</c:v>
                </c:pt>
                <c:pt idx="159">
                  <c:v>379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308</c:v>
                </c:pt>
                <c:pt idx="165">
                  <c:v>260</c:v>
                </c:pt>
                <c:pt idx="166">
                  <c:v>237</c:v>
                </c:pt>
                <c:pt idx="167">
                  <c:v>213</c:v>
                </c:pt>
                <c:pt idx="168">
                  <c:v>189</c:v>
                </c:pt>
                <c:pt idx="169">
                  <c:v>166</c:v>
                </c:pt>
                <c:pt idx="170">
                  <c:v>118</c:v>
                </c:pt>
                <c:pt idx="171">
                  <c:v>95</c:v>
                </c:pt>
                <c:pt idx="172">
                  <c:v>71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-46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-259</c:v>
                </c:pt>
                <c:pt idx="186">
                  <c:v>-259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-307</c:v>
                </c:pt>
                <c:pt idx="193">
                  <c:v>-283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-236</c:v>
                </c:pt>
                <c:pt idx="198">
                  <c:v>-212</c:v>
                </c:pt>
                <c:pt idx="199">
                  <c:v>-212</c:v>
                </c:pt>
                <c:pt idx="200">
                  <c:v>-188</c:v>
                </c:pt>
                <c:pt idx="201">
                  <c:v>-165</c:v>
                </c:pt>
                <c:pt idx="202">
                  <c:v>-141</c:v>
                </c:pt>
                <c:pt idx="203">
                  <c:v>-141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118</c:v>
                </c:pt>
                <c:pt idx="235">
                  <c:v>118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-46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-46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-23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0</c:v>
                </c:pt>
                <c:pt idx="480">
                  <c:v>-23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Sheet1!$I$2:$I$517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1988</c:v>
                </c:pt>
                <c:pt idx="5">
                  <c:v>1869</c:v>
                </c:pt>
                <c:pt idx="6">
                  <c:v>1846</c:v>
                </c:pt>
                <c:pt idx="7">
                  <c:v>1775</c:v>
                </c:pt>
                <c:pt idx="8">
                  <c:v>1680</c:v>
                </c:pt>
                <c:pt idx="9">
                  <c:v>1609</c:v>
                </c:pt>
                <c:pt idx="10">
                  <c:v>1538</c:v>
                </c:pt>
                <c:pt idx="11">
                  <c:v>1467</c:v>
                </c:pt>
                <c:pt idx="12">
                  <c:v>1420</c:v>
                </c:pt>
                <c:pt idx="13">
                  <c:v>1372</c:v>
                </c:pt>
                <c:pt idx="14">
                  <c:v>1301</c:v>
                </c:pt>
                <c:pt idx="15">
                  <c:v>1230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-614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-1229</c:v>
                </c:pt>
                <c:pt idx="42">
                  <c:v>-1300</c:v>
                </c:pt>
                <c:pt idx="43">
                  <c:v>-1348</c:v>
                </c:pt>
                <c:pt idx="44">
                  <c:v>-1395</c:v>
                </c:pt>
                <c:pt idx="45">
                  <c:v>-1442</c:v>
                </c:pt>
                <c:pt idx="46">
                  <c:v>-1466</c:v>
                </c:pt>
                <c:pt idx="47">
                  <c:v>-1490</c:v>
                </c:pt>
                <c:pt idx="48">
                  <c:v>-1513</c:v>
                </c:pt>
                <c:pt idx="49">
                  <c:v>-1537</c:v>
                </c:pt>
                <c:pt idx="50">
                  <c:v>-1561</c:v>
                </c:pt>
                <c:pt idx="51">
                  <c:v>-1561</c:v>
                </c:pt>
                <c:pt idx="52">
                  <c:v>-1561</c:v>
                </c:pt>
                <c:pt idx="53">
                  <c:v>-1561</c:v>
                </c:pt>
                <c:pt idx="54">
                  <c:v>-1513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-1324</c:v>
                </c:pt>
                <c:pt idx="59">
                  <c:v>-1229</c:v>
                </c:pt>
                <c:pt idx="60">
                  <c:v>-1158</c:v>
                </c:pt>
                <c:pt idx="61">
                  <c:v>-1064</c:v>
                </c:pt>
                <c:pt idx="62">
                  <c:v>-969</c:v>
                </c:pt>
                <c:pt idx="63">
                  <c:v>-874</c:v>
                </c:pt>
                <c:pt idx="64">
                  <c:v>-756</c:v>
                </c:pt>
                <c:pt idx="65">
                  <c:v>-638</c:v>
                </c:pt>
                <c:pt idx="66">
                  <c:v>-543</c:v>
                </c:pt>
                <c:pt idx="67">
                  <c:v>-425</c:v>
                </c:pt>
                <c:pt idx="68">
                  <c:v>-307</c:v>
                </c:pt>
                <c:pt idx="69">
                  <c:v>-188</c:v>
                </c:pt>
                <c:pt idx="70">
                  <c:v>-70</c:v>
                </c:pt>
                <c:pt idx="71">
                  <c:v>47</c:v>
                </c:pt>
                <c:pt idx="72">
                  <c:v>166</c:v>
                </c:pt>
                <c:pt idx="73">
                  <c:v>260</c:v>
                </c:pt>
                <c:pt idx="74">
                  <c:v>355</c:v>
                </c:pt>
                <c:pt idx="75">
                  <c:v>450</c:v>
                </c:pt>
                <c:pt idx="76">
                  <c:v>544</c:v>
                </c:pt>
                <c:pt idx="77">
                  <c:v>615</c:v>
                </c:pt>
                <c:pt idx="78">
                  <c:v>686</c:v>
                </c:pt>
                <c:pt idx="79">
                  <c:v>757</c:v>
                </c:pt>
                <c:pt idx="80">
                  <c:v>828</c:v>
                </c:pt>
                <c:pt idx="81">
                  <c:v>875</c:v>
                </c:pt>
                <c:pt idx="82">
                  <c:v>923</c:v>
                </c:pt>
                <c:pt idx="83">
                  <c:v>946</c:v>
                </c:pt>
                <c:pt idx="84">
                  <c:v>970</c:v>
                </c:pt>
                <c:pt idx="85">
                  <c:v>994</c:v>
                </c:pt>
                <c:pt idx="86">
                  <c:v>994</c:v>
                </c:pt>
                <c:pt idx="87">
                  <c:v>994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923</c:v>
                </c:pt>
                <c:pt idx="92">
                  <c:v>875</c:v>
                </c:pt>
                <c:pt idx="93">
                  <c:v>828</c:v>
                </c:pt>
                <c:pt idx="94">
                  <c:v>781</c:v>
                </c:pt>
                <c:pt idx="95">
                  <c:v>710</c:v>
                </c:pt>
                <c:pt idx="96">
                  <c:v>639</c:v>
                </c:pt>
                <c:pt idx="97">
                  <c:v>592</c:v>
                </c:pt>
                <c:pt idx="98">
                  <c:v>521</c:v>
                </c:pt>
                <c:pt idx="99">
                  <c:v>450</c:v>
                </c:pt>
                <c:pt idx="100">
                  <c:v>355</c:v>
                </c:pt>
                <c:pt idx="101">
                  <c:v>284</c:v>
                </c:pt>
                <c:pt idx="102">
                  <c:v>213</c:v>
                </c:pt>
                <c:pt idx="103">
                  <c:v>142</c:v>
                </c:pt>
                <c:pt idx="104">
                  <c:v>71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-283</c:v>
                </c:pt>
                <c:pt idx="110">
                  <c:v>-354</c:v>
                </c:pt>
                <c:pt idx="111">
                  <c:v>-401</c:v>
                </c:pt>
                <c:pt idx="112">
                  <c:v>-449</c:v>
                </c:pt>
                <c:pt idx="113">
                  <c:v>-520</c:v>
                </c:pt>
                <c:pt idx="114">
                  <c:v>-543</c:v>
                </c:pt>
                <c:pt idx="115">
                  <c:v>-591</c:v>
                </c:pt>
                <c:pt idx="116">
                  <c:v>-614</c:v>
                </c:pt>
                <c:pt idx="117">
                  <c:v>-638</c:v>
                </c:pt>
                <c:pt idx="118">
                  <c:v>-662</c:v>
                </c:pt>
                <c:pt idx="119">
                  <c:v>-662</c:v>
                </c:pt>
                <c:pt idx="120">
                  <c:v>-685</c:v>
                </c:pt>
                <c:pt idx="121">
                  <c:v>-685</c:v>
                </c:pt>
                <c:pt idx="122">
                  <c:v>-685</c:v>
                </c:pt>
                <c:pt idx="123">
                  <c:v>-662</c:v>
                </c:pt>
                <c:pt idx="124">
                  <c:v>-662</c:v>
                </c:pt>
                <c:pt idx="125">
                  <c:v>-638</c:v>
                </c:pt>
                <c:pt idx="126">
                  <c:v>-614</c:v>
                </c:pt>
                <c:pt idx="127">
                  <c:v>-591</c:v>
                </c:pt>
                <c:pt idx="128">
                  <c:v>-567</c:v>
                </c:pt>
                <c:pt idx="129">
                  <c:v>-520</c:v>
                </c:pt>
                <c:pt idx="130">
                  <c:v>-472</c:v>
                </c:pt>
                <c:pt idx="131">
                  <c:v>-425</c:v>
                </c:pt>
                <c:pt idx="132">
                  <c:v>-378</c:v>
                </c:pt>
                <c:pt idx="133">
                  <c:v>-330</c:v>
                </c:pt>
                <c:pt idx="134">
                  <c:v>-283</c:v>
                </c:pt>
                <c:pt idx="135">
                  <c:v>-236</c:v>
                </c:pt>
                <c:pt idx="136">
                  <c:v>-188</c:v>
                </c:pt>
                <c:pt idx="137">
                  <c:v>-141</c:v>
                </c:pt>
                <c:pt idx="138">
                  <c:v>-94</c:v>
                </c:pt>
                <c:pt idx="139">
                  <c:v>-46</c:v>
                </c:pt>
                <c:pt idx="140">
                  <c:v>0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189</c:v>
                </c:pt>
                <c:pt idx="145">
                  <c:v>237</c:v>
                </c:pt>
                <c:pt idx="146">
                  <c:v>260</c:v>
                </c:pt>
                <c:pt idx="147">
                  <c:v>284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402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402</c:v>
                </c:pt>
                <c:pt idx="159">
                  <c:v>402</c:v>
                </c:pt>
                <c:pt idx="160">
                  <c:v>402</c:v>
                </c:pt>
                <c:pt idx="161">
                  <c:v>379</c:v>
                </c:pt>
                <c:pt idx="162">
                  <c:v>355</c:v>
                </c:pt>
                <c:pt idx="163">
                  <c:v>331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237</c:v>
                </c:pt>
                <c:pt idx="168">
                  <c:v>189</c:v>
                </c:pt>
                <c:pt idx="169">
                  <c:v>166</c:v>
                </c:pt>
                <c:pt idx="170">
                  <c:v>142</c:v>
                </c:pt>
                <c:pt idx="171">
                  <c:v>95</c:v>
                </c:pt>
                <c:pt idx="172">
                  <c:v>71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-212</c:v>
                </c:pt>
                <c:pt idx="183">
                  <c:v>-236</c:v>
                </c:pt>
                <c:pt idx="184">
                  <c:v>-259</c:v>
                </c:pt>
                <c:pt idx="185">
                  <c:v>-259</c:v>
                </c:pt>
                <c:pt idx="186">
                  <c:v>-283</c:v>
                </c:pt>
                <c:pt idx="187">
                  <c:v>-283</c:v>
                </c:pt>
                <c:pt idx="188">
                  <c:v>-307</c:v>
                </c:pt>
                <c:pt idx="189">
                  <c:v>-307</c:v>
                </c:pt>
                <c:pt idx="190">
                  <c:v>-283</c:v>
                </c:pt>
                <c:pt idx="191">
                  <c:v>-307</c:v>
                </c:pt>
                <c:pt idx="192">
                  <c:v>-283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-259</c:v>
                </c:pt>
                <c:pt idx="197">
                  <c:v>-236</c:v>
                </c:pt>
                <c:pt idx="198">
                  <c:v>-236</c:v>
                </c:pt>
                <c:pt idx="199">
                  <c:v>-212</c:v>
                </c:pt>
                <c:pt idx="200">
                  <c:v>-188</c:v>
                </c:pt>
                <c:pt idx="201">
                  <c:v>-165</c:v>
                </c:pt>
                <c:pt idx="202">
                  <c:v>-165</c:v>
                </c:pt>
                <c:pt idx="203">
                  <c:v>-141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0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118</c:v>
                </c:pt>
                <c:pt idx="235">
                  <c:v>118</c:v>
                </c:pt>
                <c:pt idx="236">
                  <c:v>95</c:v>
                </c:pt>
                <c:pt idx="237">
                  <c:v>95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24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-117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-46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Sheet1!$J$2:$J$517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2059</c:v>
                </c:pt>
                <c:pt idx="5">
                  <c:v>1964</c:v>
                </c:pt>
                <c:pt idx="6">
                  <c:v>1917</c:v>
                </c:pt>
                <c:pt idx="7">
                  <c:v>1846</c:v>
                </c:pt>
                <c:pt idx="8">
                  <c:v>1775</c:v>
                </c:pt>
                <c:pt idx="9">
                  <c:v>1680</c:v>
                </c:pt>
                <c:pt idx="10">
                  <c:v>1585</c:v>
                </c:pt>
                <c:pt idx="11">
                  <c:v>1538</c:v>
                </c:pt>
                <c:pt idx="12">
                  <c:v>1467</c:v>
                </c:pt>
                <c:pt idx="13">
                  <c:v>1420</c:v>
                </c:pt>
                <c:pt idx="14">
                  <c:v>1349</c:v>
                </c:pt>
                <c:pt idx="15">
                  <c:v>1278</c:v>
                </c:pt>
                <c:pt idx="16">
                  <c:v>1183</c:v>
                </c:pt>
                <c:pt idx="17">
                  <c:v>1088</c:v>
                </c:pt>
                <c:pt idx="18">
                  <c:v>1017</c:v>
                </c:pt>
                <c:pt idx="19">
                  <c:v>899</c:v>
                </c:pt>
                <c:pt idx="20">
                  <c:v>804</c:v>
                </c:pt>
                <c:pt idx="21">
                  <c:v>686</c:v>
                </c:pt>
                <c:pt idx="22">
                  <c:v>568</c:v>
                </c:pt>
                <c:pt idx="23">
                  <c:v>450</c:v>
                </c:pt>
                <c:pt idx="24">
                  <c:v>331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-449</c:v>
                </c:pt>
                <c:pt idx="32">
                  <c:v>-543</c:v>
                </c:pt>
                <c:pt idx="33">
                  <c:v>-638</c:v>
                </c:pt>
                <c:pt idx="34">
                  <c:v>-733</c:v>
                </c:pt>
                <c:pt idx="35">
                  <c:v>-803</c:v>
                </c:pt>
                <c:pt idx="36">
                  <c:v>-922</c:v>
                </c:pt>
                <c:pt idx="37">
                  <c:v>-993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-1277</c:v>
                </c:pt>
                <c:pt idx="42">
                  <c:v>-1348</c:v>
                </c:pt>
                <c:pt idx="43">
                  <c:v>-1395</c:v>
                </c:pt>
                <c:pt idx="44">
                  <c:v>-1442</c:v>
                </c:pt>
                <c:pt idx="45">
                  <c:v>-1490</c:v>
                </c:pt>
                <c:pt idx="46">
                  <c:v>-1537</c:v>
                </c:pt>
                <c:pt idx="47">
                  <c:v>-1561</c:v>
                </c:pt>
                <c:pt idx="48">
                  <c:v>-1584</c:v>
                </c:pt>
                <c:pt idx="49">
                  <c:v>-1632</c:v>
                </c:pt>
                <c:pt idx="50">
                  <c:v>-1632</c:v>
                </c:pt>
                <c:pt idx="51">
                  <c:v>-1632</c:v>
                </c:pt>
                <c:pt idx="52">
                  <c:v>-1632</c:v>
                </c:pt>
                <c:pt idx="53">
                  <c:v>-1632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-1442</c:v>
                </c:pt>
                <c:pt idx="58">
                  <c:v>-1371</c:v>
                </c:pt>
                <c:pt idx="59">
                  <c:v>-1277</c:v>
                </c:pt>
                <c:pt idx="60">
                  <c:v>-1206</c:v>
                </c:pt>
                <c:pt idx="61">
                  <c:v>-1111</c:v>
                </c:pt>
                <c:pt idx="62">
                  <c:v>-1016</c:v>
                </c:pt>
                <c:pt idx="63">
                  <c:v>-898</c:v>
                </c:pt>
                <c:pt idx="64">
                  <c:v>-780</c:v>
                </c:pt>
                <c:pt idx="65">
                  <c:v>-662</c:v>
                </c:pt>
                <c:pt idx="66">
                  <c:v>-543</c:v>
                </c:pt>
                <c:pt idx="67">
                  <c:v>-425</c:v>
                </c:pt>
                <c:pt idx="68">
                  <c:v>-307</c:v>
                </c:pt>
                <c:pt idx="69">
                  <c:v>-188</c:v>
                </c:pt>
                <c:pt idx="70">
                  <c:v>-70</c:v>
                </c:pt>
                <c:pt idx="71">
                  <c:v>47</c:v>
                </c:pt>
                <c:pt idx="72">
                  <c:v>166</c:v>
                </c:pt>
                <c:pt idx="73">
                  <c:v>260</c:v>
                </c:pt>
                <c:pt idx="74">
                  <c:v>379</c:v>
                </c:pt>
                <c:pt idx="75">
                  <c:v>473</c:v>
                </c:pt>
                <c:pt idx="76">
                  <c:v>568</c:v>
                </c:pt>
                <c:pt idx="77">
                  <c:v>639</c:v>
                </c:pt>
                <c:pt idx="78">
                  <c:v>734</c:v>
                </c:pt>
                <c:pt idx="79">
                  <c:v>804</c:v>
                </c:pt>
                <c:pt idx="80">
                  <c:v>852</c:v>
                </c:pt>
                <c:pt idx="81">
                  <c:v>923</c:v>
                </c:pt>
                <c:pt idx="82">
                  <c:v>946</c:v>
                </c:pt>
                <c:pt idx="83">
                  <c:v>994</c:v>
                </c:pt>
                <c:pt idx="84">
                  <c:v>1017</c:v>
                </c:pt>
                <c:pt idx="85">
                  <c:v>1041</c:v>
                </c:pt>
                <c:pt idx="86">
                  <c:v>1041</c:v>
                </c:pt>
                <c:pt idx="87">
                  <c:v>1041</c:v>
                </c:pt>
                <c:pt idx="88">
                  <c:v>1017</c:v>
                </c:pt>
                <c:pt idx="89">
                  <c:v>994</c:v>
                </c:pt>
                <c:pt idx="90">
                  <c:v>970</c:v>
                </c:pt>
                <c:pt idx="91">
                  <c:v>946</c:v>
                </c:pt>
                <c:pt idx="92">
                  <c:v>899</c:v>
                </c:pt>
                <c:pt idx="93">
                  <c:v>852</c:v>
                </c:pt>
                <c:pt idx="94">
                  <c:v>804</c:v>
                </c:pt>
                <c:pt idx="95">
                  <c:v>734</c:v>
                </c:pt>
                <c:pt idx="96">
                  <c:v>663</c:v>
                </c:pt>
                <c:pt idx="97">
                  <c:v>592</c:v>
                </c:pt>
                <c:pt idx="98">
                  <c:v>544</c:v>
                </c:pt>
                <c:pt idx="99">
                  <c:v>450</c:v>
                </c:pt>
                <c:pt idx="100">
                  <c:v>379</c:v>
                </c:pt>
                <c:pt idx="101">
                  <c:v>308</c:v>
                </c:pt>
                <c:pt idx="102">
                  <c:v>237</c:v>
                </c:pt>
                <c:pt idx="103">
                  <c:v>142</c:v>
                </c:pt>
                <c:pt idx="104">
                  <c:v>71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-307</c:v>
                </c:pt>
                <c:pt idx="110">
                  <c:v>-354</c:v>
                </c:pt>
                <c:pt idx="111">
                  <c:v>-401</c:v>
                </c:pt>
                <c:pt idx="112">
                  <c:v>-472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-638</c:v>
                </c:pt>
                <c:pt idx="117">
                  <c:v>-662</c:v>
                </c:pt>
                <c:pt idx="118">
                  <c:v>-685</c:v>
                </c:pt>
                <c:pt idx="119">
                  <c:v>-709</c:v>
                </c:pt>
                <c:pt idx="120">
                  <c:v>-709</c:v>
                </c:pt>
                <c:pt idx="121">
                  <c:v>-709</c:v>
                </c:pt>
                <c:pt idx="122">
                  <c:v>-709</c:v>
                </c:pt>
                <c:pt idx="123">
                  <c:v>-685</c:v>
                </c:pt>
                <c:pt idx="124">
                  <c:v>-685</c:v>
                </c:pt>
                <c:pt idx="125">
                  <c:v>-662</c:v>
                </c:pt>
                <c:pt idx="126">
                  <c:v>-638</c:v>
                </c:pt>
                <c:pt idx="127">
                  <c:v>-591</c:v>
                </c:pt>
                <c:pt idx="128">
                  <c:v>-567</c:v>
                </c:pt>
                <c:pt idx="129">
                  <c:v>-543</c:v>
                </c:pt>
                <c:pt idx="130">
                  <c:v>-496</c:v>
                </c:pt>
                <c:pt idx="131">
                  <c:v>-449</c:v>
                </c:pt>
                <c:pt idx="132">
                  <c:v>-401</c:v>
                </c:pt>
                <c:pt idx="133">
                  <c:v>-354</c:v>
                </c:pt>
                <c:pt idx="134">
                  <c:v>-307</c:v>
                </c:pt>
                <c:pt idx="135">
                  <c:v>-259</c:v>
                </c:pt>
                <c:pt idx="136">
                  <c:v>-212</c:v>
                </c:pt>
                <c:pt idx="137">
                  <c:v>-141</c:v>
                </c:pt>
                <c:pt idx="138">
                  <c:v>-94</c:v>
                </c:pt>
                <c:pt idx="139">
                  <c:v>-46</c:v>
                </c:pt>
                <c:pt idx="140">
                  <c:v>0</c:v>
                </c:pt>
                <c:pt idx="141">
                  <c:v>71</c:v>
                </c:pt>
                <c:pt idx="142">
                  <c:v>95</c:v>
                </c:pt>
                <c:pt idx="143">
                  <c:v>166</c:v>
                </c:pt>
                <c:pt idx="144">
                  <c:v>189</c:v>
                </c:pt>
                <c:pt idx="145">
                  <c:v>237</c:v>
                </c:pt>
                <c:pt idx="146">
                  <c:v>260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402</c:v>
                </c:pt>
                <c:pt idx="152">
                  <c:v>426</c:v>
                </c:pt>
                <c:pt idx="153">
                  <c:v>426</c:v>
                </c:pt>
                <c:pt idx="154">
                  <c:v>450</c:v>
                </c:pt>
                <c:pt idx="155">
                  <c:v>450</c:v>
                </c:pt>
                <c:pt idx="156">
                  <c:v>450</c:v>
                </c:pt>
                <c:pt idx="157">
                  <c:v>450</c:v>
                </c:pt>
                <c:pt idx="158">
                  <c:v>426</c:v>
                </c:pt>
                <c:pt idx="159">
                  <c:v>426</c:v>
                </c:pt>
                <c:pt idx="160">
                  <c:v>402</c:v>
                </c:pt>
                <c:pt idx="161">
                  <c:v>402</c:v>
                </c:pt>
                <c:pt idx="162">
                  <c:v>379</c:v>
                </c:pt>
                <c:pt idx="163">
                  <c:v>355</c:v>
                </c:pt>
                <c:pt idx="164">
                  <c:v>331</c:v>
                </c:pt>
                <c:pt idx="165">
                  <c:v>308</c:v>
                </c:pt>
                <c:pt idx="166">
                  <c:v>260</c:v>
                </c:pt>
                <c:pt idx="167">
                  <c:v>237</c:v>
                </c:pt>
                <c:pt idx="168">
                  <c:v>213</c:v>
                </c:pt>
                <c:pt idx="169">
                  <c:v>166</c:v>
                </c:pt>
                <c:pt idx="170">
                  <c:v>142</c:v>
                </c:pt>
                <c:pt idx="171">
                  <c:v>118</c:v>
                </c:pt>
                <c:pt idx="172">
                  <c:v>71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-212</c:v>
                </c:pt>
                <c:pt idx="182">
                  <c:v>-212</c:v>
                </c:pt>
                <c:pt idx="183">
                  <c:v>-236</c:v>
                </c:pt>
                <c:pt idx="184">
                  <c:v>-259</c:v>
                </c:pt>
                <c:pt idx="185">
                  <c:v>-283</c:v>
                </c:pt>
                <c:pt idx="186">
                  <c:v>-283</c:v>
                </c:pt>
                <c:pt idx="187">
                  <c:v>-307</c:v>
                </c:pt>
                <c:pt idx="188">
                  <c:v>-307</c:v>
                </c:pt>
                <c:pt idx="189">
                  <c:v>-307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-307</c:v>
                </c:pt>
                <c:pt idx="194">
                  <c:v>-283</c:v>
                </c:pt>
                <c:pt idx="195">
                  <c:v>-283</c:v>
                </c:pt>
                <c:pt idx="196">
                  <c:v>-259</c:v>
                </c:pt>
                <c:pt idx="197">
                  <c:v>-259</c:v>
                </c:pt>
                <c:pt idx="198">
                  <c:v>-236</c:v>
                </c:pt>
                <c:pt idx="199">
                  <c:v>-212</c:v>
                </c:pt>
                <c:pt idx="200">
                  <c:v>-212</c:v>
                </c:pt>
                <c:pt idx="201">
                  <c:v>-188</c:v>
                </c:pt>
                <c:pt idx="202">
                  <c:v>-165</c:v>
                </c:pt>
                <c:pt idx="203">
                  <c:v>-141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189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142</c:v>
                </c:pt>
                <c:pt idx="233">
                  <c:v>142</c:v>
                </c:pt>
                <c:pt idx="234">
                  <c:v>142</c:v>
                </c:pt>
                <c:pt idx="235">
                  <c:v>118</c:v>
                </c:pt>
                <c:pt idx="236">
                  <c:v>118</c:v>
                </c:pt>
                <c:pt idx="237">
                  <c:v>95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47</c:v>
                </c:pt>
                <c:pt idx="242">
                  <c:v>24</c:v>
                </c:pt>
                <c:pt idx="243">
                  <c:v>0</c:v>
                </c:pt>
                <c:pt idx="244">
                  <c:v>0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-117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-141</c:v>
                </c:pt>
                <c:pt idx="263">
                  <c:v>-141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-94</c:v>
                </c:pt>
                <c:pt idx="270">
                  <c:v>-94</c:v>
                </c:pt>
                <c:pt idx="271">
                  <c:v>-70</c:v>
                </c:pt>
                <c:pt idx="272">
                  <c:v>-70</c:v>
                </c:pt>
                <c:pt idx="273">
                  <c:v>-70</c:v>
                </c:pt>
                <c:pt idx="274">
                  <c:v>-46</c:v>
                </c:pt>
                <c:pt idx="275">
                  <c:v>-46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-70</c:v>
                </c:pt>
                <c:pt idx="329">
                  <c:v>-46</c:v>
                </c:pt>
                <c:pt idx="330">
                  <c:v>-70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24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24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-23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769888"/>
        <c:axId val="225517872"/>
      </c:scatterChart>
      <c:valAx>
        <c:axId val="227769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17872"/>
        <c:crosses val="autoZero"/>
        <c:crossBetween val="midCat"/>
      </c:valAx>
      <c:valAx>
        <c:axId val="22551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7698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10 Reverse Polarity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Sheet1!$M$2:$M$517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431</c:v>
                </c:pt>
                <c:pt idx="6">
                  <c:v>419</c:v>
                </c:pt>
                <c:pt idx="7">
                  <c:v>407</c:v>
                </c:pt>
                <c:pt idx="8">
                  <c:v>384</c:v>
                </c:pt>
                <c:pt idx="9">
                  <c:v>366</c:v>
                </c:pt>
                <c:pt idx="10">
                  <c:v>348</c:v>
                </c:pt>
                <c:pt idx="11">
                  <c:v>337</c:v>
                </c:pt>
                <c:pt idx="12">
                  <c:v>325</c:v>
                </c:pt>
                <c:pt idx="13">
                  <c:v>313</c:v>
                </c:pt>
                <c:pt idx="14">
                  <c:v>295</c:v>
                </c:pt>
                <c:pt idx="15">
                  <c:v>283</c:v>
                </c:pt>
                <c:pt idx="16">
                  <c:v>266</c:v>
                </c:pt>
                <c:pt idx="17">
                  <c:v>248</c:v>
                </c:pt>
                <c:pt idx="18">
                  <c:v>224</c:v>
                </c:pt>
                <c:pt idx="19">
                  <c:v>201</c:v>
                </c:pt>
                <c:pt idx="20">
                  <c:v>177</c:v>
                </c:pt>
                <c:pt idx="21">
                  <c:v>154</c:v>
                </c:pt>
                <c:pt idx="22">
                  <c:v>130</c:v>
                </c:pt>
                <c:pt idx="23">
                  <c:v>106</c:v>
                </c:pt>
                <c:pt idx="24">
                  <c:v>77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-17</c:v>
                </c:pt>
                <c:pt idx="29">
                  <c:v>-40</c:v>
                </c:pt>
                <c:pt idx="30">
                  <c:v>-64</c:v>
                </c:pt>
                <c:pt idx="31">
                  <c:v>-82</c:v>
                </c:pt>
                <c:pt idx="32">
                  <c:v>-105</c:v>
                </c:pt>
                <c:pt idx="33">
                  <c:v>-129</c:v>
                </c:pt>
                <c:pt idx="34">
                  <c:v>-147</c:v>
                </c:pt>
                <c:pt idx="35">
                  <c:v>-164</c:v>
                </c:pt>
                <c:pt idx="36">
                  <c:v>-188</c:v>
                </c:pt>
                <c:pt idx="37">
                  <c:v>-206</c:v>
                </c:pt>
                <c:pt idx="38">
                  <c:v>-223</c:v>
                </c:pt>
                <c:pt idx="39">
                  <c:v>-235</c:v>
                </c:pt>
                <c:pt idx="40">
                  <c:v>-253</c:v>
                </c:pt>
                <c:pt idx="41">
                  <c:v>-265</c:v>
                </c:pt>
                <c:pt idx="42">
                  <c:v>-277</c:v>
                </c:pt>
                <c:pt idx="43">
                  <c:v>-294</c:v>
                </c:pt>
                <c:pt idx="44">
                  <c:v>-306</c:v>
                </c:pt>
                <c:pt idx="45">
                  <c:v>-312</c:v>
                </c:pt>
                <c:pt idx="46">
                  <c:v>-324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-342</c:v>
                </c:pt>
                <c:pt idx="51">
                  <c:v>-342</c:v>
                </c:pt>
                <c:pt idx="52">
                  <c:v>-342</c:v>
                </c:pt>
                <c:pt idx="53">
                  <c:v>-342</c:v>
                </c:pt>
                <c:pt idx="54">
                  <c:v>-336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-288</c:v>
                </c:pt>
                <c:pt idx="59">
                  <c:v>-277</c:v>
                </c:pt>
                <c:pt idx="60">
                  <c:v>-253</c:v>
                </c:pt>
                <c:pt idx="61">
                  <c:v>-235</c:v>
                </c:pt>
                <c:pt idx="62">
                  <c:v>-218</c:v>
                </c:pt>
                <c:pt idx="63">
                  <c:v>-194</c:v>
                </c:pt>
                <c:pt idx="64">
                  <c:v>-170</c:v>
                </c:pt>
                <c:pt idx="65">
                  <c:v>-147</c:v>
                </c:pt>
                <c:pt idx="66">
                  <c:v>-123</c:v>
                </c:pt>
                <c:pt idx="67">
                  <c:v>-93</c:v>
                </c:pt>
                <c:pt idx="68">
                  <c:v>-70</c:v>
                </c:pt>
                <c:pt idx="69">
                  <c:v>-40</c:v>
                </c:pt>
                <c:pt idx="70">
                  <c:v>-17</c:v>
                </c:pt>
                <c:pt idx="71">
                  <c:v>6</c:v>
                </c:pt>
                <c:pt idx="72">
                  <c:v>30</c:v>
                </c:pt>
                <c:pt idx="73">
                  <c:v>53</c:v>
                </c:pt>
                <c:pt idx="74">
                  <c:v>77</c:v>
                </c:pt>
                <c:pt idx="75">
                  <c:v>100</c:v>
                </c:pt>
                <c:pt idx="76">
                  <c:v>118</c:v>
                </c:pt>
                <c:pt idx="77">
                  <c:v>136</c:v>
                </c:pt>
                <c:pt idx="78">
                  <c:v>154</c:v>
                </c:pt>
                <c:pt idx="79">
                  <c:v>171</c:v>
                </c:pt>
                <c:pt idx="80">
                  <c:v>183</c:v>
                </c:pt>
                <c:pt idx="81">
                  <c:v>195</c:v>
                </c:pt>
                <c:pt idx="82">
                  <c:v>201</c:v>
                </c:pt>
                <c:pt idx="83">
                  <c:v>213</c:v>
                </c:pt>
                <c:pt idx="84">
                  <c:v>219</c:v>
                </c:pt>
                <c:pt idx="85">
                  <c:v>219</c:v>
                </c:pt>
                <c:pt idx="86">
                  <c:v>224</c:v>
                </c:pt>
                <c:pt idx="87">
                  <c:v>224</c:v>
                </c:pt>
                <c:pt idx="88">
                  <c:v>219</c:v>
                </c:pt>
                <c:pt idx="89">
                  <c:v>219</c:v>
                </c:pt>
                <c:pt idx="90">
                  <c:v>207</c:v>
                </c:pt>
                <c:pt idx="91">
                  <c:v>201</c:v>
                </c:pt>
                <c:pt idx="92">
                  <c:v>195</c:v>
                </c:pt>
                <c:pt idx="93">
                  <c:v>183</c:v>
                </c:pt>
                <c:pt idx="94">
                  <c:v>171</c:v>
                </c:pt>
                <c:pt idx="95">
                  <c:v>159</c:v>
                </c:pt>
                <c:pt idx="96">
                  <c:v>148</c:v>
                </c:pt>
                <c:pt idx="97">
                  <c:v>130</c:v>
                </c:pt>
                <c:pt idx="98">
                  <c:v>112</c:v>
                </c:pt>
                <c:pt idx="99">
                  <c:v>100</c:v>
                </c:pt>
                <c:pt idx="100">
                  <c:v>83</c:v>
                </c:pt>
                <c:pt idx="101">
                  <c:v>65</c:v>
                </c:pt>
                <c:pt idx="102">
                  <c:v>47</c:v>
                </c:pt>
                <c:pt idx="103">
                  <c:v>30</c:v>
                </c:pt>
                <c:pt idx="104">
                  <c:v>12</c:v>
                </c:pt>
                <c:pt idx="105">
                  <c:v>0</c:v>
                </c:pt>
                <c:pt idx="106">
                  <c:v>-17</c:v>
                </c:pt>
                <c:pt idx="107">
                  <c:v>-34</c:v>
                </c:pt>
                <c:pt idx="108">
                  <c:v>-46</c:v>
                </c:pt>
                <c:pt idx="109">
                  <c:v>-64</c:v>
                </c:pt>
                <c:pt idx="110">
                  <c:v>-76</c:v>
                </c:pt>
                <c:pt idx="111">
                  <c:v>-88</c:v>
                </c:pt>
                <c:pt idx="112">
                  <c:v>-99</c:v>
                </c:pt>
                <c:pt idx="113">
                  <c:v>-111</c:v>
                </c:pt>
                <c:pt idx="114">
                  <c:v>-117</c:v>
                </c:pt>
                <c:pt idx="115">
                  <c:v>-129</c:v>
                </c:pt>
                <c:pt idx="116">
                  <c:v>-135</c:v>
                </c:pt>
                <c:pt idx="117">
                  <c:v>-135</c:v>
                </c:pt>
                <c:pt idx="118">
                  <c:v>-141</c:v>
                </c:pt>
                <c:pt idx="119">
                  <c:v>-147</c:v>
                </c:pt>
                <c:pt idx="120">
                  <c:v>-147</c:v>
                </c:pt>
                <c:pt idx="121">
                  <c:v>-147</c:v>
                </c:pt>
                <c:pt idx="122">
                  <c:v>-147</c:v>
                </c:pt>
                <c:pt idx="123">
                  <c:v>-141</c:v>
                </c:pt>
                <c:pt idx="124">
                  <c:v>-141</c:v>
                </c:pt>
                <c:pt idx="125">
                  <c:v>-141</c:v>
                </c:pt>
                <c:pt idx="126">
                  <c:v>-129</c:v>
                </c:pt>
                <c:pt idx="127">
                  <c:v>-123</c:v>
                </c:pt>
                <c:pt idx="128">
                  <c:v>-117</c:v>
                </c:pt>
                <c:pt idx="129">
                  <c:v>-111</c:v>
                </c:pt>
                <c:pt idx="130">
                  <c:v>-99</c:v>
                </c:pt>
                <c:pt idx="131">
                  <c:v>-93</c:v>
                </c:pt>
                <c:pt idx="132">
                  <c:v>-82</c:v>
                </c:pt>
                <c:pt idx="133">
                  <c:v>-70</c:v>
                </c:pt>
                <c:pt idx="134">
                  <c:v>-58</c:v>
                </c:pt>
                <c:pt idx="135">
                  <c:v>-46</c:v>
                </c:pt>
                <c:pt idx="136">
                  <c:v>-34</c:v>
                </c:pt>
                <c:pt idx="137">
                  <c:v>-29</c:v>
                </c:pt>
                <c:pt idx="138">
                  <c:v>-17</c:v>
                </c:pt>
                <c:pt idx="139">
                  <c:v>-5</c:v>
                </c:pt>
                <c:pt idx="140">
                  <c:v>6</c:v>
                </c:pt>
                <c:pt idx="141">
                  <c:v>18</c:v>
                </c:pt>
                <c:pt idx="142">
                  <c:v>30</c:v>
                </c:pt>
                <c:pt idx="143">
                  <c:v>35</c:v>
                </c:pt>
                <c:pt idx="144">
                  <c:v>47</c:v>
                </c:pt>
                <c:pt idx="145">
                  <c:v>53</c:v>
                </c:pt>
                <c:pt idx="146">
                  <c:v>59</c:v>
                </c:pt>
                <c:pt idx="147">
                  <c:v>71</c:v>
                </c:pt>
                <c:pt idx="148">
                  <c:v>77</c:v>
                </c:pt>
                <c:pt idx="149">
                  <c:v>83</c:v>
                </c:pt>
                <c:pt idx="150">
                  <c:v>83</c:v>
                </c:pt>
                <c:pt idx="151">
                  <c:v>89</c:v>
                </c:pt>
                <c:pt idx="152">
                  <c:v>89</c:v>
                </c:pt>
                <c:pt idx="153">
                  <c:v>94</c:v>
                </c:pt>
                <c:pt idx="154">
                  <c:v>94</c:v>
                </c:pt>
                <c:pt idx="155">
                  <c:v>94</c:v>
                </c:pt>
                <c:pt idx="156">
                  <c:v>100</c:v>
                </c:pt>
                <c:pt idx="157">
                  <c:v>94</c:v>
                </c:pt>
                <c:pt idx="158">
                  <c:v>94</c:v>
                </c:pt>
                <c:pt idx="159">
                  <c:v>89</c:v>
                </c:pt>
                <c:pt idx="160">
                  <c:v>89</c:v>
                </c:pt>
                <c:pt idx="161">
                  <c:v>83</c:v>
                </c:pt>
                <c:pt idx="162">
                  <c:v>77</c:v>
                </c:pt>
                <c:pt idx="163">
                  <c:v>71</c:v>
                </c:pt>
                <c:pt idx="164">
                  <c:v>65</c:v>
                </c:pt>
                <c:pt idx="165">
                  <c:v>65</c:v>
                </c:pt>
                <c:pt idx="166">
                  <c:v>53</c:v>
                </c:pt>
                <c:pt idx="167">
                  <c:v>53</c:v>
                </c:pt>
                <c:pt idx="168">
                  <c:v>41</c:v>
                </c:pt>
                <c:pt idx="169">
                  <c:v>35</c:v>
                </c:pt>
                <c:pt idx="170">
                  <c:v>30</c:v>
                </c:pt>
                <c:pt idx="171">
                  <c:v>24</c:v>
                </c:pt>
                <c:pt idx="172">
                  <c:v>18</c:v>
                </c:pt>
                <c:pt idx="173">
                  <c:v>6</c:v>
                </c:pt>
                <c:pt idx="174">
                  <c:v>0</c:v>
                </c:pt>
                <c:pt idx="175">
                  <c:v>-11</c:v>
                </c:pt>
                <c:pt idx="176">
                  <c:v>-11</c:v>
                </c:pt>
                <c:pt idx="177">
                  <c:v>-17</c:v>
                </c:pt>
                <c:pt idx="178">
                  <c:v>-29</c:v>
                </c:pt>
                <c:pt idx="179">
                  <c:v>-34</c:v>
                </c:pt>
                <c:pt idx="180">
                  <c:v>-40</c:v>
                </c:pt>
                <c:pt idx="181">
                  <c:v>-40</c:v>
                </c:pt>
                <c:pt idx="182">
                  <c:v>-46</c:v>
                </c:pt>
                <c:pt idx="183">
                  <c:v>-52</c:v>
                </c:pt>
                <c:pt idx="184">
                  <c:v>-58</c:v>
                </c:pt>
                <c:pt idx="185">
                  <c:v>-58</c:v>
                </c:pt>
                <c:pt idx="186">
                  <c:v>-58</c:v>
                </c:pt>
                <c:pt idx="187">
                  <c:v>-58</c:v>
                </c:pt>
                <c:pt idx="188">
                  <c:v>-64</c:v>
                </c:pt>
                <c:pt idx="189">
                  <c:v>-64</c:v>
                </c:pt>
                <c:pt idx="190">
                  <c:v>-64</c:v>
                </c:pt>
                <c:pt idx="191">
                  <c:v>-64</c:v>
                </c:pt>
                <c:pt idx="192">
                  <c:v>-58</c:v>
                </c:pt>
                <c:pt idx="193">
                  <c:v>-58</c:v>
                </c:pt>
                <c:pt idx="194">
                  <c:v>-58</c:v>
                </c:pt>
                <c:pt idx="195">
                  <c:v>-58</c:v>
                </c:pt>
                <c:pt idx="196">
                  <c:v>-52</c:v>
                </c:pt>
                <c:pt idx="197">
                  <c:v>-46</c:v>
                </c:pt>
                <c:pt idx="198">
                  <c:v>-46</c:v>
                </c:pt>
                <c:pt idx="199">
                  <c:v>-46</c:v>
                </c:pt>
                <c:pt idx="200">
                  <c:v>-40</c:v>
                </c:pt>
                <c:pt idx="201">
                  <c:v>-34</c:v>
                </c:pt>
                <c:pt idx="202">
                  <c:v>-29</c:v>
                </c:pt>
                <c:pt idx="203">
                  <c:v>-23</c:v>
                </c:pt>
                <c:pt idx="204">
                  <c:v>-23</c:v>
                </c:pt>
                <c:pt idx="205">
                  <c:v>-17</c:v>
                </c:pt>
                <c:pt idx="206">
                  <c:v>-11</c:v>
                </c:pt>
                <c:pt idx="207">
                  <c:v>-5</c:v>
                </c:pt>
                <c:pt idx="208">
                  <c:v>0</c:v>
                </c:pt>
                <c:pt idx="209">
                  <c:v>0</c:v>
                </c:pt>
                <c:pt idx="210">
                  <c:v>6</c:v>
                </c:pt>
                <c:pt idx="211">
                  <c:v>12</c:v>
                </c:pt>
                <c:pt idx="212">
                  <c:v>18</c:v>
                </c:pt>
                <c:pt idx="213">
                  <c:v>18</c:v>
                </c:pt>
                <c:pt idx="214">
                  <c:v>24</c:v>
                </c:pt>
                <c:pt idx="215">
                  <c:v>30</c:v>
                </c:pt>
                <c:pt idx="216">
                  <c:v>30</c:v>
                </c:pt>
                <c:pt idx="217">
                  <c:v>35</c:v>
                </c:pt>
                <c:pt idx="218">
                  <c:v>35</c:v>
                </c:pt>
                <c:pt idx="219">
                  <c:v>35</c:v>
                </c:pt>
                <c:pt idx="220">
                  <c:v>41</c:v>
                </c:pt>
                <c:pt idx="221">
                  <c:v>41</c:v>
                </c:pt>
                <c:pt idx="222">
                  <c:v>41</c:v>
                </c:pt>
                <c:pt idx="223">
                  <c:v>41</c:v>
                </c:pt>
                <c:pt idx="224">
                  <c:v>41</c:v>
                </c:pt>
                <c:pt idx="225">
                  <c:v>41</c:v>
                </c:pt>
                <c:pt idx="226">
                  <c:v>41</c:v>
                </c:pt>
                <c:pt idx="227">
                  <c:v>41</c:v>
                </c:pt>
                <c:pt idx="228">
                  <c:v>41</c:v>
                </c:pt>
                <c:pt idx="229">
                  <c:v>35</c:v>
                </c:pt>
                <c:pt idx="230">
                  <c:v>35</c:v>
                </c:pt>
                <c:pt idx="231">
                  <c:v>35</c:v>
                </c:pt>
                <c:pt idx="232">
                  <c:v>35</c:v>
                </c:pt>
                <c:pt idx="233">
                  <c:v>30</c:v>
                </c:pt>
                <c:pt idx="234">
                  <c:v>30</c:v>
                </c:pt>
                <c:pt idx="235">
                  <c:v>24</c:v>
                </c:pt>
                <c:pt idx="236">
                  <c:v>24</c:v>
                </c:pt>
                <c:pt idx="237">
                  <c:v>24</c:v>
                </c:pt>
                <c:pt idx="238">
                  <c:v>18</c:v>
                </c:pt>
                <c:pt idx="239">
                  <c:v>12</c:v>
                </c:pt>
                <c:pt idx="240">
                  <c:v>12</c:v>
                </c:pt>
                <c:pt idx="241">
                  <c:v>6</c:v>
                </c:pt>
                <c:pt idx="242">
                  <c:v>6</c:v>
                </c:pt>
                <c:pt idx="243">
                  <c:v>0</c:v>
                </c:pt>
                <c:pt idx="244">
                  <c:v>-5</c:v>
                </c:pt>
                <c:pt idx="245">
                  <c:v>-5</c:v>
                </c:pt>
                <c:pt idx="246">
                  <c:v>-5</c:v>
                </c:pt>
                <c:pt idx="247">
                  <c:v>-5</c:v>
                </c:pt>
                <c:pt idx="248">
                  <c:v>-11</c:v>
                </c:pt>
                <c:pt idx="249">
                  <c:v>-17</c:v>
                </c:pt>
                <c:pt idx="250">
                  <c:v>-17</c:v>
                </c:pt>
                <c:pt idx="251">
                  <c:v>-17</c:v>
                </c:pt>
                <c:pt idx="252">
                  <c:v>-17</c:v>
                </c:pt>
                <c:pt idx="253">
                  <c:v>-23</c:v>
                </c:pt>
                <c:pt idx="254">
                  <c:v>-23</c:v>
                </c:pt>
                <c:pt idx="255">
                  <c:v>-23</c:v>
                </c:pt>
                <c:pt idx="256">
                  <c:v>-23</c:v>
                </c:pt>
                <c:pt idx="257">
                  <c:v>-29</c:v>
                </c:pt>
                <c:pt idx="258">
                  <c:v>-23</c:v>
                </c:pt>
                <c:pt idx="259">
                  <c:v>-23</c:v>
                </c:pt>
                <c:pt idx="260">
                  <c:v>-29</c:v>
                </c:pt>
                <c:pt idx="261">
                  <c:v>-29</c:v>
                </c:pt>
                <c:pt idx="262">
                  <c:v>-23</c:v>
                </c:pt>
                <c:pt idx="263">
                  <c:v>-23</c:v>
                </c:pt>
                <c:pt idx="264">
                  <c:v>-23</c:v>
                </c:pt>
                <c:pt idx="265">
                  <c:v>-17</c:v>
                </c:pt>
                <c:pt idx="266">
                  <c:v>-23</c:v>
                </c:pt>
                <c:pt idx="267">
                  <c:v>-17</c:v>
                </c:pt>
                <c:pt idx="268">
                  <c:v>-17</c:v>
                </c:pt>
                <c:pt idx="269">
                  <c:v>-17</c:v>
                </c:pt>
                <c:pt idx="270">
                  <c:v>-11</c:v>
                </c:pt>
                <c:pt idx="271">
                  <c:v>-11</c:v>
                </c:pt>
                <c:pt idx="272">
                  <c:v>-11</c:v>
                </c:pt>
                <c:pt idx="273">
                  <c:v>-5</c:v>
                </c:pt>
                <c:pt idx="274">
                  <c:v>-5</c:v>
                </c:pt>
                <c:pt idx="275">
                  <c:v>-5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6</c:v>
                </c:pt>
                <c:pt idx="281">
                  <c:v>6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18</c:v>
                </c:pt>
                <c:pt idx="288">
                  <c:v>18</c:v>
                </c:pt>
                <c:pt idx="289">
                  <c:v>18</c:v>
                </c:pt>
                <c:pt idx="290">
                  <c:v>18</c:v>
                </c:pt>
                <c:pt idx="291">
                  <c:v>18</c:v>
                </c:pt>
                <c:pt idx="292">
                  <c:v>24</c:v>
                </c:pt>
                <c:pt idx="293">
                  <c:v>18</c:v>
                </c:pt>
                <c:pt idx="294">
                  <c:v>18</c:v>
                </c:pt>
                <c:pt idx="295">
                  <c:v>18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6</c:v>
                </c:pt>
                <c:pt idx="306">
                  <c:v>6</c:v>
                </c:pt>
                <c:pt idx="307">
                  <c:v>6</c:v>
                </c:pt>
                <c:pt idx="308">
                  <c:v>6</c:v>
                </c:pt>
                <c:pt idx="309">
                  <c:v>6</c:v>
                </c:pt>
                <c:pt idx="310">
                  <c:v>6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-5</c:v>
                </c:pt>
                <c:pt idx="317">
                  <c:v>-5</c:v>
                </c:pt>
                <c:pt idx="318">
                  <c:v>-5</c:v>
                </c:pt>
                <c:pt idx="319">
                  <c:v>-5</c:v>
                </c:pt>
                <c:pt idx="320">
                  <c:v>-5</c:v>
                </c:pt>
                <c:pt idx="321">
                  <c:v>-5</c:v>
                </c:pt>
                <c:pt idx="322">
                  <c:v>-5</c:v>
                </c:pt>
                <c:pt idx="323">
                  <c:v>-5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-11</c:v>
                </c:pt>
                <c:pt idx="328">
                  <c:v>-11</c:v>
                </c:pt>
                <c:pt idx="329">
                  <c:v>-11</c:v>
                </c:pt>
                <c:pt idx="330">
                  <c:v>-11</c:v>
                </c:pt>
                <c:pt idx="331">
                  <c:v>-5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-5</c:v>
                </c:pt>
                <c:pt idx="336">
                  <c:v>-5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-5</c:v>
                </c:pt>
                <c:pt idx="342">
                  <c:v>-5</c:v>
                </c:pt>
                <c:pt idx="343">
                  <c:v>-5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6</c:v>
                </c:pt>
                <c:pt idx="352">
                  <c:v>6</c:v>
                </c:pt>
                <c:pt idx="353">
                  <c:v>0</c:v>
                </c:pt>
                <c:pt idx="354">
                  <c:v>6</c:v>
                </c:pt>
                <c:pt idx="355">
                  <c:v>6</c:v>
                </c:pt>
                <c:pt idx="356">
                  <c:v>6</c:v>
                </c:pt>
                <c:pt idx="357">
                  <c:v>6</c:v>
                </c:pt>
                <c:pt idx="358">
                  <c:v>6</c:v>
                </c:pt>
                <c:pt idx="359">
                  <c:v>6</c:v>
                </c:pt>
                <c:pt idx="360">
                  <c:v>6</c:v>
                </c:pt>
                <c:pt idx="361">
                  <c:v>6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6</c:v>
                </c:pt>
                <c:pt idx="366">
                  <c:v>6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6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0</c:v>
                </c:pt>
                <c:pt idx="379">
                  <c:v>6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-5</c:v>
                </c:pt>
                <c:pt idx="394">
                  <c:v>-5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-5</c:v>
                </c:pt>
                <c:pt idx="399">
                  <c:v>-5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-5</c:v>
                </c:pt>
                <c:pt idx="404">
                  <c:v>-5</c:v>
                </c:pt>
                <c:pt idx="405">
                  <c:v>0</c:v>
                </c:pt>
                <c:pt idx="406">
                  <c:v>0</c:v>
                </c:pt>
                <c:pt idx="407">
                  <c:v>-5</c:v>
                </c:pt>
                <c:pt idx="408">
                  <c:v>-5</c:v>
                </c:pt>
                <c:pt idx="409">
                  <c:v>-5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6</c:v>
                </c:pt>
                <c:pt idx="429">
                  <c:v>6</c:v>
                </c:pt>
                <c:pt idx="430">
                  <c:v>6</c:v>
                </c:pt>
                <c:pt idx="431">
                  <c:v>6</c:v>
                </c:pt>
                <c:pt idx="432">
                  <c:v>6</c:v>
                </c:pt>
                <c:pt idx="433">
                  <c:v>6</c:v>
                </c:pt>
                <c:pt idx="434">
                  <c:v>0</c:v>
                </c:pt>
                <c:pt idx="435">
                  <c:v>0</c:v>
                </c:pt>
                <c:pt idx="436">
                  <c:v>6</c:v>
                </c:pt>
                <c:pt idx="437">
                  <c:v>0</c:v>
                </c:pt>
                <c:pt idx="438">
                  <c:v>0</c:v>
                </c:pt>
                <c:pt idx="439">
                  <c:v>6</c:v>
                </c:pt>
                <c:pt idx="440">
                  <c:v>6</c:v>
                </c:pt>
                <c:pt idx="441">
                  <c:v>6</c:v>
                </c:pt>
                <c:pt idx="442">
                  <c:v>6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6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6</c:v>
                </c:pt>
                <c:pt idx="502">
                  <c:v>6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6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Sheet1!$N$2:$N$517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626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201</c:v>
                </c:pt>
                <c:pt idx="24">
                  <c:v>142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-129</c:v>
                </c:pt>
                <c:pt idx="31">
                  <c:v>-176</c:v>
                </c:pt>
                <c:pt idx="32">
                  <c:v>-212</c:v>
                </c:pt>
                <c:pt idx="33">
                  <c:v>-259</c:v>
                </c:pt>
                <c:pt idx="34">
                  <c:v>-294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-507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-601</c:v>
                </c:pt>
                <c:pt idx="45">
                  <c:v>-625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-672</c:v>
                </c:pt>
                <c:pt idx="50">
                  <c:v>-672</c:v>
                </c:pt>
                <c:pt idx="51">
                  <c:v>-672</c:v>
                </c:pt>
                <c:pt idx="52">
                  <c:v>-684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-424</c:v>
                </c:pt>
                <c:pt idx="63">
                  <c:v>-377</c:v>
                </c:pt>
                <c:pt idx="64">
                  <c:v>-330</c:v>
                </c:pt>
                <c:pt idx="65">
                  <c:v>-282</c:v>
                </c:pt>
                <c:pt idx="66">
                  <c:v>-235</c:v>
                </c:pt>
                <c:pt idx="67">
                  <c:v>-188</c:v>
                </c:pt>
                <c:pt idx="68">
                  <c:v>-129</c:v>
                </c:pt>
                <c:pt idx="69">
                  <c:v>-82</c:v>
                </c:pt>
                <c:pt idx="70">
                  <c:v>-34</c:v>
                </c:pt>
                <c:pt idx="71">
                  <c:v>12</c:v>
                </c:pt>
                <c:pt idx="72">
                  <c:v>71</c:v>
                </c:pt>
                <c:pt idx="73">
                  <c:v>106</c:v>
                </c:pt>
                <c:pt idx="74">
                  <c:v>154</c:v>
                </c:pt>
                <c:pt idx="75">
                  <c:v>189</c:v>
                </c:pt>
                <c:pt idx="76">
                  <c:v>236</c:v>
                </c:pt>
                <c:pt idx="77">
                  <c:v>272</c:v>
                </c:pt>
                <c:pt idx="78">
                  <c:v>307</c:v>
                </c:pt>
                <c:pt idx="79">
                  <c:v>331</c:v>
                </c:pt>
                <c:pt idx="80">
                  <c:v>354</c:v>
                </c:pt>
                <c:pt idx="81">
                  <c:v>378</c:v>
                </c:pt>
                <c:pt idx="82">
                  <c:v>402</c:v>
                </c:pt>
                <c:pt idx="83">
                  <c:v>413</c:v>
                </c:pt>
                <c:pt idx="84">
                  <c:v>425</c:v>
                </c:pt>
                <c:pt idx="85">
                  <c:v>425</c:v>
                </c:pt>
                <c:pt idx="86">
                  <c:v>437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378</c:v>
                </c:pt>
                <c:pt idx="93">
                  <c:v>354</c:v>
                </c:pt>
                <c:pt idx="94">
                  <c:v>331</c:v>
                </c:pt>
                <c:pt idx="95">
                  <c:v>307</c:v>
                </c:pt>
                <c:pt idx="96">
                  <c:v>272</c:v>
                </c:pt>
                <c:pt idx="97">
                  <c:v>248</c:v>
                </c:pt>
                <c:pt idx="98">
                  <c:v>224</c:v>
                </c:pt>
                <c:pt idx="99">
                  <c:v>189</c:v>
                </c:pt>
                <c:pt idx="100">
                  <c:v>165</c:v>
                </c:pt>
                <c:pt idx="101">
                  <c:v>118</c:v>
                </c:pt>
                <c:pt idx="102">
                  <c:v>94</c:v>
                </c:pt>
                <c:pt idx="103">
                  <c:v>59</c:v>
                </c:pt>
                <c:pt idx="104">
                  <c:v>24</c:v>
                </c:pt>
                <c:pt idx="105">
                  <c:v>-11</c:v>
                </c:pt>
                <c:pt idx="106">
                  <c:v>-34</c:v>
                </c:pt>
                <c:pt idx="107">
                  <c:v>-70</c:v>
                </c:pt>
                <c:pt idx="108">
                  <c:v>-105</c:v>
                </c:pt>
                <c:pt idx="109">
                  <c:v>-129</c:v>
                </c:pt>
                <c:pt idx="110">
                  <c:v>-153</c:v>
                </c:pt>
                <c:pt idx="111">
                  <c:v>-176</c:v>
                </c:pt>
                <c:pt idx="112">
                  <c:v>-200</c:v>
                </c:pt>
                <c:pt idx="113">
                  <c:v>-223</c:v>
                </c:pt>
                <c:pt idx="114">
                  <c:v>-235</c:v>
                </c:pt>
                <c:pt idx="115">
                  <c:v>-259</c:v>
                </c:pt>
                <c:pt idx="116">
                  <c:v>-271</c:v>
                </c:pt>
                <c:pt idx="117">
                  <c:v>-271</c:v>
                </c:pt>
                <c:pt idx="118">
                  <c:v>-282</c:v>
                </c:pt>
                <c:pt idx="119">
                  <c:v>-282</c:v>
                </c:pt>
                <c:pt idx="120">
                  <c:v>-294</c:v>
                </c:pt>
                <c:pt idx="121">
                  <c:v>-294</c:v>
                </c:pt>
                <c:pt idx="122">
                  <c:v>-282</c:v>
                </c:pt>
                <c:pt idx="123">
                  <c:v>-282</c:v>
                </c:pt>
                <c:pt idx="124">
                  <c:v>-282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-235</c:v>
                </c:pt>
                <c:pt idx="129">
                  <c:v>-212</c:v>
                </c:pt>
                <c:pt idx="130">
                  <c:v>-200</c:v>
                </c:pt>
                <c:pt idx="131">
                  <c:v>-176</c:v>
                </c:pt>
                <c:pt idx="132">
                  <c:v>-164</c:v>
                </c:pt>
                <c:pt idx="133">
                  <c:v>-141</c:v>
                </c:pt>
                <c:pt idx="134">
                  <c:v>-117</c:v>
                </c:pt>
                <c:pt idx="135">
                  <c:v>-93</c:v>
                </c:pt>
                <c:pt idx="136">
                  <c:v>-82</c:v>
                </c:pt>
                <c:pt idx="137">
                  <c:v>-58</c:v>
                </c:pt>
                <c:pt idx="138">
                  <c:v>-34</c:v>
                </c:pt>
                <c:pt idx="139">
                  <c:v>-11</c:v>
                </c:pt>
                <c:pt idx="140">
                  <c:v>12</c:v>
                </c:pt>
                <c:pt idx="141">
                  <c:v>35</c:v>
                </c:pt>
                <c:pt idx="142">
                  <c:v>47</c:v>
                </c:pt>
                <c:pt idx="143">
                  <c:v>71</c:v>
                </c:pt>
                <c:pt idx="144">
                  <c:v>83</c:v>
                </c:pt>
                <c:pt idx="145">
                  <c:v>106</c:v>
                </c:pt>
                <c:pt idx="146">
                  <c:v>118</c:v>
                </c:pt>
                <c:pt idx="147">
                  <c:v>130</c:v>
                </c:pt>
                <c:pt idx="148">
                  <c:v>142</c:v>
                </c:pt>
                <c:pt idx="149">
                  <c:v>154</c:v>
                </c:pt>
                <c:pt idx="150">
                  <c:v>165</c:v>
                </c:pt>
                <c:pt idx="151">
                  <c:v>165</c:v>
                </c:pt>
                <c:pt idx="152">
                  <c:v>177</c:v>
                </c:pt>
                <c:pt idx="153">
                  <c:v>189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189</c:v>
                </c:pt>
                <c:pt idx="158">
                  <c:v>177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154</c:v>
                </c:pt>
                <c:pt idx="163">
                  <c:v>142</c:v>
                </c:pt>
                <c:pt idx="164">
                  <c:v>130</c:v>
                </c:pt>
                <c:pt idx="165">
                  <c:v>118</c:v>
                </c:pt>
                <c:pt idx="166">
                  <c:v>106</c:v>
                </c:pt>
                <c:pt idx="167">
                  <c:v>94</c:v>
                </c:pt>
                <c:pt idx="168">
                  <c:v>83</c:v>
                </c:pt>
                <c:pt idx="169">
                  <c:v>71</c:v>
                </c:pt>
                <c:pt idx="170">
                  <c:v>59</c:v>
                </c:pt>
                <c:pt idx="171">
                  <c:v>35</c:v>
                </c:pt>
                <c:pt idx="172">
                  <c:v>24</c:v>
                </c:pt>
                <c:pt idx="173">
                  <c:v>12</c:v>
                </c:pt>
                <c:pt idx="174">
                  <c:v>-11</c:v>
                </c:pt>
                <c:pt idx="175">
                  <c:v>-23</c:v>
                </c:pt>
                <c:pt idx="176">
                  <c:v>-34</c:v>
                </c:pt>
                <c:pt idx="177">
                  <c:v>-46</c:v>
                </c:pt>
                <c:pt idx="178">
                  <c:v>-58</c:v>
                </c:pt>
                <c:pt idx="179">
                  <c:v>-70</c:v>
                </c:pt>
                <c:pt idx="180">
                  <c:v>-82</c:v>
                </c:pt>
                <c:pt idx="181">
                  <c:v>-82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-105</c:v>
                </c:pt>
                <c:pt idx="186">
                  <c:v>-117</c:v>
                </c:pt>
                <c:pt idx="187">
                  <c:v>-117</c:v>
                </c:pt>
                <c:pt idx="188">
                  <c:v>-129</c:v>
                </c:pt>
                <c:pt idx="189">
                  <c:v>-129</c:v>
                </c:pt>
                <c:pt idx="190">
                  <c:v>-117</c:v>
                </c:pt>
                <c:pt idx="191">
                  <c:v>-129</c:v>
                </c:pt>
                <c:pt idx="192">
                  <c:v>-117</c:v>
                </c:pt>
                <c:pt idx="193">
                  <c:v>-117</c:v>
                </c:pt>
                <c:pt idx="194">
                  <c:v>-117</c:v>
                </c:pt>
                <c:pt idx="195">
                  <c:v>-105</c:v>
                </c:pt>
                <c:pt idx="196">
                  <c:v>-105</c:v>
                </c:pt>
                <c:pt idx="197">
                  <c:v>-93</c:v>
                </c:pt>
                <c:pt idx="198">
                  <c:v>-93</c:v>
                </c:pt>
                <c:pt idx="199">
                  <c:v>-82</c:v>
                </c:pt>
                <c:pt idx="200">
                  <c:v>-82</c:v>
                </c:pt>
                <c:pt idx="201">
                  <c:v>-70</c:v>
                </c:pt>
                <c:pt idx="202">
                  <c:v>-58</c:v>
                </c:pt>
                <c:pt idx="203">
                  <c:v>-46</c:v>
                </c:pt>
                <c:pt idx="204">
                  <c:v>-34</c:v>
                </c:pt>
                <c:pt idx="205">
                  <c:v>-34</c:v>
                </c:pt>
                <c:pt idx="206">
                  <c:v>-23</c:v>
                </c:pt>
                <c:pt idx="207">
                  <c:v>-11</c:v>
                </c:pt>
                <c:pt idx="208">
                  <c:v>-11</c:v>
                </c:pt>
                <c:pt idx="209">
                  <c:v>0</c:v>
                </c:pt>
                <c:pt idx="210">
                  <c:v>12</c:v>
                </c:pt>
                <c:pt idx="211">
                  <c:v>24</c:v>
                </c:pt>
                <c:pt idx="212">
                  <c:v>35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71</c:v>
                </c:pt>
                <c:pt idx="219">
                  <c:v>71</c:v>
                </c:pt>
                <c:pt idx="220">
                  <c:v>71</c:v>
                </c:pt>
                <c:pt idx="221">
                  <c:v>71</c:v>
                </c:pt>
                <c:pt idx="222">
                  <c:v>83</c:v>
                </c:pt>
                <c:pt idx="223">
                  <c:v>71</c:v>
                </c:pt>
                <c:pt idx="224">
                  <c:v>71</c:v>
                </c:pt>
                <c:pt idx="225">
                  <c:v>83</c:v>
                </c:pt>
                <c:pt idx="226">
                  <c:v>71</c:v>
                </c:pt>
                <c:pt idx="227">
                  <c:v>71</c:v>
                </c:pt>
                <c:pt idx="228">
                  <c:v>71</c:v>
                </c:pt>
                <c:pt idx="229">
                  <c:v>71</c:v>
                </c:pt>
                <c:pt idx="230">
                  <c:v>71</c:v>
                </c:pt>
                <c:pt idx="231">
                  <c:v>59</c:v>
                </c:pt>
                <c:pt idx="232">
                  <c:v>59</c:v>
                </c:pt>
                <c:pt idx="233">
                  <c:v>59</c:v>
                </c:pt>
                <c:pt idx="234">
                  <c:v>47</c:v>
                </c:pt>
                <c:pt idx="235">
                  <c:v>47</c:v>
                </c:pt>
                <c:pt idx="236">
                  <c:v>35</c:v>
                </c:pt>
                <c:pt idx="237">
                  <c:v>35</c:v>
                </c:pt>
                <c:pt idx="238">
                  <c:v>24</c:v>
                </c:pt>
                <c:pt idx="239">
                  <c:v>24</c:v>
                </c:pt>
                <c:pt idx="240">
                  <c:v>12</c:v>
                </c:pt>
                <c:pt idx="241">
                  <c:v>12</c:v>
                </c:pt>
                <c:pt idx="242">
                  <c:v>0</c:v>
                </c:pt>
                <c:pt idx="243">
                  <c:v>0</c:v>
                </c:pt>
                <c:pt idx="244">
                  <c:v>-11</c:v>
                </c:pt>
                <c:pt idx="245">
                  <c:v>-11</c:v>
                </c:pt>
                <c:pt idx="246">
                  <c:v>-23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-46</c:v>
                </c:pt>
                <c:pt idx="253">
                  <c:v>-46</c:v>
                </c:pt>
                <c:pt idx="254">
                  <c:v>-46</c:v>
                </c:pt>
                <c:pt idx="255">
                  <c:v>-58</c:v>
                </c:pt>
                <c:pt idx="256">
                  <c:v>-46</c:v>
                </c:pt>
                <c:pt idx="257">
                  <c:v>-46</c:v>
                </c:pt>
                <c:pt idx="258">
                  <c:v>-58</c:v>
                </c:pt>
                <c:pt idx="259">
                  <c:v>-58</c:v>
                </c:pt>
                <c:pt idx="260">
                  <c:v>-58</c:v>
                </c:pt>
                <c:pt idx="261">
                  <c:v>-58</c:v>
                </c:pt>
                <c:pt idx="262">
                  <c:v>-58</c:v>
                </c:pt>
                <c:pt idx="263">
                  <c:v>-46</c:v>
                </c:pt>
                <c:pt idx="264">
                  <c:v>-46</c:v>
                </c:pt>
                <c:pt idx="265">
                  <c:v>-46</c:v>
                </c:pt>
                <c:pt idx="266">
                  <c:v>-46</c:v>
                </c:pt>
                <c:pt idx="267">
                  <c:v>-34</c:v>
                </c:pt>
                <c:pt idx="268">
                  <c:v>-34</c:v>
                </c:pt>
                <c:pt idx="269">
                  <c:v>-34</c:v>
                </c:pt>
                <c:pt idx="270">
                  <c:v>-34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35</c:v>
                </c:pt>
                <c:pt idx="291">
                  <c:v>24</c:v>
                </c:pt>
                <c:pt idx="292">
                  <c:v>24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-11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0</c:v>
                </c:pt>
                <c:pt idx="344">
                  <c:v>-11</c:v>
                </c:pt>
                <c:pt idx="345">
                  <c:v>-11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-11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12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12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-11</c:v>
                </c:pt>
                <c:pt idx="475">
                  <c:v>-11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Sheet1!$O$2:$O$517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1136</c:v>
                </c:pt>
                <c:pt idx="8">
                  <c:v>1088</c:v>
                </c:pt>
                <c:pt idx="9">
                  <c:v>1041</c:v>
                </c:pt>
                <c:pt idx="10">
                  <c:v>994</c:v>
                </c:pt>
                <c:pt idx="11">
                  <c:v>946</c:v>
                </c:pt>
                <c:pt idx="12">
                  <c:v>923</c:v>
                </c:pt>
                <c:pt idx="13">
                  <c:v>875</c:v>
                </c:pt>
                <c:pt idx="14">
                  <c:v>828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615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284</c:v>
                </c:pt>
                <c:pt idx="24">
                  <c:v>213</c:v>
                </c:pt>
                <c:pt idx="25">
                  <c:v>142</c:v>
                </c:pt>
                <c:pt idx="26">
                  <c:v>71</c:v>
                </c:pt>
                <c:pt idx="27">
                  <c:v>0</c:v>
                </c:pt>
                <c:pt idx="28">
                  <c:v>-70</c:v>
                </c:pt>
                <c:pt idx="29">
                  <c:v>-141</c:v>
                </c:pt>
                <c:pt idx="30">
                  <c:v>-212</c:v>
                </c:pt>
                <c:pt idx="31">
                  <c:v>-259</c:v>
                </c:pt>
                <c:pt idx="32">
                  <c:v>-330</c:v>
                </c:pt>
                <c:pt idx="33">
                  <c:v>-378</c:v>
                </c:pt>
                <c:pt idx="34">
                  <c:v>-449</c:v>
                </c:pt>
                <c:pt idx="35">
                  <c:v>-496</c:v>
                </c:pt>
                <c:pt idx="36">
                  <c:v>-567</c:v>
                </c:pt>
                <c:pt idx="37">
                  <c:v>-614</c:v>
                </c:pt>
                <c:pt idx="38">
                  <c:v>-662</c:v>
                </c:pt>
                <c:pt idx="39">
                  <c:v>-709</c:v>
                </c:pt>
                <c:pt idx="40">
                  <c:v>-756</c:v>
                </c:pt>
                <c:pt idx="41">
                  <c:v>-780</c:v>
                </c:pt>
                <c:pt idx="42">
                  <c:v>-827</c:v>
                </c:pt>
                <c:pt idx="43">
                  <c:v>-874</c:v>
                </c:pt>
                <c:pt idx="44">
                  <c:v>-898</c:v>
                </c:pt>
                <c:pt idx="45">
                  <c:v>-922</c:v>
                </c:pt>
                <c:pt idx="46">
                  <c:v>-945</c:v>
                </c:pt>
                <c:pt idx="47">
                  <c:v>-969</c:v>
                </c:pt>
                <c:pt idx="48">
                  <c:v>-993</c:v>
                </c:pt>
                <c:pt idx="49">
                  <c:v>-993</c:v>
                </c:pt>
                <c:pt idx="50">
                  <c:v>-1016</c:v>
                </c:pt>
                <c:pt idx="51">
                  <c:v>-1016</c:v>
                </c:pt>
                <c:pt idx="52">
                  <c:v>-1016</c:v>
                </c:pt>
                <c:pt idx="53">
                  <c:v>-993</c:v>
                </c:pt>
                <c:pt idx="54">
                  <c:v>-993</c:v>
                </c:pt>
                <c:pt idx="55">
                  <c:v>-969</c:v>
                </c:pt>
                <c:pt idx="56">
                  <c:v>-922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-756</c:v>
                </c:pt>
                <c:pt idx="61">
                  <c:v>-685</c:v>
                </c:pt>
                <c:pt idx="62">
                  <c:v>-614</c:v>
                </c:pt>
                <c:pt idx="63">
                  <c:v>-567</c:v>
                </c:pt>
                <c:pt idx="64">
                  <c:v>-496</c:v>
                </c:pt>
                <c:pt idx="65">
                  <c:v>-401</c:v>
                </c:pt>
                <c:pt idx="66">
                  <c:v>-330</c:v>
                </c:pt>
                <c:pt idx="67">
                  <c:v>-259</c:v>
                </c:pt>
                <c:pt idx="68">
                  <c:v>-188</c:v>
                </c:pt>
                <c:pt idx="69">
                  <c:v>-117</c:v>
                </c:pt>
                <c:pt idx="70">
                  <c:v>-46</c:v>
                </c:pt>
                <c:pt idx="71">
                  <c:v>24</c:v>
                </c:pt>
                <c:pt idx="72">
                  <c:v>95</c:v>
                </c:pt>
                <c:pt idx="73">
                  <c:v>166</c:v>
                </c:pt>
                <c:pt idx="74">
                  <c:v>237</c:v>
                </c:pt>
                <c:pt idx="75">
                  <c:v>284</c:v>
                </c:pt>
                <c:pt idx="76">
                  <c:v>355</c:v>
                </c:pt>
                <c:pt idx="77">
                  <c:v>402</c:v>
                </c:pt>
                <c:pt idx="78">
                  <c:v>450</c:v>
                </c:pt>
                <c:pt idx="79">
                  <c:v>497</c:v>
                </c:pt>
                <c:pt idx="80">
                  <c:v>521</c:v>
                </c:pt>
                <c:pt idx="81">
                  <c:v>568</c:v>
                </c:pt>
                <c:pt idx="82">
                  <c:v>592</c:v>
                </c:pt>
                <c:pt idx="83">
                  <c:v>592</c:v>
                </c:pt>
                <c:pt idx="84">
                  <c:v>615</c:v>
                </c:pt>
                <c:pt idx="85">
                  <c:v>639</c:v>
                </c:pt>
                <c:pt idx="86">
                  <c:v>639</c:v>
                </c:pt>
                <c:pt idx="87">
                  <c:v>639</c:v>
                </c:pt>
                <c:pt idx="88">
                  <c:v>615</c:v>
                </c:pt>
                <c:pt idx="89">
                  <c:v>615</c:v>
                </c:pt>
                <c:pt idx="90">
                  <c:v>592</c:v>
                </c:pt>
                <c:pt idx="91">
                  <c:v>568</c:v>
                </c:pt>
                <c:pt idx="92">
                  <c:v>544</c:v>
                </c:pt>
                <c:pt idx="93">
                  <c:v>521</c:v>
                </c:pt>
                <c:pt idx="94">
                  <c:v>497</c:v>
                </c:pt>
                <c:pt idx="95">
                  <c:v>450</c:v>
                </c:pt>
                <c:pt idx="96">
                  <c:v>402</c:v>
                </c:pt>
                <c:pt idx="97">
                  <c:v>355</c:v>
                </c:pt>
                <c:pt idx="98">
                  <c:v>331</c:v>
                </c:pt>
                <c:pt idx="99">
                  <c:v>260</c:v>
                </c:pt>
                <c:pt idx="100">
                  <c:v>213</c:v>
                </c:pt>
                <c:pt idx="101">
                  <c:v>189</c:v>
                </c:pt>
                <c:pt idx="102">
                  <c:v>142</c:v>
                </c:pt>
                <c:pt idx="103">
                  <c:v>71</c:v>
                </c:pt>
                <c:pt idx="104">
                  <c:v>24</c:v>
                </c:pt>
                <c:pt idx="105">
                  <c:v>-23</c:v>
                </c:pt>
                <c:pt idx="106">
                  <c:v>-70</c:v>
                </c:pt>
                <c:pt idx="107">
                  <c:v>-117</c:v>
                </c:pt>
                <c:pt idx="108">
                  <c:v>-165</c:v>
                </c:pt>
                <c:pt idx="109">
                  <c:v>-188</c:v>
                </c:pt>
                <c:pt idx="110">
                  <c:v>-236</c:v>
                </c:pt>
                <c:pt idx="111">
                  <c:v>-259</c:v>
                </c:pt>
                <c:pt idx="112">
                  <c:v>-307</c:v>
                </c:pt>
                <c:pt idx="113">
                  <c:v>-330</c:v>
                </c:pt>
                <c:pt idx="114">
                  <c:v>-354</c:v>
                </c:pt>
                <c:pt idx="115">
                  <c:v>-378</c:v>
                </c:pt>
                <c:pt idx="116">
                  <c:v>-401</c:v>
                </c:pt>
                <c:pt idx="117">
                  <c:v>-401</c:v>
                </c:pt>
                <c:pt idx="118">
                  <c:v>-425</c:v>
                </c:pt>
                <c:pt idx="119">
                  <c:v>-425</c:v>
                </c:pt>
                <c:pt idx="120">
                  <c:v>-425</c:v>
                </c:pt>
                <c:pt idx="121">
                  <c:v>-425</c:v>
                </c:pt>
                <c:pt idx="122">
                  <c:v>-425</c:v>
                </c:pt>
                <c:pt idx="123">
                  <c:v>-425</c:v>
                </c:pt>
                <c:pt idx="124">
                  <c:v>-425</c:v>
                </c:pt>
                <c:pt idx="125">
                  <c:v>-401</c:v>
                </c:pt>
                <c:pt idx="126">
                  <c:v>-378</c:v>
                </c:pt>
                <c:pt idx="127">
                  <c:v>-354</c:v>
                </c:pt>
                <c:pt idx="128">
                  <c:v>-354</c:v>
                </c:pt>
                <c:pt idx="129">
                  <c:v>-330</c:v>
                </c:pt>
                <c:pt idx="130">
                  <c:v>-307</c:v>
                </c:pt>
                <c:pt idx="131">
                  <c:v>-283</c:v>
                </c:pt>
                <c:pt idx="132">
                  <c:v>-236</c:v>
                </c:pt>
                <c:pt idx="133">
                  <c:v>-212</c:v>
                </c:pt>
                <c:pt idx="134">
                  <c:v>-188</c:v>
                </c:pt>
                <c:pt idx="135">
                  <c:v>-141</c:v>
                </c:pt>
                <c:pt idx="136">
                  <c:v>-117</c:v>
                </c:pt>
                <c:pt idx="137">
                  <c:v>-70</c:v>
                </c:pt>
                <c:pt idx="138">
                  <c:v>-46</c:v>
                </c:pt>
                <c:pt idx="139">
                  <c:v>-23</c:v>
                </c:pt>
                <c:pt idx="140">
                  <c:v>24</c:v>
                </c:pt>
                <c:pt idx="141">
                  <c:v>47</c:v>
                </c:pt>
                <c:pt idx="142">
                  <c:v>71</c:v>
                </c:pt>
                <c:pt idx="143">
                  <c:v>95</c:v>
                </c:pt>
                <c:pt idx="144">
                  <c:v>142</c:v>
                </c:pt>
                <c:pt idx="145">
                  <c:v>142</c:v>
                </c:pt>
                <c:pt idx="146">
                  <c:v>166</c:v>
                </c:pt>
                <c:pt idx="147">
                  <c:v>189</c:v>
                </c:pt>
                <c:pt idx="148">
                  <c:v>213</c:v>
                </c:pt>
                <c:pt idx="149">
                  <c:v>237</c:v>
                </c:pt>
                <c:pt idx="150">
                  <c:v>237</c:v>
                </c:pt>
                <c:pt idx="151">
                  <c:v>260</c:v>
                </c:pt>
                <c:pt idx="152">
                  <c:v>260</c:v>
                </c:pt>
                <c:pt idx="153">
                  <c:v>260</c:v>
                </c:pt>
                <c:pt idx="154">
                  <c:v>260</c:v>
                </c:pt>
                <c:pt idx="155">
                  <c:v>260</c:v>
                </c:pt>
                <c:pt idx="156">
                  <c:v>284</c:v>
                </c:pt>
                <c:pt idx="157">
                  <c:v>260</c:v>
                </c:pt>
                <c:pt idx="158">
                  <c:v>260</c:v>
                </c:pt>
                <c:pt idx="159">
                  <c:v>260</c:v>
                </c:pt>
                <c:pt idx="160">
                  <c:v>260</c:v>
                </c:pt>
                <c:pt idx="161">
                  <c:v>237</c:v>
                </c:pt>
                <c:pt idx="162">
                  <c:v>213</c:v>
                </c:pt>
                <c:pt idx="163">
                  <c:v>213</c:v>
                </c:pt>
                <c:pt idx="164">
                  <c:v>189</c:v>
                </c:pt>
                <c:pt idx="165">
                  <c:v>166</c:v>
                </c:pt>
                <c:pt idx="166">
                  <c:v>166</c:v>
                </c:pt>
                <c:pt idx="167">
                  <c:v>142</c:v>
                </c:pt>
                <c:pt idx="168">
                  <c:v>118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47</c:v>
                </c:pt>
                <c:pt idx="173">
                  <c:v>0</c:v>
                </c:pt>
                <c:pt idx="174">
                  <c:v>-23</c:v>
                </c:pt>
                <c:pt idx="175">
                  <c:v>-23</c:v>
                </c:pt>
                <c:pt idx="176">
                  <c:v>-46</c:v>
                </c:pt>
                <c:pt idx="177">
                  <c:v>-70</c:v>
                </c:pt>
                <c:pt idx="178">
                  <c:v>-94</c:v>
                </c:pt>
                <c:pt idx="179">
                  <c:v>-117</c:v>
                </c:pt>
                <c:pt idx="180">
                  <c:v>-117</c:v>
                </c:pt>
                <c:pt idx="181">
                  <c:v>-141</c:v>
                </c:pt>
                <c:pt idx="182">
                  <c:v>-141</c:v>
                </c:pt>
                <c:pt idx="183">
                  <c:v>-165</c:v>
                </c:pt>
                <c:pt idx="184">
                  <c:v>-165</c:v>
                </c:pt>
                <c:pt idx="185">
                  <c:v>-165</c:v>
                </c:pt>
                <c:pt idx="186">
                  <c:v>-188</c:v>
                </c:pt>
                <c:pt idx="187">
                  <c:v>-188</c:v>
                </c:pt>
                <c:pt idx="188">
                  <c:v>-188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-165</c:v>
                </c:pt>
                <c:pt idx="196">
                  <c:v>-165</c:v>
                </c:pt>
                <c:pt idx="197">
                  <c:v>-141</c:v>
                </c:pt>
                <c:pt idx="198">
                  <c:v>-141</c:v>
                </c:pt>
                <c:pt idx="199">
                  <c:v>-141</c:v>
                </c:pt>
                <c:pt idx="200">
                  <c:v>-117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-70</c:v>
                </c:pt>
                <c:pt idx="205">
                  <c:v>-46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24</c:v>
                </c:pt>
                <c:pt idx="212">
                  <c:v>47</c:v>
                </c:pt>
                <c:pt idx="213">
                  <c:v>47</c:v>
                </c:pt>
                <c:pt idx="214">
                  <c:v>47</c:v>
                </c:pt>
                <c:pt idx="215">
                  <c:v>71</c:v>
                </c:pt>
                <c:pt idx="216">
                  <c:v>71</c:v>
                </c:pt>
                <c:pt idx="217">
                  <c:v>95</c:v>
                </c:pt>
                <c:pt idx="218">
                  <c:v>95</c:v>
                </c:pt>
                <c:pt idx="219">
                  <c:v>95</c:v>
                </c:pt>
                <c:pt idx="220">
                  <c:v>118</c:v>
                </c:pt>
                <c:pt idx="221">
                  <c:v>118</c:v>
                </c:pt>
                <c:pt idx="222">
                  <c:v>118</c:v>
                </c:pt>
                <c:pt idx="223">
                  <c:v>118</c:v>
                </c:pt>
                <c:pt idx="224">
                  <c:v>118</c:v>
                </c:pt>
                <c:pt idx="225">
                  <c:v>118</c:v>
                </c:pt>
                <c:pt idx="226">
                  <c:v>118</c:v>
                </c:pt>
                <c:pt idx="227">
                  <c:v>118</c:v>
                </c:pt>
                <c:pt idx="228">
                  <c:v>118</c:v>
                </c:pt>
                <c:pt idx="229">
                  <c:v>95</c:v>
                </c:pt>
                <c:pt idx="230">
                  <c:v>95</c:v>
                </c:pt>
                <c:pt idx="231">
                  <c:v>95</c:v>
                </c:pt>
                <c:pt idx="232">
                  <c:v>95</c:v>
                </c:pt>
                <c:pt idx="233">
                  <c:v>71</c:v>
                </c:pt>
                <c:pt idx="234">
                  <c:v>71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-46</c:v>
                </c:pt>
                <c:pt idx="250">
                  <c:v>-46</c:v>
                </c:pt>
                <c:pt idx="251">
                  <c:v>-70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-94</c:v>
                </c:pt>
                <c:pt idx="260">
                  <c:v>-70</c:v>
                </c:pt>
                <c:pt idx="261">
                  <c:v>-70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47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-23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0</c:v>
                </c:pt>
                <c:pt idx="357">
                  <c:v>0</c:v>
                </c:pt>
                <c:pt idx="358">
                  <c:v>24</c:v>
                </c:pt>
                <c:pt idx="359">
                  <c:v>24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0</c:v>
                </c:pt>
                <c:pt idx="367">
                  <c:v>24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0</c:v>
                </c:pt>
                <c:pt idx="413">
                  <c:v>-23</c:v>
                </c:pt>
                <c:pt idx="414">
                  <c:v>-23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-23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-23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Sheet1!$P$1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Sheet1!$P$2:$P$517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1538</c:v>
                </c:pt>
                <c:pt idx="3">
                  <c:v>1751</c:v>
                </c:pt>
                <c:pt idx="4">
                  <c:v>1680</c:v>
                </c:pt>
                <c:pt idx="5">
                  <c:v>1585</c:v>
                </c:pt>
                <c:pt idx="6">
                  <c:v>1562</c:v>
                </c:pt>
                <c:pt idx="7">
                  <c:v>1514</c:v>
                </c:pt>
                <c:pt idx="8">
                  <c:v>1443</c:v>
                </c:pt>
                <c:pt idx="9">
                  <c:v>1349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-188</c:v>
                </c:pt>
                <c:pt idx="30">
                  <c:v>-283</c:v>
                </c:pt>
                <c:pt idx="31">
                  <c:v>-354</c:v>
                </c:pt>
                <c:pt idx="32">
                  <c:v>-425</c:v>
                </c:pt>
                <c:pt idx="33">
                  <c:v>-520</c:v>
                </c:pt>
                <c:pt idx="34">
                  <c:v>-591</c:v>
                </c:pt>
                <c:pt idx="35">
                  <c:v>-662</c:v>
                </c:pt>
                <c:pt idx="36">
                  <c:v>-733</c:v>
                </c:pt>
                <c:pt idx="37">
                  <c:v>-803</c:v>
                </c:pt>
                <c:pt idx="38">
                  <c:v>-874</c:v>
                </c:pt>
                <c:pt idx="39">
                  <c:v>-922</c:v>
                </c:pt>
                <c:pt idx="40">
                  <c:v>-993</c:v>
                </c:pt>
                <c:pt idx="41">
                  <c:v>-1040</c:v>
                </c:pt>
                <c:pt idx="42">
                  <c:v>-1087</c:v>
                </c:pt>
                <c:pt idx="43">
                  <c:v>-1135</c:v>
                </c:pt>
                <c:pt idx="44">
                  <c:v>-1182</c:v>
                </c:pt>
                <c:pt idx="45">
                  <c:v>-1206</c:v>
                </c:pt>
                <c:pt idx="46">
                  <c:v>-1253</c:v>
                </c:pt>
                <c:pt idx="47">
                  <c:v>-1277</c:v>
                </c:pt>
                <c:pt idx="48">
                  <c:v>-1300</c:v>
                </c:pt>
                <c:pt idx="49">
                  <c:v>-1324</c:v>
                </c:pt>
                <c:pt idx="50">
                  <c:v>-1324</c:v>
                </c:pt>
                <c:pt idx="51">
                  <c:v>-1324</c:v>
                </c:pt>
                <c:pt idx="52">
                  <c:v>-1324</c:v>
                </c:pt>
                <c:pt idx="53">
                  <c:v>-1324</c:v>
                </c:pt>
                <c:pt idx="54">
                  <c:v>-1300</c:v>
                </c:pt>
                <c:pt idx="55">
                  <c:v>-1253</c:v>
                </c:pt>
                <c:pt idx="56">
                  <c:v>-1206</c:v>
                </c:pt>
                <c:pt idx="57">
                  <c:v>-1158</c:v>
                </c:pt>
                <c:pt idx="58">
                  <c:v>-1111</c:v>
                </c:pt>
                <c:pt idx="59">
                  <c:v>-1040</c:v>
                </c:pt>
                <c:pt idx="60">
                  <c:v>-969</c:v>
                </c:pt>
                <c:pt idx="61">
                  <c:v>-898</c:v>
                </c:pt>
                <c:pt idx="62">
                  <c:v>-803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-449</c:v>
                </c:pt>
                <c:pt idx="67">
                  <c:v>-354</c:v>
                </c:pt>
                <c:pt idx="68">
                  <c:v>-259</c:v>
                </c:pt>
                <c:pt idx="69">
                  <c:v>-165</c:v>
                </c:pt>
                <c:pt idx="70">
                  <c:v>-46</c:v>
                </c:pt>
                <c:pt idx="71">
                  <c:v>47</c:v>
                </c:pt>
                <c:pt idx="72">
                  <c:v>142</c:v>
                </c:pt>
                <c:pt idx="73">
                  <c:v>237</c:v>
                </c:pt>
                <c:pt idx="74">
                  <c:v>308</c:v>
                </c:pt>
                <c:pt idx="75">
                  <c:v>379</c:v>
                </c:pt>
                <c:pt idx="76">
                  <c:v>450</c:v>
                </c:pt>
                <c:pt idx="77">
                  <c:v>544</c:v>
                </c:pt>
                <c:pt idx="78">
                  <c:v>592</c:v>
                </c:pt>
                <c:pt idx="79">
                  <c:v>639</c:v>
                </c:pt>
                <c:pt idx="80">
                  <c:v>686</c:v>
                </c:pt>
                <c:pt idx="81">
                  <c:v>734</c:v>
                </c:pt>
                <c:pt idx="82">
                  <c:v>781</c:v>
                </c:pt>
                <c:pt idx="83">
                  <c:v>804</c:v>
                </c:pt>
                <c:pt idx="84">
                  <c:v>828</c:v>
                </c:pt>
                <c:pt idx="85">
                  <c:v>828</c:v>
                </c:pt>
                <c:pt idx="86">
                  <c:v>828</c:v>
                </c:pt>
                <c:pt idx="87">
                  <c:v>828</c:v>
                </c:pt>
                <c:pt idx="88">
                  <c:v>828</c:v>
                </c:pt>
                <c:pt idx="89">
                  <c:v>804</c:v>
                </c:pt>
                <c:pt idx="90">
                  <c:v>781</c:v>
                </c:pt>
                <c:pt idx="91">
                  <c:v>757</c:v>
                </c:pt>
                <c:pt idx="92">
                  <c:v>734</c:v>
                </c:pt>
                <c:pt idx="93">
                  <c:v>686</c:v>
                </c:pt>
                <c:pt idx="94">
                  <c:v>639</c:v>
                </c:pt>
                <c:pt idx="95">
                  <c:v>592</c:v>
                </c:pt>
                <c:pt idx="96">
                  <c:v>544</c:v>
                </c:pt>
                <c:pt idx="97">
                  <c:v>497</c:v>
                </c:pt>
                <c:pt idx="98">
                  <c:v>426</c:v>
                </c:pt>
                <c:pt idx="99">
                  <c:v>355</c:v>
                </c:pt>
                <c:pt idx="100">
                  <c:v>284</c:v>
                </c:pt>
                <c:pt idx="101">
                  <c:v>237</c:v>
                </c:pt>
                <c:pt idx="102">
                  <c:v>166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-141</c:v>
                </c:pt>
                <c:pt idx="108">
                  <c:v>-212</c:v>
                </c:pt>
                <c:pt idx="109">
                  <c:v>-259</c:v>
                </c:pt>
                <c:pt idx="110">
                  <c:v>-307</c:v>
                </c:pt>
                <c:pt idx="111">
                  <c:v>-354</c:v>
                </c:pt>
                <c:pt idx="112">
                  <c:v>-401</c:v>
                </c:pt>
                <c:pt idx="113">
                  <c:v>-425</c:v>
                </c:pt>
                <c:pt idx="114">
                  <c:v>-472</c:v>
                </c:pt>
                <c:pt idx="115">
                  <c:v>-496</c:v>
                </c:pt>
                <c:pt idx="116">
                  <c:v>-520</c:v>
                </c:pt>
                <c:pt idx="117">
                  <c:v>-543</c:v>
                </c:pt>
                <c:pt idx="118">
                  <c:v>-567</c:v>
                </c:pt>
                <c:pt idx="119">
                  <c:v>-567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-567</c:v>
                </c:pt>
                <c:pt idx="124">
                  <c:v>-543</c:v>
                </c:pt>
                <c:pt idx="125">
                  <c:v>-543</c:v>
                </c:pt>
                <c:pt idx="126">
                  <c:v>-520</c:v>
                </c:pt>
                <c:pt idx="127">
                  <c:v>-496</c:v>
                </c:pt>
                <c:pt idx="128">
                  <c:v>-449</c:v>
                </c:pt>
                <c:pt idx="129">
                  <c:v>-425</c:v>
                </c:pt>
                <c:pt idx="130">
                  <c:v>-378</c:v>
                </c:pt>
                <c:pt idx="131">
                  <c:v>-354</c:v>
                </c:pt>
                <c:pt idx="132">
                  <c:v>-307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-141</c:v>
                </c:pt>
                <c:pt idx="137">
                  <c:v>-117</c:v>
                </c:pt>
                <c:pt idx="138">
                  <c:v>-70</c:v>
                </c:pt>
                <c:pt idx="139">
                  <c:v>-23</c:v>
                </c:pt>
                <c:pt idx="140">
                  <c:v>24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166</c:v>
                </c:pt>
                <c:pt idx="145">
                  <c:v>213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308</c:v>
                </c:pt>
                <c:pt idx="150">
                  <c:v>308</c:v>
                </c:pt>
                <c:pt idx="151">
                  <c:v>331</c:v>
                </c:pt>
                <c:pt idx="152">
                  <c:v>331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355</c:v>
                </c:pt>
                <c:pt idx="157">
                  <c:v>355</c:v>
                </c:pt>
                <c:pt idx="158">
                  <c:v>355</c:v>
                </c:pt>
                <c:pt idx="159">
                  <c:v>331</c:v>
                </c:pt>
                <c:pt idx="160">
                  <c:v>331</c:v>
                </c:pt>
                <c:pt idx="161">
                  <c:v>308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166</c:v>
                </c:pt>
                <c:pt idx="169">
                  <c:v>118</c:v>
                </c:pt>
                <c:pt idx="170">
                  <c:v>95</c:v>
                </c:pt>
                <c:pt idx="171">
                  <c:v>71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-165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-236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-236</c:v>
                </c:pt>
                <c:pt idx="192">
                  <c:v>-236</c:v>
                </c:pt>
                <c:pt idx="193">
                  <c:v>-236</c:v>
                </c:pt>
                <c:pt idx="194">
                  <c:v>-236</c:v>
                </c:pt>
                <c:pt idx="195">
                  <c:v>-212</c:v>
                </c:pt>
                <c:pt idx="196">
                  <c:v>-212</c:v>
                </c:pt>
                <c:pt idx="197">
                  <c:v>-188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-117</c:v>
                </c:pt>
                <c:pt idx="204">
                  <c:v>-94</c:v>
                </c:pt>
                <c:pt idx="205">
                  <c:v>-70</c:v>
                </c:pt>
                <c:pt idx="206">
                  <c:v>-46</c:v>
                </c:pt>
                <c:pt idx="207">
                  <c:v>-23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71</c:v>
                </c:pt>
                <c:pt idx="215">
                  <c:v>95</c:v>
                </c:pt>
                <c:pt idx="216">
                  <c:v>95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47</c:v>
                </c:pt>
                <c:pt idx="240">
                  <c:v>24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-94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71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-23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-23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-23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Sheet1!$Q$1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Sheet1!$Q$2:$Q$517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1822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1585</c:v>
                </c:pt>
                <c:pt idx="8">
                  <c:v>1514</c:v>
                </c:pt>
                <c:pt idx="9">
                  <c:v>1443</c:v>
                </c:pt>
                <c:pt idx="10">
                  <c:v>1372</c:v>
                </c:pt>
                <c:pt idx="11">
                  <c:v>1301</c:v>
                </c:pt>
                <c:pt idx="12">
                  <c:v>1254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757</c:v>
                </c:pt>
                <c:pt idx="20">
                  <c:v>686</c:v>
                </c:pt>
                <c:pt idx="21">
                  <c:v>568</c:v>
                </c:pt>
                <c:pt idx="22">
                  <c:v>473</c:v>
                </c:pt>
                <c:pt idx="23">
                  <c:v>379</c:v>
                </c:pt>
                <c:pt idx="24">
                  <c:v>260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-188</c:v>
                </c:pt>
                <c:pt idx="30">
                  <c:v>-283</c:v>
                </c:pt>
                <c:pt idx="31">
                  <c:v>-378</c:v>
                </c:pt>
                <c:pt idx="32">
                  <c:v>-472</c:v>
                </c:pt>
                <c:pt idx="33">
                  <c:v>-543</c:v>
                </c:pt>
                <c:pt idx="34">
                  <c:v>-614</c:v>
                </c:pt>
                <c:pt idx="35">
                  <c:v>-685</c:v>
                </c:pt>
                <c:pt idx="36">
                  <c:v>-780</c:v>
                </c:pt>
                <c:pt idx="37">
                  <c:v>-851</c:v>
                </c:pt>
                <c:pt idx="38">
                  <c:v>-922</c:v>
                </c:pt>
                <c:pt idx="39">
                  <c:v>-969</c:v>
                </c:pt>
                <c:pt idx="40">
                  <c:v>-1040</c:v>
                </c:pt>
                <c:pt idx="41">
                  <c:v>-1087</c:v>
                </c:pt>
                <c:pt idx="42">
                  <c:v>-1158</c:v>
                </c:pt>
                <c:pt idx="43">
                  <c:v>-1206</c:v>
                </c:pt>
                <c:pt idx="44">
                  <c:v>-1229</c:v>
                </c:pt>
                <c:pt idx="45">
                  <c:v>-1277</c:v>
                </c:pt>
                <c:pt idx="46">
                  <c:v>-1300</c:v>
                </c:pt>
                <c:pt idx="47">
                  <c:v>-1324</c:v>
                </c:pt>
                <c:pt idx="48">
                  <c:v>-1348</c:v>
                </c:pt>
                <c:pt idx="49">
                  <c:v>-1371</c:v>
                </c:pt>
                <c:pt idx="50">
                  <c:v>-1395</c:v>
                </c:pt>
                <c:pt idx="51">
                  <c:v>-1395</c:v>
                </c:pt>
                <c:pt idx="52">
                  <c:v>-1395</c:v>
                </c:pt>
                <c:pt idx="53">
                  <c:v>-1371</c:v>
                </c:pt>
                <c:pt idx="54">
                  <c:v>-1348</c:v>
                </c:pt>
                <c:pt idx="55">
                  <c:v>-1324</c:v>
                </c:pt>
                <c:pt idx="56">
                  <c:v>-1277</c:v>
                </c:pt>
                <c:pt idx="57">
                  <c:v>-1206</c:v>
                </c:pt>
                <c:pt idx="58">
                  <c:v>-1158</c:v>
                </c:pt>
                <c:pt idx="59">
                  <c:v>-1087</c:v>
                </c:pt>
                <c:pt idx="60">
                  <c:v>-1016</c:v>
                </c:pt>
                <c:pt idx="61">
                  <c:v>-945</c:v>
                </c:pt>
                <c:pt idx="62">
                  <c:v>-851</c:v>
                </c:pt>
                <c:pt idx="63">
                  <c:v>-756</c:v>
                </c:pt>
                <c:pt idx="64">
                  <c:v>-662</c:v>
                </c:pt>
                <c:pt idx="65">
                  <c:v>-567</c:v>
                </c:pt>
                <c:pt idx="66">
                  <c:v>-472</c:v>
                </c:pt>
                <c:pt idx="67">
                  <c:v>-354</c:v>
                </c:pt>
                <c:pt idx="68">
                  <c:v>-259</c:v>
                </c:pt>
                <c:pt idx="69">
                  <c:v>-165</c:v>
                </c:pt>
                <c:pt idx="70">
                  <c:v>-46</c:v>
                </c:pt>
                <c:pt idx="71">
                  <c:v>47</c:v>
                </c:pt>
                <c:pt idx="72">
                  <c:v>142</c:v>
                </c:pt>
                <c:pt idx="73">
                  <c:v>237</c:v>
                </c:pt>
                <c:pt idx="74">
                  <c:v>331</c:v>
                </c:pt>
                <c:pt idx="75">
                  <c:v>402</c:v>
                </c:pt>
                <c:pt idx="76">
                  <c:v>497</c:v>
                </c:pt>
                <c:pt idx="77">
                  <c:v>544</c:v>
                </c:pt>
                <c:pt idx="78">
                  <c:v>615</c:v>
                </c:pt>
                <c:pt idx="79">
                  <c:v>686</c:v>
                </c:pt>
                <c:pt idx="80">
                  <c:v>734</c:v>
                </c:pt>
                <c:pt idx="81">
                  <c:v>781</c:v>
                </c:pt>
                <c:pt idx="82">
                  <c:v>804</c:v>
                </c:pt>
                <c:pt idx="83">
                  <c:v>852</c:v>
                </c:pt>
                <c:pt idx="84">
                  <c:v>875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875</c:v>
                </c:pt>
                <c:pt idx="89">
                  <c:v>852</c:v>
                </c:pt>
                <c:pt idx="90">
                  <c:v>828</c:v>
                </c:pt>
                <c:pt idx="91">
                  <c:v>804</c:v>
                </c:pt>
                <c:pt idx="92">
                  <c:v>757</c:v>
                </c:pt>
                <c:pt idx="93">
                  <c:v>734</c:v>
                </c:pt>
                <c:pt idx="94">
                  <c:v>686</c:v>
                </c:pt>
                <c:pt idx="95">
                  <c:v>615</c:v>
                </c:pt>
                <c:pt idx="96">
                  <c:v>568</c:v>
                </c:pt>
                <c:pt idx="97">
                  <c:v>497</c:v>
                </c:pt>
                <c:pt idx="98">
                  <c:v>450</c:v>
                </c:pt>
                <c:pt idx="99">
                  <c:v>379</c:v>
                </c:pt>
                <c:pt idx="100">
                  <c:v>308</c:v>
                </c:pt>
                <c:pt idx="101">
                  <c:v>260</c:v>
                </c:pt>
                <c:pt idx="102">
                  <c:v>189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-212</c:v>
                </c:pt>
                <c:pt idx="109">
                  <c:v>-259</c:v>
                </c:pt>
                <c:pt idx="110">
                  <c:v>-307</c:v>
                </c:pt>
                <c:pt idx="111">
                  <c:v>-378</c:v>
                </c:pt>
                <c:pt idx="112">
                  <c:v>-401</c:v>
                </c:pt>
                <c:pt idx="113">
                  <c:v>-449</c:v>
                </c:pt>
                <c:pt idx="114">
                  <c:v>-496</c:v>
                </c:pt>
                <c:pt idx="115">
                  <c:v>-520</c:v>
                </c:pt>
                <c:pt idx="116">
                  <c:v>-543</c:v>
                </c:pt>
                <c:pt idx="117">
                  <c:v>-567</c:v>
                </c:pt>
                <c:pt idx="118">
                  <c:v>-591</c:v>
                </c:pt>
                <c:pt idx="119">
                  <c:v>-591</c:v>
                </c:pt>
                <c:pt idx="120">
                  <c:v>-591</c:v>
                </c:pt>
                <c:pt idx="121">
                  <c:v>-591</c:v>
                </c:pt>
                <c:pt idx="122">
                  <c:v>-591</c:v>
                </c:pt>
                <c:pt idx="123">
                  <c:v>-591</c:v>
                </c:pt>
                <c:pt idx="124">
                  <c:v>-567</c:v>
                </c:pt>
                <c:pt idx="125">
                  <c:v>-567</c:v>
                </c:pt>
                <c:pt idx="126">
                  <c:v>-543</c:v>
                </c:pt>
                <c:pt idx="127">
                  <c:v>-520</c:v>
                </c:pt>
                <c:pt idx="128">
                  <c:v>-472</c:v>
                </c:pt>
                <c:pt idx="129">
                  <c:v>-449</c:v>
                </c:pt>
                <c:pt idx="130">
                  <c:v>-401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-212</c:v>
                </c:pt>
                <c:pt idx="136">
                  <c:v>-165</c:v>
                </c:pt>
                <c:pt idx="137">
                  <c:v>-117</c:v>
                </c:pt>
                <c:pt idx="138">
                  <c:v>-70</c:v>
                </c:pt>
                <c:pt idx="139">
                  <c:v>-23</c:v>
                </c:pt>
                <c:pt idx="140">
                  <c:v>24</c:v>
                </c:pt>
                <c:pt idx="141">
                  <c:v>47</c:v>
                </c:pt>
                <c:pt idx="142">
                  <c:v>95</c:v>
                </c:pt>
                <c:pt idx="143">
                  <c:v>142</c:v>
                </c:pt>
                <c:pt idx="144">
                  <c:v>166</c:v>
                </c:pt>
                <c:pt idx="145">
                  <c:v>213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355</c:v>
                </c:pt>
                <c:pt idx="152">
                  <c:v>355</c:v>
                </c:pt>
                <c:pt idx="153">
                  <c:v>355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355</c:v>
                </c:pt>
                <c:pt idx="158">
                  <c:v>379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166</c:v>
                </c:pt>
                <c:pt idx="169">
                  <c:v>142</c:v>
                </c:pt>
                <c:pt idx="170">
                  <c:v>118</c:v>
                </c:pt>
                <c:pt idx="171">
                  <c:v>71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-23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-212</c:v>
                </c:pt>
                <c:pt idx="183">
                  <c:v>-212</c:v>
                </c:pt>
                <c:pt idx="184">
                  <c:v>-236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-141</c:v>
                </c:pt>
                <c:pt idx="203">
                  <c:v>-117</c:v>
                </c:pt>
                <c:pt idx="204">
                  <c:v>-94</c:v>
                </c:pt>
                <c:pt idx="205">
                  <c:v>-70</c:v>
                </c:pt>
                <c:pt idx="206">
                  <c:v>-46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47</c:v>
                </c:pt>
                <c:pt idx="240">
                  <c:v>24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71</c:v>
                </c:pt>
                <c:pt idx="292">
                  <c:v>71</c:v>
                </c:pt>
                <c:pt idx="293">
                  <c:v>47</c:v>
                </c:pt>
                <c:pt idx="294">
                  <c:v>71</c:v>
                </c:pt>
                <c:pt idx="295">
                  <c:v>71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47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0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-23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-23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Sheet1!$R$1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Sheet1!$R$2:$R$517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1751</c:v>
                </c:pt>
                <c:pt idx="3">
                  <c:v>1917</c:v>
                </c:pt>
                <c:pt idx="4">
                  <c:v>1846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1562</c:v>
                </c:pt>
                <c:pt idx="9">
                  <c:v>1491</c:v>
                </c:pt>
                <c:pt idx="10">
                  <c:v>1420</c:v>
                </c:pt>
                <c:pt idx="11">
                  <c:v>1372</c:v>
                </c:pt>
                <c:pt idx="12">
                  <c:v>1325</c:v>
                </c:pt>
                <c:pt idx="13">
                  <c:v>1278</c:v>
                </c:pt>
                <c:pt idx="14">
                  <c:v>1207</c:v>
                </c:pt>
                <c:pt idx="15">
                  <c:v>1136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615</c:v>
                </c:pt>
                <c:pt idx="22">
                  <c:v>497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-733</c:v>
                </c:pt>
                <c:pt idx="36">
                  <c:v>-803</c:v>
                </c:pt>
                <c:pt idx="37">
                  <c:v>-874</c:v>
                </c:pt>
                <c:pt idx="38">
                  <c:v>-945</c:v>
                </c:pt>
                <c:pt idx="39">
                  <c:v>-1016</c:v>
                </c:pt>
                <c:pt idx="40">
                  <c:v>-1087</c:v>
                </c:pt>
                <c:pt idx="41">
                  <c:v>-1135</c:v>
                </c:pt>
                <c:pt idx="42">
                  <c:v>-1206</c:v>
                </c:pt>
                <c:pt idx="43">
                  <c:v>-1253</c:v>
                </c:pt>
                <c:pt idx="44">
                  <c:v>-1300</c:v>
                </c:pt>
                <c:pt idx="45">
                  <c:v>-1324</c:v>
                </c:pt>
                <c:pt idx="46">
                  <c:v>-1371</c:v>
                </c:pt>
                <c:pt idx="47">
                  <c:v>-1395</c:v>
                </c:pt>
                <c:pt idx="48">
                  <c:v>-1419</c:v>
                </c:pt>
                <c:pt idx="49">
                  <c:v>-1442</c:v>
                </c:pt>
                <c:pt idx="50">
                  <c:v>-1442</c:v>
                </c:pt>
                <c:pt idx="51">
                  <c:v>-1466</c:v>
                </c:pt>
                <c:pt idx="52">
                  <c:v>-1466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-1064</c:v>
                </c:pt>
                <c:pt idx="61">
                  <c:v>-969</c:v>
                </c:pt>
                <c:pt idx="62">
                  <c:v>-898</c:v>
                </c:pt>
                <c:pt idx="63">
                  <c:v>-803</c:v>
                </c:pt>
                <c:pt idx="64">
                  <c:v>-685</c:v>
                </c:pt>
                <c:pt idx="65">
                  <c:v>-591</c:v>
                </c:pt>
                <c:pt idx="66">
                  <c:v>-496</c:v>
                </c:pt>
                <c:pt idx="67">
                  <c:v>-378</c:v>
                </c:pt>
                <c:pt idx="68">
                  <c:v>-283</c:v>
                </c:pt>
                <c:pt idx="69">
                  <c:v>-165</c:v>
                </c:pt>
                <c:pt idx="70">
                  <c:v>-46</c:v>
                </c:pt>
                <c:pt idx="71">
                  <c:v>47</c:v>
                </c:pt>
                <c:pt idx="72">
                  <c:v>166</c:v>
                </c:pt>
                <c:pt idx="73">
                  <c:v>237</c:v>
                </c:pt>
                <c:pt idx="74">
                  <c:v>331</c:v>
                </c:pt>
                <c:pt idx="75">
                  <c:v>426</c:v>
                </c:pt>
                <c:pt idx="76">
                  <c:v>521</c:v>
                </c:pt>
                <c:pt idx="77">
                  <c:v>592</c:v>
                </c:pt>
                <c:pt idx="78">
                  <c:v>639</c:v>
                </c:pt>
                <c:pt idx="79">
                  <c:v>710</c:v>
                </c:pt>
                <c:pt idx="80">
                  <c:v>757</c:v>
                </c:pt>
                <c:pt idx="81">
                  <c:v>828</c:v>
                </c:pt>
                <c:pt idx="82">
                  <c:v>852</c:v>
                </c:pt>
                <c:pt idx="83">
                  <c:v>875</c:v>
                </c:pt>
                <c:pt idx="84">
                  <c:v>899</c:v>
                </c:pt>
                <c:pt idx="85">
                  <c:v>923</c:v>
                </c:pt>
                <c:pt idx="86">
                  <c:v>923</c:v>
                </c:pt>
                <c:pt idx="87">
                  <c:v>923</c:v>
                </c:pt>
                <c:pt idx="88">
                  <c:v>899</c:v>
                </c:pt>
                <c:pt idx="89">
                  <c:v>899</c:v>
                </c:pt>
                <c:pt idx="90">
                  <c:v>875</c:v>
                </c:pt>
                <c:pt idx="91">
                  <c:v>828</c:v>
                </c:pt>
                <c:pt idx="92">
                  <c:v>804</c:v>
                </c:pt>
                <c:pt idx="93">
                  <c:v>757</c:v>
                </c:pt>
                <c:pt idx="94">
                  <c:v>710</c:v>
                </c:pt>
                <c:pt idx="95">
                  <c:v>639</c:v>
                </c:pt>
                <c:pt idx="96">
                  <c:v>592</c:v>
                </c:pt>
                <c:pt idx="97">
                  <c:v>521</c:v>
                </c:pt>
                <c:pt idx="98">
                  <c:v>450</c:v>
                </c:pt>
                <c:pt idx="99">
                  <c:v>402</c:v>
                </c:pt>
                <c:pt idx="100">
                  <c:v>331</c:v>
                </c:pt>
                <c:pt idx="101">
                  <c:v>260</c:v>
                </c:pt>
                <c:pt idx="102">
                  <c:v>189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-283</c:v>
                </c:pt>
                <c:pt idx="110">
                  <c:v>-330</c:v>
                </c:pt>
                <c:pt idx="111">
                  <c:v>-378</c:v>
                </c:pt>
                <c:pt idx="112">
                  <c:v>-425</c:v>
                </c:pt>
                <c:pt idx="113">
                  <c:v>-472</c:v>
                </c:pt>
                <c:pt idx="114">
                  <c:v>-520</c:v>
                </c:pt>
                <c:pt idx="115">
                  <c:v>-543</c:v>
                </c:pt>
                <c:pt idx="116">
                  <c:v>-567</c:v>
                </c:pt>
                <c:pt idx="117">
                  <c:v>-591</c:v>
                </c:pt>
                <c:pt idx="118">
                  <c:v>-614</c:v>
                </c:pt>
                <c:pt idx="119">
                  <c:v>-614</c:v>
                </c:pt>
                <c:pt idx="120">
                  <c:v>-614</c:v>
                </c:pt>
                <c:pt idx="121">
                  <c:v>-614</c:v>
                </c:pt>
                <c:pt idx="122">
                  <c:v>-614</c:v>
                </c:pt>
                <c:pt idx="123">
                  <c:v>-614</c:v>
                </c:pt>
                <c:pt idx="124">
                  <c:v>-591</c:v>
                </c:pt>
                <c:pt idx="125">
                  <c:v>-591</c:v>
                </c:pt>
                <c:pt idx="126">
                  <c:v>-567</c:v>
                </c:pt>
                <c:pt idx="127">
                  <c:v>-520</c:v>
                </c:pt>
                <c:pt idx="128">
                  <c:v>-496</c:v>
                </c:pt>
                <c:pt idx="129">
                  <c:v>-472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-307</c:v>
                </c:pt>
                <c:pt idx="134">
                  <c:v>-259</c:v>
                </c:pt>
                <c:pt idx="135">
                  <c:v>-212</c:v>
                </c:pt>
                <c:pt idx="136">
                  <c:v>-165</c:v>
                </c:pt>
                <c:pt idx="137">
                  <c:v>-117</c:v>
                </c:pt>
                <c:pt idx="138">
                  <c:v>-70</c:v>
                </c:pt>
                <c:pt idx="139">
                  <c:v>-23</c:v>
                </c:pt>
                <c:pt idx="140">
                  <c:v>24</c:v>
                </c:pt>
                <c:pt idx="141">
                  <c:v>47</c:v>
                </c:pt>
                <c:pt idx="142">
                  <c:v>118</c:v>
                </c:pt>
                <c:pt idx="143">
                  <c:v>142</c:v>
                </c:pt>
                <c:pt idx="144">
                  <c:v>189</c:v>
                </c:pt>
                <c:pt idx="145">
                  <c:v>213</c:v>
                </c:pt>
                <c:pt idx="146">
                  <c:v>237</c:v>
                </c:pt>
                <c:pt idx="147">
                  <c:v>284</c:v>
                </c:pt>
                <c:pt idx="148">
                  <c:v>308</c:v>
                </c:pt>
                <c:pt idx="149">
                  <c:v>331</c:v>
                </c:pt>
                <c:pt idx="150">
                  <c:v>355</c:v>
                </c:pt>
                <c:pt idx="151">
                  <c:v>355</c:v>
                </c:pt>
                <c:pt idx="152">
                  <c:v>379</c:v>
                </c:pt>
                <c:pt idx="153">
                  <c:v>379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379</c:v>
                </c:pt>
                <c:pt idx="158">
                  <c:v>379</c:v>
                </c:pt>
                <c:pt idx="159">
                  <c:v>379</c:v>
                </c:pt>
                <c:pt idx="160">
                  <c:v>355</c:v>
                </c:pt>
                <c:pt idx="161">
                  <c:v>331</c:v>
                </c:pt>
                <c:pt idx="162">
                  <c:v>331</c:v>
                </c:pt>
                <c:pt idx="163">
                  <c:v>308</c:v>
                </c:pt>
                <c:pt idx="164">
                  <c:v>260</c:v>
                </c:pt>
                <c:pt idx="165">
                  <c:v>260</c:v>
                </c:pt>
                <c:pt idx="166">
                  <c:v>213</c:v>
                </c:pt>
                <c:pt idx="167">
                  <c:v>189</c:v>
                </c:pt>
                <c:pt idx="168">
                  <c:v>166</c:v>
                </c:pt>
                <c:pt idx="169">
                  <c:v>142</c:v>
                </c:pt>
                <c:pt idx="170">
                  <c:v>118</c:v>
                </c:pt>
                <c:pt idx="171">
                  <c:v>71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-283</c:v>
                </c:pt>
                <c:pt idx="189">
                  <c:v>-259</c:v>
                </c:pt>
                <c:pt idx="190">
                  <c:v>-283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-212</c:v>
                </c:pt>
                <c:pt idx="199">
                  <c:v>-188</c:v>
                </c:pt>
                <c:pt idx="200">
                  <c:v>-165</c:v>
                </c:pt>
                <c:pt idx="201">
                  <c:v>-165</c:v>
                </c:pt>
                <c:pt idx="202">
                  <c:v>-141</c:v>
                </c:pt>
                <c:pt idx="203">
                  <c:v>-117</c:v>
                </c:pt>
                <c:pt idx="204">
                  <c:v>-94</c:v>
                </c:pt>
                <c:pt idx="205">
                  <c:v>-70</c:v>
                </c:pt>
                <c:pt idx="206">
                  <c:v>-46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118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-117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47</c:v>
                </c:pt>
                <c:pt idx="297">
                  <c:v>47</c:v>
                </c:pt>
                <c:pt idx="298">
                  <c:v>71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0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0</c:v>
                </c:pt>
                <c:pt idx="415">
                  <c:v>0</c:v>
                </c:pt>
                <c:pt idx="416">
                  <c:v>-23</c:v>
                </c:pt>
                <c:pt idx="417">
                  <c:v>0</c:v>
                </c:pt>
                <c:pt idx="418">
                  <c:v>-23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-23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Sheet1!$S$1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Sheet1!$S$2:$S$517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1846</c:v>
                </c:pt>
                <c:pt idx="3">
                  <c:v>1988</c:v>
                </c:pt>
                <c:pt idx="4">
                  <c:v>1917</c:v>
                </c:pt>
                <c:pt idx="5">
                  <c:v>1822</c:v>
                </c:pt>
                <c:pt idx="6">
                  <c:v>1775</c:v>
                </c:pt>
                <c:pt idx="7">
                  <c:v>1704</c:v>
                </c:pt>
                <c:pt idx="8">
                  <c:v>1633</c:v>
                </c:pt>
                <c:pt idx="9">
                  <c:v>1562</c:v>
                </c:pt>
                <c:pt idx="10">
                  <c:v>1467</c:v>
                </c:pt>
                <c:pt idx="11">
                  <c:v>1420</c:v>
                </c:pt>
                <c:pt idx="12">
                  <c:v>1372</c:v>
                </c:pt>
                <c:pt idx="13">
                  <c:v>1301</c:v>
                </c:pt>
                <c:pt idx="14">
                  <c:v>1254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923</c:v>
                </c:pt>
                <c:pt idx="19">
                  <c:v>828</c:v>
                </c:pt>
                <c:pt idx="20">
                  <c:v>734</c:v>
                </c:pt>
                <c:pt idx="21">
                  <c:v>615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-591</c:v>
                </c:pt>
                <c:pt idx="34">
                  <c:v>-662</c:v>
                </c:pt>
                <c:pt idx="35">
                  <c:v>-756</c:v>
                </c:pt>
                <c:pt idx="36">
                  <c:v>-851</c:v>
                </c:pt>
                <c:pt idx="37">
                  <c:v>-922</c:v>
                </c:pt>
                <c:pt idx="38">
                  <c:v>-993</c:v>
                </c:pt>
                <c:pt idx="39">
                  <c:v>-1064</c:v>
                </c:pt>
                <c:pt idx="40">
                  <c:v>-1135</c:v>
                </c:pt>
                <c:pt idx="41">
                  <c:v>-1182</c:v>
                </c:pt>
                <c:pt idx="42">
                  <c:v>-1253</c:v>
                </c:pt>
                <c:pt idx="43">
                  <c:v>-1300</c:v>
                </c:pt>
                <c:pt idx="44">
                  <c:v>-1348</c:v>
                </c:pt>
                <c:pt idx="45">
                  <c:v>-1395</c:v>
                </c:pt>
                <c:pt idx="46">
                  <c:v>-1419</c:v>
                </c:pt>
                <c:pt idx="47">
                  <c:v>-1442</c:v>
                </c:pt>
                <c:pt idx="48">
                  <c:v>-1466</c:v>
                </c:pt>
                <c:pt idx="49">
                  <c:v>-1490</c:v>
                </c:pt>
                <c:pt idx="50">
                  <c:v>-1513</c:v>
                </c:pt>
                <c:pt idx="51">
                  <c:v>-1513</c:v>
                </c:pt>
                <c:pt idx="52">
                  <c:v>-1513</c:v>
                </c:pt>
                <c:pt idx="53">
                  <c:v>-1490</c:v>
                </c:pt>
                <c:pt idx="54">
                  <c:v>-1466</c:v>
                </c:pt>
                <c:pt idx="55">
                  <c:v>-1442</c:v>
                </c:pt>
                <c:pt idx="56">
                  <c:v>-1371</c:v>
                </c:pt>
                <c:pt idx="57">
                  <c:v>-1324</c:v>
                </c:pt>
                <c:pt idx="58">
                  <c:v>-1277</c:v>
                </c:pt>
                <c:pt idx="59">
                  <c:v>-1182</c:v>
                </c:pt>
                <c:pt idx="60">
                  <c:v>-1111</c:v>
                </c:pt>
                <c:pt idx="61">
                  <c:v>-1016</c:v>
                </c:pt>
                <c:pt idx="62">
                  <c:v>-922</c:v>
                </c:pt>
                <c:pt idx="63">
                  <c:v>-827</c:v>
                </c:pt>
                <c:pt idx="64">
                  <c:v>-733</c:v>
                </c:pt>
                <c:pt idx="65">
                  <c:v>-614</c:v>
                </c:pt>
                <c:pt idx="66">
                  <c:v>-520</c:v>
                </c:pt>
                <c:pt idx="67">
                  <c:v>-401</c:v>
                </c:pt>
                <c:pt idx="68">
                  <c:v>-283</c:v>
                </c:pt>
                <c:pt idx="69">
                  <c:v>-165</c:v>
                </c:pt>
                <c:pt idx="70">
                  <c:v>-46</c:v>
                </c:pt>
                <c:pt idx="71">
                  <c:v>47</c:v>
                </c:pt>
                <c:pt idx="72">
                  <c:v>166</c:v>
                </c:pt>
                <c:pt idx="73">
                  <c:v>260</c:v>
                </c:pt>
                <c:pt idx="74">
                  <c:v>355</c:v>
                </c:pt>
                <c:pt idx="75">
                  <c:v>450</c:v>
                </c:pt>
                <c:pt idx="76">
                  <c:v>521</c:v>
                </c:pt>
                <c:pt idx="77">
                  <c:v>615</c:v>
                </c:pt>
                <c:pt idx="78">
                  <c:v>686</c:v>
                </c:pt>
                <c:pt idx="79">
                  <c:v>734</c:v>
                </c:pt>
                <c:pt idx="80">
                  <c:v>804</c:v>
                </c:pt>
                <c:pt idx="81">
                  <c:v>852</c:v>
                </c:pt>
                <c:pt idx="82">
                  <c:v>899</c:v>
                </c:pt>
                <c:pt idx="83">
                  <c:v>923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946</c:v>
                </c:pt>
                <c:pt idx="89">
                  <c:v>923</c:v>
                </c:pt>
                <c:pt idx="90">
                  <c:v>899</c:v>
                </c:pt>
                <c:pt idx="91">
                  <c:v>875</c:v>
                </c:pt>
                <c:pt idx="92">
                  <c:v>828</c:v>
                </c:pt>
                <c:pt idx="93">
                  <c:v>781</c:v>
                </c:pt>
                <c:pt idx="94">
                  <c:v>734</c:v>
                </c:pt>
                <c:pt idx="95">
                  <c:v>686</c:v>
                </c:pt>
                <c:pt idx="96">
                  <c:v>615</c:v>
                </c:pt>
                <c:pt idx="97">
                  <c:v>544</c:v>
                </c:pt>
                <c:pt idx="98">
                  <c:v>473</c:v>
                </c:pt>
                <c:pt idx="99">
                  <c:v>402</c:v>
                </c:pt>
                <c:pt idx="100">
                  <c:v>331</c:v>
                </c:pt>
                <c:pt idx="101">
                  <c:v>260</c:v>
                </c:pt>
                <c:pt idx="102">
                  <c:v>189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-307</c:v>
                </c:pt>
                <c:pt idx="110">
                  <c:v>-354</c:v>
                </c:pt>
                <c:pt idx="111">
                  <c:v>-401</c:v>
                </c:pt>
                <c:pt idx="112">
                  <c:v>-449</c:v>
                </c:pt>
                <c:pt idx="113">
                  <c:v>-496</c:v>
                </c:pt>
                <c:pt idx="114">
                  <c:v>-543</c:v>
                </c:pt>
                <c:pt idx="115">
                  <c:v>-567</c:v>
                </c:pt>
                <c:pt idx="116">
                  <c:v>-591</c:v>
                </c:pt>
                <c:pt idx="117">
                  <c:v>-614</c:v>
                </c:pt>
                <c:pt idx="118">
                  <c:v>-638</c:v>
                </c:pt>
                <c:pt idx="119">
                  <c:v>-638</c:v>
                </c:pt>
                <c:pt idx="120">
                  <c:v>-638</c:v>
                </c:pt>
                <c:pt idx="121">
                  <c:v>-662</c:v>
                </c:pt>
                <c:pt idx="122">
                  <c:v>-662</c:v>
                </c:pt>
                <c:pt idx="123">
                  <c:v>-638</c:v>
                </c:pt>
                <c:pt idx="124">
                  <c:v>-614</c:v>
                </c:pt>
                <c:pt idx="125">
                  <c:v>-614</c:v>
                </c:pt>
                <c:pt idx="126">
                  <c:v>-591</c:v>
                </c:pt>
                <c:pt idx="127">
                  <c:v>-543</c:v>
                </c:pt>
                <c:pt idx="128">
                  <c:v>-520</c:v>
                </c:pt>
                <c:pt idx="129">
                  <c:v>-496</c:v>
                </c:pt>
                <c:pt idx="130">
                  <c:v>-449</c:v>
                </c:pt>
                <c:pt idx="131">
                  <c:v>-401</c:v>
                </c:pt>
                <c:pt idx="132">
                  <c:v>-354</c:v>
                </c:pt>
                <c:pt idx="133">
                  <c:v>-307</c:v>
                </c:pt>
                <c:pt idx="134">
                  <c:v>-283</c:v>
                </c:pt>
                <c:pt idx="135">
                  <c:v>-212</c:v>
                </c:pt>
                <c:pt idx="136">
                  <c:v>-188</c:v>
                </c:pt>
                <c:pt idx="137">
                  <c:v>-141</c:v>
                </c:pt>
                <c:pt idx="138">
                  <c:v>-70</c:v>
                </c:pt>
                <c:pt idx="139">
                  <c:v>-23</c:v>
                </c:pt>
                <c:pt idx="140">
                  <c:v>24</c:v>
                </c:pt>
                <c:pt idx="141">
                  <c:v>71</c:v>
                </c:pt>
                <c:pt idx="142">
                  <c:v>118</c:v>
                </c:pt>
                <c:pt idx="143">
                  <c:v>142</c:v>
                </c:pt>
                <c:pt idx="144">
                  <c:v>189</c:v>
                </c:pt>
                <c:pt idx="145">
                  <c:v>237</c:v>
                </c:pt>
                <c:pt idx="146">
                  <c:v>260</c:v>
                </c:pt>
                <c:pt idx="147">
                  <c:v>284</c:v>
                </c:pt>
                <c:pt idx="148">
                  <c:v>331</c:v>
                </c:pt>
                <c:pt idx="149">
                  <c:v>355</c:v>
                </c:pt>
                <c:pt idx="150">
                  <c:v>355</c:v>
                </c:pt>
                <c:pt idx="151">
                  <c:v>379</c:v>
                </c:pt>
                <c:pt idx="152">
                  <c:v>402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402</c:v>
                </c:pt>
                <c:pt idx="159">
                  <c:v>379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237</c:v>
                </c:pt>
                <c:pt idx="167">
                  <c:v>213</c:v>
                </c:pt>
                <c:pt idx="168">
                  <c:v>189</c:v>
                </c:pt>
                <c:pt idx="169">
                  <c:v>142</c:v>
                </c:pt>
                <c:pt idx="170">
                  <c:v>118</c:v>
                </c:pt>
                <c:pt idx="171">
                  <c:v>95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-259</c:v>
                </c:pt>
                <c:pt idx="186">
                  <c:v>-259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-259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-236</c:v>
                </c:pt>
                <c:pt idx="198">
                  <c:v>-212</c:v>
                </c:pt>
                <c:pt idx="199">
                  <c:v>-212</c:v>
                </c:pt>
                <c:pt idx="200">
                  <c:v>-165</c:v>
                </c:pt>
                <c:pt idx="201">
                  <c:v>-165</c:v>
                </c:pt>
                <c:pt idx="202">
                  <c:v>-141</c:v>
                </c:pt>
                <c:pt idx="203">
                  <c:v>-117</c:v>
                </c:pt>
                <c:pt idx="204">
                  <c:v>-117</c:v>
                </c:pt>
                <c:pt idx="205">
                  <c:v>-70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47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118</c:v>
                </c:pt>
                <c:pt idx="235">
                  <c:v>95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-117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-23</c:v>
                </c:pt>
                <c:pt idx="457">
                  <c:v>-23</c:v>
                </c:pt>
                <c:pt idx="458">
                  <c:v>0</c:v>
                </c:pt>
                <c:pt idx="459">
                  <c:v>-23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-23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Sheet1!$T$1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Sheet1!$T$2:$T$517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2035</c:v>
                </c:pt>
                <c:pt idx="4">
                  <c:v>1988</c:v>
                </c:pt>
                <c:pt idx="5">
                  <c:v>1893</c:v>
                </c:pt>
                <c:pt idx="6">
                  <c:v>1846</c:v>
                </c:pt>
                <c:pt idx="7">
                  <c:v>1775</c:v>
                </c:pt>
                <c:pt idx="8">
                  <c:v>1704</c:v>
                </c:pt>
                <c:pt idx="9">
                  <c:v>1633</c:v>
                </c:pt>
                <c:pt idx="10">
                  <c:v>1538</c:v>
                </c:pt>
                <c:pt idx="11">
                  <c:v>1467</c:v>
                </c:pt>
                <c:pt idx="12">
                  <c:v>1420</c:v>
                </c:pt>
                <c:pt idx="13">
                  <c:v>1372</c:v>
                </c:pt>
                <c:pt idx="14">
                  <c:v>1301</c:v>
                </c:pt>
                <c:pt idx="15">
                  <c:v>1230</c:v>
                </c:pt>
                <c:pt idx="16">
                  <c:v>1136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-614</c:v>
                </c:pt>
                <c:pt idx="34">
                  <c:v>-709</c:v>
                </c:pt>
                <c:pt idx="35">
                  <c:v>-780</c:v>
                </c:pt>
                <c:pt idx="36">
                  <c:v>-874</c:v>
                </c:pt>
                <c:pt idx="37">
                  <c:v>-969</c:v>
                </c:pt>
                <c:pt idx="38">
                  <c:v>-1040</c:v>
                </c:pt>
                <c:pt idx="39">
                  <c:v>-1111</c:v>
                </c:pt>
                <c:pt idx="40">
                  <c:v>-1182</c:v>
                </c:pt>
                <c:pt idx="41">
                  <c:v>-1253</c:v>
                </c:pt>
                <c:pt idx="42">
                  <c:v>-1300</c:v>
                </c:pt>
                <c:pt idx="43">
                  <c:v>-1348</c:v>
                </c:pt>
                <c:pt idx="44">
                  <c:v>-1395</c:v>
                </c:pt>
                <c:pt idx="45">
                  <c:v>-1442</c:v>
                </c:pt>
                <c:pt idx="46">
                  <c:v>-1490</c:v>
                </c:pt>
                <c:pt idx="47">
                  <c:v>-1513</c:v>
                </c:pt>
                <c:pt idx="48">
                  <c:v>-1537</c:v>
                </c:pt>
                <c:pt idx="49">
                  <c:v>-1561</c:v>
                </c:pt>
                <c:pt idx="50">
                  <c:v>-1561</c:v>
                </c:pt>
                <c:pt idx="51">
                  <c:v>-1561</c:v>
                </c:pt>
                <c:pt idx="52">
                  <c:v>-1561</c:v>
                </c:pt>
                <c:pt idx="53">
                  <c:v>-1561</c:v>
                </c:pt>
                <c:pt idx="54">
                  <c:v>-1537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-1300</c:v>
                </c:pt>
                <c:pt idx="59">
                  <c:v>-1229</c:v>
                </c:pt>
                <c:pt idx="60">
                  <c:v>-1135</c:v>
                </c:pt>
                <c:pt idx="61">
                  <c:v>-1064</c:v>
                </c:pt>
                <c:pt idx="62">
                  <c:v>-945</c:v>
                </c:pt>
                <c:pt idx="63">
                  <c:v>-874</c:v>
                </c:pt>
                <c:pt idx="64">
                  <c:v>-756</c:v>
                </c:pt>
                <c:pt idx="65">
                  <c:v>-638</c:v>
                </c:pt>
                <c:pt idx="66">
                  <c:v>-520</c:v>
                </c:pt>
                <c:pt idx="67">
                  <c:v>-401</c:v>
                </c:pt>
                <c:pt idx="68">
                  <c:v>-307</c:v>
                </c:pt>
                <c:pt idx="69">
                  <c:v>-188</c:v>
                </c:pt>
                <c:pt idx="70">
                  <c:v>-70</c:v>
                </c:pt>
                <c:pt idx="71">
                  <c:v>47</c:v>
                </c:pt>
                <c:pt idx="72">
                  <c:v>166</c:v>
                </c:pt>
                <c:pt idx="73">
                  <c:v>260</c:v>
                </c:pt>
                <c:pt idx="74">
                  <c:v>379</c:v>
                </c:pt>
                <c:pt idx="75">
                  <c:v>473</c:v>
                </c:pt>
                <c:pt idx="76">
                  <c:v>544</c:v>
                </c:pt>
                <c:pt idx="77">
                  <c:v>639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875</c:v>
                </c:pt>
                <c:pt idx="82">
                  <c:v>923</c:v>
                </c:pt>
                <c:pt idx="83">
                  <c:v>946</c:v>
                </c:pt>
                <c:pt idx="84">
                  <c:v>970</c:v>
                </c:pt>
                <c:pt idx="85">
                  <c:v>994</c:v>
                </c:pt>
                <c:pt idx="86">
                  <c:v>994</c:v>
                </c:pt>
                <c:pt idx="87">
                  <c:v>994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899</c:v>
                </c:pt>
                <c:pt idx="92">
                  <c:v>875</c:v>
                </c:pt>
                <c:pt idx="93">
                  <c:v>828</c:v>
                </c:pt>
                <c:pt idx="94">
                  <c:v>757</c:v>
                </c:pt>
                <c:pt idx="95">
                  <c:v>710</c:v>
                </c:pt>
                <c:pt idx="96">
                  <c:v>639</c:v>
                </c:pt>
                <c:pt idx="97">
                  <c:v>568</c:v>
                </c:pt>
                <c:pt idx="98">
                  <c:v>497</c:v>
                </c:pt>
                <c:pt idx="99">
                  <c:v>426</c:v>
                </c:pt>
                <c:pt idx="100">
                  <c:v>355</c:v>
                </c:pt>
                <c:pt idx="101">
                  <c:v>284</c:v>
                </c:pt>
                <c:pt idx="102">
                  <c:v>213</c:v>
                </c:pt>
                <c:pt idx="103">
                  <c:v>118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-307</c:v>
                </c:pt>
                <c:pt idx="110">
                  <c:v>-354</c:v>
                </c:pt>
                <c:pt idx="111">
                  <c:v>-425</c:v>
                </c:pt>
                <c:pt idx="112">
                  <c:v>-472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-614</c:v>
                </c:pt>
                <c:pt idx="117">
                  <c:v>-638</c:v>
                </c:pt>
                <c:pt idx="118">
                  <c:v>-662</c:v>
                </c:pt>
                <c:pt idx="119">
                  <c:v>-662</c:v>
                </c:pt>
                <c:pt idx="120">
                  <c:v>-685</c:v>
                </c:pt>
                <c:pt idx="121">
                  <c:v>-685</c:v>
                </c:pt>
                <c:pt idx="122">
                  <c:v>-685</c:v>
                </c:pt>
                <c:pt idx="123">
                  <c:v>-662</c:v>
                </c:pt>
                <c:pt idx="124">
                  <c:v>-638</c:v>
                </c:pt>
                <c:pt idx="125">
                  <c:v>-614</c:v>
                </c:pt>
                <c:pt idx="126">
                  <c:v>-614</c:v>
                </c:pt>
                <c:pt idx="127">
                  <c:v>-567</c:v>
                </c:pt>
                <c:pt idx="128">
                  <c:v>-543</c:v>
                </c:pt>
                <c:pt idx="129">
                  <c:v>-520</c:v>
                </c:pt>
                <c:pt idx="130">
                  <c:v>-472</c:v>
                </c:pt>
                <c:pt idx="131">
                  <c:v>-425</c:v>
                </c:pt>
                <c:pt idx="132">
                  <c:v>-378</c:v>
                </c:pt>
                <c:pt idx="133">
                  <c:v>-330</c:v>
                </c:pt>
                <c:pt idx="134">
                  <c:v>-283</c:v>
                </c:pt>
                <c:pt idx="135">
                  <c:v>-236</c:v>
                </c:pt>
                <c:pt idx="136">
                  <c:v>-188</c:v>
                </c:pt>
                <c:pt idx="137">
                  <c:v>-141</c:v>
                </c:pt>
                <c:pt idx="138">
                  <c:v>-70</c:v>
                </c:pt>
                <c:pt idx="139">
                  <c:v>-23</c:v>
                </c:pt>
                <c:pt idx="140">
                  <c:v>24</c:v>
                </c:pt>
                <c:pt idx="141">
                  <c:v>71</c:v>
                </c:pt>
                <c:pt idx="142">
                  <c:v>118</c:v>
                </c:pt>
                <c:pt idx="143">
                  <c:v>166</c:v>
                </c:pt>
                <c:pt idx="144">
                  <c:v>189</c:v>
                </c:pt>
                <c:pt idx="145">
                  <c:v>237</c:v>
                </c:pt>
                <c:pt idx="146">
                  <c:v>260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426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426</c:v>
                </c:pt>
                <c:pt idx="159">
                  <c:v>402</c:v>
                </c:pt>
                <c:pt idx="160">
                  <c:v>379</c:v>
                </c:pt>
                <c:pt idx="161">
                  <c:v>379</c:v>
                </c:pt>
                <c:pt idx="162">
                  <c:v>355</c:v>
                </c:pt>
                <c:pt idx="163">
                  <c:v>331</c:v>
                </c:pt>
                <c:pt idx="164">
                  <c:v>308</c:v>
                </c:pt>
                <c:pt idx="165">
                  <c:v>260</c:v>
                </c:pt>
                <c:pt idx="166">
                  <c:v>237</c:v>
                </c:pt>
                <c:pt idx="167">
                  <c:v>213</c:v>
                </c:pt>
                <c:pt idx="168">
                  <c:v>189</c:v>
                </c:pt>
                <c:pt idx="169">
                  <c:v>166</c:v>
                </c:pt>
                <c:pt idx="170">
                  <c:v>142</c:v>
                </c:pt>
                <c:pt idx="171">
                  <c:v>95</c:v>
                </c:pt>
                <c:pt idx="172">
                  <c:v>47</c:v>
                </c:pt>
                <c:pt idx="173">
                  <c:v>24</c:v>
                </c:pt>
                <c:pt idx="174">
                  <c:v>0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-117</c:v>
                </c:pt>
                <c:pt idx="179">
                  <c:v>-165</c:v>
                </c:pt>
                <c:pt idx="180">
                  <c:v>-165</c:v>
                </c:pt>
                <c:pt idx="181">
                  <c:v>-212</c:v>
                </c:pt>
                <c:pt idx="182">
                  <c:v>-236</c:v>
                </c:pt>
                <c:pt idx="183">
                  <c:v>-236</c:v>
                </c:pt>
                <c:pt idx="184">
                  <c:v>-259</c:v>
                </c:pt>
                <c:pt idx="185">
                  <c:v>-259</c:v>
                </c:pt>
                <c:pt idx="186">
                  <c:v>-283</c:v>
                </c:pt>
                <c:pt idx="187">
                  <c:v>-283</c:v>
                </c:pt>
                <c:pt idx="188">
                  <c:v>-283</c:v>
                </c:pt>
                <c:pt idx="189">
                  <c:v>-307</c:v>
                </c:pt>
                <c:pt idx="190">
                  <c:v>-307</c:v>
                </c:pt>
                <c:pt idx="191">
                  <c:v>-283</c:v>
                </c:pt>
                <c:pt idx="192">
                  <c:v>-307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-259</c:v>
                </c:pt>
                <c:pt idx="197">
                  <c:v>-236</c:v>
                </c:pt>
                <c:pt idx="198">
                  <c:v>-236</c:v>
                </c:pt>
                <c:pt idx="199">
                  <c:v>-212</c:v>
                </c:pt>
                <c:pt idx="200">
                  <c:v>-188</c:v>
                </c:pt>
                <c:pt idx="201">
                  <c:v>-165</c:v>
                </c:pt>
                <c:pt idx="202">
                  <c:v>-141</c:v>
                </c:pt>
                <c:pt idx="203">
                  <c:v>-141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47</c:v>
                </c:pt>
                <c:pt idx="212">
                  <c:v>47</c:v>
                </c:pt>
                <c:pt idx="213">
                  <c:v>71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118</c:v>
                </c:pt>
                <c:pt idx="235">
                  <c:v>118</c:v>
                </c:pt>
                <c:pt idx="236">
                  <c:v>95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47</c:v>
                </c:pt>
                <c:pt idx="300">
                  <c:v>71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-23</c:v>
                </c:pt>
                <c:pt idx="457">
                  <c:v>-23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-23</c:v>
                </c:pt>
                <c:pt idx="478">
                  <c:v>0</c:v>
                </c:pt>
                <c:pt idx="479">
                  <c:v>0</c:v>
                </c:pt>
                <c:pt idx="480">
                  <c:v>-23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Sheet1!$U$1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Sheet1!$U$2:$U$517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2059</c:v>
                </c:pt>
                <c:pt idx="3">
                  <c:v>2106</c:v>
                </c:pt>
                <c:pt idx="4">
                  <c:v>2059</c:v>
                </c:pt>
                <c:pt idx="5">
                  <c:v>1940</c:v>
                </c:pt>
                <c:pt idx="6">
                  <c:v>1917</c:v>
                </c:pt>
                <c:pt idx="7">
                  <c:v>1846</c:v>
                </c:pt>
                <c:pt idx="8">
                  <c:v>1775</c:v>
                </c:pt>
                <c:pt idx="9">
                  <c:v>1680</c:v>
                </c:pt>
                <c:pt idx="10">
                  <c:v>1585</c:v>
                </c:pt>
                <c:pt idx="11">
                  <c:v>1538</c:v>
                </c:pt>
                <c:pt idx="12">
                  <c:v>1467</c:v>
                </c:pt>
                <c:pt idx="13">
                  <c:v>1420</c:v>
                </c:pt>
                <c:pt idx="14">
                  <c:v>1349</c:v>
                </c:pt>
                <c:pt idx="15">
                  <c:v>1278</c:v>
                </c:pt>
                <c:pt idx="16">
                  <c:v>1183</c:v>
                </c:pt>
                <c:pt idx="17">
                  <c:v>1112</c:v>
                </c:pt>
                <c:pt idx="18">
                  <c:v>994</c:v>
                </c:pt>
                <c:pt idx="19">
                  <c:v>899</c:v>
                </c:pt>
                <c:pt idx="20">
                  <c:v>804</c:v>
                </c:pt>
                <c:pt idx="21">
                  <c:v>686</c:v>
                </c:pt>
                <c:pt idx="22">
                  <c:v>544</c:v>
                </c:pt>
                <c:pt idx="23">
                  <c:v>450</c:v>
                </c:pt>
                <c:pt idx="24">
                  <c:v>308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-354</c:v>
                </c:pt>
                <c:pt idx="31">
                  <c:v>-425</c:v>
                </c:pt>
                <c:pt idx="32">
                  <c:v>-543</c:v>
                </c:pt>
                <c:pt idx="33">
                  <c:v>-638</c:v>
                </c:pt>
                <c:pt idx="34">
                  <c:v>-733</c:v>
                </c:pt>
                <c:pt idx="35">
                  <c:v>-827</c:v>
                </c:pt>
                <c:pt idx="36">
                  <c:v>-898</c:v>
                </c:pt>
                <c:pt idx="37">
                  <c:v>-993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-1277</c:v>
                </c:pt>
                <c:pt idx="42">
                  <c:v>-1348</c:v>
                </c:pt>
                <c:pt idx="43">
                  <c:v>-1395</c:v>
                </c:pt>
                <c:pt idx="44">
                  <c:v>-1442</c:v>
                </c:pt>
                <c:pt idx="45">
                  <c:v>-1490</c:v>
                </c:pt>
                <c:pt idx="46">
                  <c:v>-1537</c:v>
                </c:pt>
                <c:pt idx="47">
                  <c:v>-1561</c:v>
                </c:pt>
                <c:pt idx="48">
                  <c:v>-1584</c:v>
                </c:pt>
                <c:pt idx="49">
                  <c:v>-1608</c:v>
                </c:pt>
                <c:pt idx="50">
                  <c:v>-1632</c:v>
                </c:pt>
                <c:pt idx="51">
                  <c:v>-1632</c:v>
                </c:pt>
                <c:pt idx="52">
                  <c:v>-1632</c:v>
                </c:pt>
                <c:pt idx="53">
                  <c:v>-1608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-1419</c:v>
                </c:pt>
                <c:pt idx="58">
                  <c:v>-1348</c:v>
                </c:pt>
                <c:pt idx="59">
                  <c:v>-1277</c:v>
                </c:pt>
                <c:pt idx="60">
                  <c:v>-1182</c:v>
                </c:pt>
                <c:pt idx="61">
                  <c:v>-1087</c:v>
                </c:pt>
                <c:pt idx="62">
                  <c:v>-993</c:v>
                </c:pt>
                <c:pt idx="63">
                  <c:v>-898</c:v>
                </c:pt>
                <c:pt idx="64">
                  <c:v>-780</c:v>
                </c:pt>
                <c:pt idx="65">
                  <c:v>-662</c:v>
                </c:pt>
                <c:pt idx="66">
                  <c:v>-543</c:v>
                </c:pt>
                <c:pt idx="67">
                  <c:v>-425</c:v>
                </c:pt>
                <c:pt idx="68">
                  <c:v>-307</c:v>
                </c:pt>
                <c:pt idx="69">
                  <c:v>-188</c:v>
                </c:pt>
                <c:pt idx="70">
                  <c:v>-46</c:v>
                </c:pt>
                <c:pt idx="71">
                  <c:v>47</c:v>
                </c:pt>
                <c:pt idx="72">
                  <c:v>166</c:v>
                </c:pt>
                <c:pt idx="73">
                  <c:v>284</c:v>
                </c:pt>
                <c:pt idx="74">
                  <c:v>379</c:v>
                </c:pt>
                <c:pt idx="75">
                  <c:v>497</c:v>
                </c:pt>
                <c:pt idx="76">
                  <c:v>568</c:v>
                </c:pt>
                <c:pt idx="77">
                  <c:v>663</c:v>
                </c:pt>
                <c:pt idx="78">
                  <c:v>734</c:v>
                </c:pt>
                <c:pt idx="79">
                  <c:v>804</c:v>
                </c:pt>
                <c:pt idx="80">
                  <c:v>875</c:v>
                </c:pt>
                <c:pt idx="81">
                  <c:v>899</c:v>
                </c:pt>
                <c:pt idx="82">
                  <c:v>970</c:v>
                </c:pt>
                <c:pt idx="83">
                  <c:v>994</c:v>
                </c:pt>
                <c:pt idx="84">
                  <c:v>1017</c:v>
                </c:pt>
                <c:pt idx="85">
                  <c:v>1017</c:v>
                </c:pt>
                <c:pt idx="86">
                  <c:v>1041</c:v>
                </c:pt>
                <c:pt idx="87">
                  <c:v>1017</c:v>
                </c:pt>
                <c:pt idx="88">
                  <c:v>1017</c:v>
                </c:pt>
                <c:pt idx="89">
                  <c:v>994</c:v>
                </c:pt>
                <c:pt idx="90">
                  <c:v>970</c:v>
                </c:pt>
                <c:pt idx="91">
                  <c:v>946</c:v>
                </c:pt>
                <c:pt idx="92">
                  <c:v>899</c:v>
                </c:pt>
                <c:pt idx="93">
                  <c:v>852</c:v>
                </c:pt>
                <c:pt idx="94">
                  <c:v>781</c:v>
                </c:pt>
                <c:pt idx="95">
                  <c:v>734</c:v>
                </c:pt>
                <c:pt idx="96">
                  <c:v>663</c:v>
                </c:pt>
                <c:pt idx="97">
                  <c:v>592</c:v>
                </c:pt>
                <c:pt idx="98">
                  <c:v>521</c:v>
                </c:pt>
                <c:pt idx="99">
                  <c:v>450</c:v>
                </c:pt>
                <c:pt idx="100">
                  <c:v>379</c:v>
                </c:pt>
                <c:pt idx="101">
                  <c:v>284</c:v>
                </c:pt>
                <c:pt idx="102">
                  <c:v>213</c:v>
                </c:pt>
                <c:pt idx="103">
                  <c:v>142</c:v>
                </c:pt>
                <c:pt idx="104">
                  <c:v>47</c:v>
                </c:pt>
                <c:pt idx="105">
                  <c:v>-23</c:v>
                </c:pt>
                <c:pt idx="106">
                  <c:v>-94</c:v>
                </c:pt>
                <c:pt idx="107">
                  <c:v>-165</c:v>
                </c:pt>
                <c:pt idx="108">
                  <c:v>-236</c:v>
                </c:pt>
                <c:pt idx="109">
                  <c:v>-307</c:v>
                </c:pt>
                <c:pt idx="110">
                  <c:v>-378</c:v>
                </c:pt>
                <c:pt idx="111">
                  <c:v>-425</c:v>
                </c:pt>
                <c:pt idx="112">
                  <c:v>-496</c:v>
                </c:pt>
                <c:pt idx="113">
                  <c:v>-543</c:v>
                </c:pt>
                <c:pt idx="114">
                  <c:v>-567</c:v>
                </c:pt>
                <c:pt idx="115">
                  <c:v>-614</c:v>
                </c:pt>
                <c:pt idx="116">
                  <c:v>-638</c:v>
                </c:pt>
                <c:pt idx="117">
                  <c:v>-662</c:v>
                </c:pt>
                <c:pt idx="118">
                  <c:v>-685</c:v>
                </c:pt>
                <c:pt idx="119">
                  <c:v>-709</c:v>
                </c:pt>
                <c:pt idx="120">
                  <c:v>-709</c:v>
                </c:pt>
                <c:pt idx="121">
                  <c:v>-709</c:v>
                </c:pt>
                <c:pt idx="122">
                  <c:v>-709</c:v>
                </c:pt>
                <c:pt idx="123">
                  <c:v>-685</c:v>
                </c:pt>
                <c:pt idx="124">
                  <c:v>-662</c:v>
                </c:pt>
                <c:pt idx="125">
                  <c:v>-638</c:v>
                </c:pt>
                <c:pt idx="126">
                  <c:v>-638</c:v>
                </c:pt>
                <c:pt idx="127">
                  <c:v>-591</c:v>
                </c:pt>
                <c:pt idx="128">
                  <c:v>-567</c:v>
                </c:pt>
                <c:pt idx="129">
                  <c:v>-520</c:v>
                </c:pt>
                <c:pt idx="130">
                  <c:v>-496</c:v>
                </c:pt>
                <c:pt idx="131">
                  <c:v>-425</c:v>
                </c:pt>
                <c:pt idx="132">
                  <c:v>-378</c:v>
                </c:pt>
                <c:pt idx="133">
                  <c:v>-330</c:v>
                </c:pt>
                <c:pt idx="134">
                  <c:v>-283</c:v>
                </c:pt>
                <c:pt idx="135">
                  <c:v>-236</c:v>
                </c:pt>
                <c:pt idx="136">
                  <c:v>-188</c:v>
                </c:pt>
                <c:pt idx="137">
                  <c:v>-141</c:v>
                </c:pt>
                <c:pt idx="138">
                  <c:v>-94</c:v>
                </c:pt>
                <c:pt idx="139">
                  <c:v>-23</c:v>
                </c:pt>
                <c:pt idx="140">
                  <c:v>24</c:v>
                </c:pt>
                <c:pt idx="141">
                  <c:v>71</c:v>
                </c:pt>
                <c:pt idx="142">
                  <c:v>118</c:v>
                </c:pt>
                <c:pt idx="143">
                  <c:v>166</c:v>
                </c:pt>
                <c:pt idx="144">
                  <c:v>213</c:v>
                </c:pt>
                <c:pt idx="145">
                  <c:v>237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402</c:v>
                </c:pt>
                <c:pt idx="152">
                  <c:v>426</c:v>
                </c:pt>
                <c:pt idx="153">
                  <c:v>426</c:v>
                </c:pt>
                <c:pt idx="154">
                  <c:v>450</c:v>
                </c:pt>
                <c:pt idx="155">
                  <c:v>450</c:v>
                </c:pt>
                <c:pt idx="156">
                  <c:v>450</c:v>
                </c:pt>
                <c:pt idx="157">
                  <c:v>450</c:v>
                </c:pt>
                <c:pt idx="158">
                  <c:v>426</c:v>
                </c:pt>
                <c:pt idx="159">
                  <c:v>426</c:v>
                </c:pt>
                <c:pt idx="160">
                  <c:v>402</c:v>
                </c:pt>
                <c:pt idx="161">
                  <c:v>379</c:v>
                </c:pt>
                <c:pt idx="162">
                  <c:v>355</c:v>
                </c:pt>
                <c:pt idx="163">
                  <c:v>331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237</c:v>
                </c:pt>
                <c:pt idx="168">
                  <c:v>189</c:v>
                </c:pt>
                <c:pt idx="169">
                  <c:v>166</c:v>
                </c:pt>
                <c:pt idx="170">
                  <c:v>118</c:v>
                </c:pt>
                <c:pt idx="171">
                  <c:v>95</c:v>
                </c:pt>
                <c:pt idx="172">
                  <c:v>71</c:v>
                </c:pt>
                <c:pt idx="173">
                  <c:v>24</c:v>
                </c:pt>
                <c:pt idx="174">
                  <c:v>0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-141</c:v>
                </c:pt>
                <c:pt idx="179">
                  <c:v>-165</c:v>
                </c:pt>
                <c:pt idx="180">
                  <c:v>-188</c:v>
                </c:pt>
                <c:pt idx="181">
                  <c:v>-212</c:v>
                </c:pt>
                <c:pt idx="182">
                  <c:v>-212</c:v>
                </c:pt>
                <c:pt idx="183">
                  <c:v>-236</c:v>
                </c:pt>
                <c:pt idx="184">
                  <c:v>-259</c:v>
                </c:pt>
                <c:pt idx="185">
                  <c:v>-283</c:v>
                </c:pt>
                <c:pt idx="186">
                  <c:v>-307</c:v>
                </c:pt>
                <c:pt idx="187">
                  <c:v>-283</c:v>
                </c:pt>
                <c:pt idx="188">
                  <c:v>-307</c:v>
                </c:pt>
                <c:pt idx="189">
                  <c:v>-307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-259</c:v>
                </c:pt>
                <c:pt idx="197">
                  <c:v>-236</c:v>
                </c:pt>
                <c:pt idx="198">
                  <c:v>-236</c:v>
                </c:pt>
                <c:pt idx="199">
                  <c:v>-212</c:v>
                </c:pt>
                <c:pt idx="200">
                  <c:v>-188</c:v>
                </c:pt>
                <c:pt idx="201">
                  <c:v>-188</c:v>
                </c:pt>
                <c:pt idx="202">
                  <c:v>-165</c:v>
                </c:pt>
                <c:pt idx="203">
                  <c:v>-141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-46</c:v>
                </c:pt>
                <c:pt idx="208">
                  <c:v>-23</c:v>
                </c:pt>
                <c:pt idx="209">
                  <c:v>0</c:v>
                </c:pt>
                <c:pt idx="210">
                  <c:v>24</c:v>
                </c:pt>
                <c:pt idx="211">
                  <c:v>47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142</c:v>
                </c:pt>
                <c:pt idx="217">
                  <c:v>142</c:v>
                </c:pt>
                <c:pt idx="218">
                  <c:v>142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142</c:v>
                </c:pt>
                <c:pt idx="233">
                  <c:v>142</c:v>
                </c:pt>
                <c:pt idx="234">
                  <c:v>118</c:v>
                </c:pt>
                <c:pt idx="235">
                  <c:v>118</c:v>
                </c:pt>
                <c:pt idx="236">
                  <c:v>95</c:v>
                </c:pt>
                <c:pt idx="237">
                  <c:v>95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24</c:v>
                </c:pt>
                <c:pt idx="242">
                  <c:v>24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-94</c:v>
                </c:pt>
                <c:pt idx="251">
                  <c:v>-94</c:v>
                </c:pt>
                <c:pt idx="252">
                  <c:v>-117</c:v>
                </c:pt>
                <c:pt idx="253">
                  <c:v>-117</c:v>
                </c:pt>
                <c:pt idx="254">
                  <c:v>-117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-117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47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-70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24</c:v>
                </c:pt>
                <c:pt idx="353">
                  <c:v>0</c:v>
                </c:pt>
                <c:pt idx="354">
                  <c:v>0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-23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0</c:v>
                </c:pt>
                <c:pt idx="415">
                  <c:v>-23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24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-23</c:v>
                </c:pt>
                <c:pt idx="455">
                  <c:v>-23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-23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-23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840752"/>
        <c:axId val="228841312"/>
      </c:scatterChart>
      <c:valAx>
        <c:axId val="228840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41312"/>
        <c:crosses val="autoZero"/>
        <c:crossBetween val="midCat"/>
      </c:valAx>
      <c:valAx>
        <c:axId val="22884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840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102 Direct Polarity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Sheet1!$B$2:$B$517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425</c:v>
                </c:pt>
                <c:pt idx="6">
                  <c:v>413</c:v>
                </c:pt>
                <c:pt idx="7">
                  <c:v>402</c:v>
                </c:pt>
                <c:pt idx="8">
                  <c:v>384</c:v>
                </c:pt>
                <c:pt idx="9">
                  <c:v>360</c:v>
                </c:pt>
                <c:pt idx="10">
                  <c:v>343</c:v>
                </c:pt>
                <c:pt idx="11">
                  <c:v>331</c:v>
                </c:pt>
                <c:pt idx="12">
                  <c:v>325</c:v>
                </c:pt>
                <c:pt idx="13">
                  <c:v>313</c:v>
                </c:pt>
                <c:pt idx="14">
                  <c:v>295</c:v>
                </c:pt>
                <c:pt idx="15">
                  <c:v>278</c:v>
                </c:pt>
                <c:pt idx="16">
                  <c:v>266</c:v>
                </c:pt>
                <c:pt idx="17">
                  <c:v>242</c:v>
                </c:pt>
                <c:pt idx="18">
                  <c:v>224</c:v>
                </c:pt>
                <c:pt idx="19">
                  <c:v>201</c:v>
                </c:pt>
                <c:pt idx="20">
                  <c:v>183</c:v>
                </c:pt>
                <c:pt idx="21">
                  <c:v>154</c:v>
                </c:pt>
                <c:pt idx="22">
                  <c:v>130</c:v>
                </c:pt>
                <c:pt idx="23">
                  <c:v>106</c:v>
                </c:pt>
                <c:pt idx="24">
                  <c:v>83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-17</c:v>
                </c:pt>
                <c:pt idx="29">
                  <c:v>-40</c:v>
                </c:pt>
                <c:pt idx="30">
                  <c:v>-64</c:v>
                </c:pt>
                <c:pt idx="31">
                  <c:v>-82</c:v>
                </c:pt>
                <c:pt idx="32">
                  <c:v>-105</c:v>
                </c:pt>
                <c:pt idx="33">
                  <c:v>-123</c:v>
                </c:pt>
                <c:pt idx="34">
                  <c:v>-147</c:v>
                </c:pt>
                <c:pt idx="35">
                  <c:v>-164</c:v>
                </c:pt>
                <c:pt idx="36">
                  <c:v>-182</c:v>
                </c:pt>
                <c:pt idx="37">
                  <c:v>-200</c:v>
                </c:pt>
                <c:pt idx="38">
                  <c:v>-218</c:v>
                </c:pt>
                <c:pt idx="39">
                  <c:v>-235</c:v>
                </c:pt>
                <c:pt idx="40">
                  <c:v>-247</c:v>
                </c:pt>
                <c:pt idx="41">
                  <c:v>-265</c:v>
                </c:pt>
                <c:pt idx="42">
                  <c:v>-277</c:v>
                </c:pt>
                <c:pt idx="43">
                  <c:v>-288</c:v>
                </c:pt>
                <c:pt idx="44">
                  <c:v>-300</c:v>
                </c:pt>
                <c:pt idx="45">
                  <c:v>-312</c:v>
                </c:pt>
                <c:pt idx="46">
                  <c:v>-318</c:v>
                </c:pt>
                <c:pt idx="47">
                  <c:v>-324</c:v>
                </c:pt>
                <c:pt idx="48">
                  <c:v>-330</c:v>
                </c:pt>
                <c:pt idx="49">
                  <c:v>-336</c:v>
                </c:pt>
                <c:pt idx="50">
                  <c:v>-342</c:v>
                </c:pt>
                <c:pt idx="51">
                  <c:v>-342</c:v>
                </c:pt>
                <c:pt idx="52">
                  <c:v>-342</c:v>
                </c:pt>
                <c:pt idx="53">
                  <c:v>-342</c:v>
                </c:pt>
                <c:pt idx="54">
                  <c:v>-336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-294</c:v>
                </c:pt>
                <c:pt idx="59">
                  <c:v>-277</c:v>
                </c:pt>
                <c:pt idx="60">
                  <c:v>-259</c:v>
                </c:pt>
                <c:pt idx="61">
                  <c:v>-241</c:v>
                </c:pt>
                <c:pt idx="62">
                  <c:v>-218</c:v>
                </c:pt>
                <c:pt idx="63">
                  <c:v>-200</c:v>
                </c:pt>
                <c:pt idx="64">
                  <c:v>-176</c:v>
                </c:pt>
                <c:pt idx="65">
                  <c:v>-153</c:v>
                </c:pt>
                <c:pt idx="66">
                  <c:v>-129</c:v>
                </c:pt>
                <c:pt idx="67">
                  <c:v>-99</c:v>
                </c:pt>
                <c:pt idx="68">
                  <c:v>-76</c:v>
                </c:pt>
                <c:pt idx="69">
                  <c:v>-52</c:v>
                </c:pt>
                <c:pt idx="70">
                  <c:v>-29</c:v>
                </c:pt>
                <c:pt idx="71">
                  <c:v>-5</c:v>
                </c:pt>
                <c:pt idx="72">
                  <c:v>24</c:v>
                </c:pt>
                <c:pt idx="73">
                  <c:v>47</c:v>
                </c:pt>
                <c:pt idx="74">
                  <c:v>65</c:v>
                </c:pt>
                <c:pt idx="75">
                  <c:v>89</c:v>
                </c:pt>
                <c:pt idx="76">
                  <c:v>106</c:v>
                </c:pt>
                <c:pt idx="77">
                  <c:v>130</c:v>
                </c:pt>
                <c:pt idx="78">
                  <c:v>142</c:v>
                </c:pt>
                <c:pt idx="79">
                  <c:v>159</c:v>
                </c:pt>
                <c:pt idx="80">
                  <c:v>171</c:v>
                </c:pt>
                <c:pt idx="81">
                  <c:v>189</c:v>
                </c:pt>
                <c:pt idx="82">
                  <c:v>195</c:v>
                </c:pt>
                <c:pt idx="83">
                  <c:v>207</c:v>
                </c:pt>
                <c:pt idx="84">
                  <c:v>213</c:v>
                </c:pt>
                <c:pt idx="85">
                  <c:v>219</c:v>
                </c:pt>
                <c:pt idx="86">
                  <c:v>219</c:v>
                </c:pt>
                <c:pt idx="87">
                  <c:v>219</c:v>
                </c:pt>
                <c:pt idx="88">
                  <c:v>219</c:v>
                </c:pt>
                <c:pt idx="89">
                  <c:v>219</c:v>
                </c:pt>
                <c:pt idx="90">
                  <c:v>213</c:v>
                </c:pt>
                <c:pt idx="91">
                  <c:v>207</c:v>
                </c:pt>
                <c:pt idx="92">
                  <c:v>201</c:v>
                </c:pt>
                <c:pt idx="93">
                  <c:v>189</c:v>
                </c:pt>
                <c:pt idx="94">
                  <c:v>177</c:v>
                </c:pt>
                <c:pt idx="95">
                  <c:v>165</c:v>
                </c:pt>
                <c:pt idx="96">
                  <c:v>159</c:v>
                </c:pt>
                <c:pt idx="97">
                  <c:v>142</c:v>
                </c:pt>
                <c:pt idx="98">
                  <c:v>130</c:v>
                </c:pt>
                <c:pt idx="99">
                  <c:v>112</c:v>
                </c:pt>
                <c:pt idx="100">
                  <c:v>94</c:v>
                </c:pt>
                <c:pt idx="101">
                  <c:v>77</c:v>
                </c:pt>
                <c:pt idx="102">
                  <c:v>65</c:v>
                </c:pt>
                <c:pt idx="103">
                  <c:v>47</c:v>
                </c:pt>
                <c:pt idx="104">
                  <c:v>35</c:v>
                </c:pt>
                <c:pt idx="105">
                  <c:v>12</c:v>
                </c:pt>
                <c:pt idx="106">
                  <c:v>0</c:v>
                </c:pt>
                <c:pt idx="107">
                  <c:v>-17</c:v>
                </c:pt>
                <c:pt idx="108">
                  <c:v>-29</c:v>
                </c:pt>
                <c:pt idx="109">
                  <c:v>-46</c:v>
                </c:pt>
                <c:pt idx="110">
                  <c:v>-58</c:v>
                </c:pt>
                <c:pt idx="111">
                  <c:v>-76</c:v>
                </c:pt>
                <c:pt idx="112">
                  <c:v>-88</c:v>
                </c:pt>
                <c:pt idx="113">
                  <c:v>-99</c:v>
                </c:pt>
                <c:pt idx="114">
                  <c:v>-105</c:v>
                </c:pt>
                <c:pt idx="115">
                  <c:v>-117</c:v>
                </c:pt>
                <c:pt idx="116">
                  <c:v>-123</c:v>
                </c:pt>
                <c:pt idx="117">
                  <c:v>-129</c:v>
                </c:pt>
                <c:pt idx="118">
                  <c:v>-135</c:v>
                </c:pt>
                <c:pt idx="119">
                  <c:v>-141</c:v>
                </c:pt>
                <c:pt idx="120">
                  <c:v>-141</c:v>
                </c:pt>
                <c:pt idx="121">
                  <c:v>-141</c:v>
                </c:pt>
                <c:pt idx="122">
                  <c:v>-147</c:v>
                </c:pt>
                <c:pt idx="123">
                  <c:v>-147</c:v>
                </c:pt>
                <c:pt idx="124">
                  <c:v>-147</c:v>
                </c:pt>
                <c:pt idx="125">
                  <c:v>-141</c:v>
                </c:pt>
                <c:pt idx="126">
                  <c:v>-135</c:v>
                </c:pt>
                <c:pt idx="127">
                  <c:v>-129</c:v>
                </c:pt>
                <c:pt idx="128">
                  <c:v>-123</c:v>
                </c:pt>
                <c:pt idx="129">
                  <c:v>-117</c:v>
                </c:pt>
                <c:pt idx="130">
                  <c:v>-111</c:v>
                </c:pt>
                <c:pt idx="131">
                  <c:v>-105</c:v>
                </c:pt>
                <c:pt idx="132">
                  <c:v>-93</c:v>
                </c:pt>
                <c:pt idx="133">
                  <c:v>-88</c:v>
                </c:pt>
                <c:pt idx="134">
                  <c:v>-76</c:v>
                </c:pt>
                <c:pt idx="135">
                  <c:v>-64</c:v>
                </c:pt>
                <c:pt idx="136">
                  <c:v>-52</c:v>
                </c:pt>
                <c:pt idx="137">
                  <c:v>-46</c:v>
                </c:pt>
                <c:pt idx="138">
                  <c:v>-34</c:v>
                </c:pt>
                <c:pt idx="139">
                  <c:v>-23</c:v>
                </c:pt>
                <c:pt idx="140">
                  <c:v>-11</c:v>
                </c:pt>
                <c:pt idx="141">
                  <c:v>0</c:v>
                </c:pt>
                <c:pt idx="142">
                  <c:v>12</c:v>
                </c:pt>
                <c:pt idx="143">
                  <c:v>18</c:v>
                </c:pt>
                <c:pt idx="144">
                  <c:v>30</c:v>
                </c:pt>
                <c:pt idx="145">
                  <c:v>41</c:v>
                </c:pt>
                <c:pt idx="146">
                  <c:v>47</c:v>
                </c:pt>
                <c:pt idx="147">
                  <c:v>53</c:v>
                </c:pt>
                <c:pt idx="148">
                  <c:v>59</c:v>
                </c:pt>
                <c:pt idx="149">
                  <c:v>71</c:v>
                </c:pt>
                <c:pt idx="150">
                  <c:v>77</c:v>
                </c:pt>
                <c:pt idx="151">
                  <c:v>83</c:v>
                </c:pt>
                <c:pt idx="152">
                  <c:v>83</c:v>
                </c:pt>
                <c:pt idx="153">
                  <c:v>89</c:v>
                </c:pt>
                <c:pt idx="154">
                  <c:v>94</c:v>
                </c:pt>
                <c:pt idx="155">
                  <c:v>94</c:v>
                </c:pt>
                <c:pt idx="156">
                  <c:v>94</c:v>
                </c:pt>
                <c:pt idx="157">
                  <c:v>94</c:v>
                </c:pt>
                <c:pt idx="158">
                  <c:v>94</c:v>
                </c:pt>
                <c:pt idx="159">
                  <c:v>94</c:v>
                </c:pt>
                <c:pt idx="160">
                  <c:v>89</c:v>
                </c:pt>
                <c:pt idx="161">
                  <c:v>89</c:v>
                </c:pt>
                <c:pt idx="162">
                  <c:v>89</c:v>
                </c:pt>
                <c:pt idx="163">
                  <c:v>83</c:v>
                </c:pt>
                <c:pt idx="164">
                  <c:v>83</c:v>
                </c:pt>
                <c:pt idx="165">
                  <c:v>77</c:v>
                </c:pt>
                <c:pt idx="166">
                  <c:v>65</c:v>
                </c:pt>
                <c:pt idx="167">
                  <c:v>65</c:v>
                </c:pt>
                <c:pt idx="168">
                  <c:v>59</c:v>
                </c:pt>
                <c:pt idx="169">
                  <c:v>53</c:v>
                </c:pt>
                <c:pt idx="170">
                  <c:v>41</c:v>
                </c:pt>
                <c:pt idx="171">
                  <c:v>35</c:v>
                </c:pt>
                <c:pt idx="172">
                  <c:v>30</c:v>
                </c:pt>
                <c:pt idx="173">
                  <c:v>24</c:v>
                </c:pt>
                <c:pt idx="174">
                  <c:v>18</c:v>
                </c:pt>
                <c:pt idx="175">
                  <c:v>6</c:v>
                </c:pt>
                <c:pt idx="176">
                  <c:v>0</c:v>
                </c:pt>
                <c:pt idx="177">
                  <c:v>-5</c:v>
                </c:pt>
                <c:pt idx="178">
                  <c:v>-11</c:v>
                </c:pt>
                <c:pt idx="179">
                  <c:v>-17</c:v>
                </c:pt>
                <c:pt idx="180">
                  <c:v>-23</c:v>
                </c:pt>
                <c:pt idx="181">
                  <c:v>-29</c:v>
                </c:pt>
                <c:pt idx="182">
                  <c:v>-34</c:v>
                </c:pt>
                <c:pt idx="183">
                  <c:v>-40</c:v>
                </c:pt>
                <c:pt idx="184">
                  <c:v>-40</c:v>
                </c:pt>
                <c:pt idx="185">
                  <c:v>-46</c:v>
                </c:pt>
                <c:pt idx="186">
                  <c:v>-52</c:v>
                </c:pt>
                <c:pt idx="187">
                  <c:v>-52</c:v>
                </c:pt>
                <c:pt idx="188">
                  <c:v>-52</c:v>
                </c:pt>
                <c:pt idx="189">
                  <c:v>-58</c:v>
                </c:pt>
                <c:pt idx="190">
                  <c:v>-58</c:v>
                </c:pt>
                <c:pt idx="191">
                  <c:v>-58</c:v>
                </c:pt>
                <c:pt idx="192">
                  <c:v>-58</c:v>
                </c:pt>
                <c:pt idx="193">
                  <c:v>-58</c:v>
                </c:pt>
                <c:pt idx="194">
                  <c:v>-58</c:v>
                </c:pt>
                <c:pt idx="195">
                  <c:v>-58</c:v>
                </c:pt>
                <c:pt idx="196">
                  <c:v>-58</c:v>
                </c:pt>
                <c:pt idx="197">
                  <c:v>-52</c:v>
                </c:pt>
                <c:pt idx="198">
                  <c:v>-52</c:v>
                </c:pt>
                <c:pt idx="199">
                  <c:v>-52</c:v>
                </c:pt>
                <c:pt idx="200">
                  <c:v>-46</c:v>
                </c:pt>
                <c:pt idx="201">
                  <c:v>-46</c:v>
                </c:pt>
                <c:pt idx="202">
                  <c:v>-40</c:v>
                </c:pt>
                <c:pt idx="203">
                  <c:v>-34</c:v>
                </c:pt>
                <c:pt idx="204">
                  <c:v>-34</c:v>
                </c:pt>
                <c:pt idx="205">
                  <c:v>-29</c:v>
                </c:pt>
                <c:pt idx="206">
                  <c:v>-23</c:v>
                </c:pt>
                <c:pt idx="207">
                  <c:v>-17</c:v>
                </c:pt>
                <c:pt idx="208">
                  <c:v>-17</c:v>
                </c:pt>
                <c:pt idx="209">
                  <c:v>-11</c:v>
                </c:pt>
                <c:pt idx="210">
                  <c:v>-5</c:v>
                </c:pt>
                <c:pt idx="211">
                  <c:v>-5</c:v>
                </c:pt>
                <c:pt idx="212">
                  <c:v>0</c:v>
                </c:pt>
                <c:pt idx="213">
                  <c:v>6</c:v>
                </c:pt>
                <c:pt idx="214">
                  <c:v>12</c:v>
                </c:pt>
                <c:pt idx="215">
                  <c:v>12</c:v>
                </c:pt>
                <c:pt idx="216">
                  <c:v>18</c:v>
                </c:pt>
                <c:pt idx="217">
                  <c:v>18</c:v>
                </c:pt>
                <c:pt idx="218">
                  <c:v>24</c:v>
                </c:pt>
                <c:pt idx="219">
                  <c:v>30</c:v>
                </c:pt>
                <c:pt idx="220">
                  <c:v>30</c:v>
                </c:pt>
                <c:pt idx="221">
                  <c:v>35</c:v>
                </c:pt>
                <c:pt idx="222">
                  <c:v>35</c:v>
                </c:pt>
                <c:pt idx="223">
                  <c:v>35</c:v>
                </c:pt>
                <c:pt idx="224">
                  <c:v>41</c:v>
                </c:pt>
                <c:pt idx="225">
                  <c:v>41</c:v>
                </c:pt>
                <c:pt idx="226">
                  <c:v>41</c:v>
                </c:pt>
                <c:pt idx="227">
                  <c:v>41</c:v>
                </c:pt>
                <c:pt idx="228">
                  <c:v>41</c:v>
                </c:pt>
                <c:pt idx="229">
                  <c:v>41</c:v>
                </c:pt>
                <c:pt idx="230">
                  <c:v>41</c:v>
                </c:pt>
                <c:pt idx="231">
                  <c:v>35</c:v>
                </c:pt>
                <c:pt idx="232">
                  <c:v>35</c:v>
                </c:pt>
                <c:pt idx="233">
                  <c:v>35</c:v>
                </c:pt>
                <c:pt idx="234">
                  <c:v>35</c:v>
                </c:pt>
                <c:pt idx="235">
                  <c:v>35</c:v>
                </c:pt>
                <c:pt idx="236">
                  <c:v>30</c:v>
                </c:pt>
                <c:pt idx="237">
                  <c:v>30</c:v>
                </c:pt>
                <c:pt idx="238">
                  <c:v>24</c:v>
                </c:pt>
                <c:pt idx="239">
                  <c:v>24</c:v>
                </c:pt>
                <c:pt idx="240">
                  <c:v>18</c:v>
                </c:pt>
                <c:pt idx="241">
                  <c:v>18</c:v>
                </c:pt>
                <c:pt idx="242">
                  <c:v>18</c:v>
                </c:pt>
                <c:pt idx="243">
                  <c:v>12</c:v>
                </c:pt>
                <c:pt idx="244">
                  <c:v>12</c:v>
                </c:pt>
                <c:pt idx="245">
                  <c:v>6</c:v>
                </c:pt>
                <c:pt idx="246">
                  <c:v>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-5</c:v>
                </c:pt>
                <c:pt idx="251">
                  <c:v>-11</c:v>
                </c:pt>
                <c:pt idx="252">
                  <c:v>-11</c:v>
                </c:pt>
                <c:pt idx="253">
                  <c:v>-11</c:v>
                </c:pt>
                <c:pt idx="254">
                  <c:v>-17</c:v>
                </c:pt>
                <c:pt idx="255">
                  <c:v>-17</c:v>
                </c:pt>
                <c:pt idx="256">
                  <c:v>-17</c:v>
                </c:pt>
                <c:pt idx="257">
                  <c:v>-23</c:v>
                </c:pt>
                <c:pt idx="258">
                  <c:v>-23</c:v>
                </c:pt>
                <c:pt idx="259">
                  <c:v>-23</c:v>
                </c:pt>
                <c:pt idx="260">
                  <c:v>-23</c:v>
                </c:pt>
                <c:pt idx="261">
                  <c:v>-23</c:v>
                </c:pt>
                <c:pt idx="262">
                  <c:v>-23</c:v>
                </c:pt>
                <c:pt idx="263">
                  <c:v>-29</c:v>
                </c:pt>
                <c:pt idx="264">
                  <c:v>-23</c:v>
                </c:pt>
                <c:pt idx="265">
                  <c:v>-23</c:v>
                </c:pt>
                <c:pt idx="266">
                  <c:v>-29</c:v>
                </c:pt>
                <c:pt idx="267">
                  <c:v>-23</c:v>
                </c:pt>
                <c:pt idx="268">
                  <c:v>-23</c:v>
                </c:pt>
                <c:pt idx="269">
                  <c:v>-23</c:v>
                </c:pt>
                <c:pt idx="270">
                  <c:v>-17</c:v>
                </c:pt>
                <c:pt idx="271">
                  <c:v>-23</c:v>
                </c:pt>
                <c:pt idx="272">
                  <c:v>-17</c:v>
                </c:pt>
                <c:pt idx="273">
                  <c:v>-17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-11</c:v>
                </c:pt>
                <c:pt idx="278">
                  <c:v>-11</c:v>
                </c:pt>
                <c:pt idx="279">
                  <c:v>-5</c:v>
                </c:pt>
                <c:pt idx="280">
                  <c:v>-5</c:v>
                </c:pt>
                <c:pt idx="281">
                  <c:v>-5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6</c:v>
                </c:pt>
                <c:pt idx="286">
                  <c:v>6</c:v>
                </c:pt>
                <c:pt idx="287">
                  <c:v>6</c:v>
                </c:pt>
                <c:pt idx="288">
                  <c:v>6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18</c:v>
                </c:pt>
                <c:pt idx="294">
                  <c:v>18</c:v>
                </c:pt>
                <c:pt idx="295">
                  <c:v>18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18</c:v>
                </c:pt>
                <c:pt idx="301">
                  <c:v>18</c:v>
                </c:pt>
                <c:pt idx="302">
                  <c:v>18</c:v>
                </c:pt>
                <c:pt idx="303">
                  <c:v>18</c:v>
                </c:pt>
                <c:pt idx="304">
                  <c:v>18</c:v>
                </c:pt>
                <c:pt idx="305">
                  <c:v>18</c:v>
                </c:pt>
                <c:pt idx="306">
                  <c:v>18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6</c:v>
                </c:pt>
                <c:pt idx="314">
                  <c:v>6</c:v>
                </c:pt>
                <c:pt idx="315">
                  <c:v>6</c:v>
                </c:pt>
                <c:pt idx="316">
                  <c:v>6</c:v>
                </c:pt>
                <c:pt idx="317">
                  <c:v>6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-5</c:v>
                </c:pt>
                <c:pt idx="325">
                  <c:v>-5</c:v>
                </c:pt>
                <c:pt idx="326">
                  <c:v>-5</c:v>
                </c:pt>
                <c:pt idx="327">
                  <c:v>-5</c:v>
                </c:pt>
                <c:pt idx="328">
                  <c:v>-5</c:v>
                </c:pt>
                <c:pt idx="329">
                  <c:v>-11</c:v>
                </c:pt>
                <c:pt idx="330">
                  <c:v>-11</c:v>
                </c:pt>
                <c:pt idx="331">
                  <c:v>-5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-11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-5</c:v>
                </c:pt>
                <c:pt idx="343">
                  <c:v>-11</c:v>
                </c:pt>
                <c:pt idx="344">
                  <c:v>-5</c:v>
                </c:pt>
                <c:pt idx="345">
                  <c:v>-5</c:v>
                </c:pt>
                <c:pt idx="346">
                  <c:v>-5</c:v>
                </c:pt>
                <c:pt idx="347">
                  <c:v>-5</c:v>
                </c:pt>
                <c:pt idx="348">
                  <c:v>-5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6</c:v>
                </c:pt>
                <c:pt idx="360">
                  <c:v>6</c:v>
                </c:pt>
                <c:pt idx="361">
                  <c:v>0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6</c:v>
                </c:pt>
                <c:pt idx="366">
                  <c:v>12</c:v>
                </c:pt>
                <c:pt idx="367">
                  <c:v>6</c:v>
                </c:pt>
                <c:pt idx="368">
                  <c:v>6</c:v>
                </c:pt>
                <c:pt idx="369">
                  <c:v>12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6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12</c:v>
                </c:pt>
                <c:pt idx="380">
                  <c:v>6</c:v>
                </c:pt>
                <c:pt idx="381">
                  <c:v>6</c:v>
                </c:pt>
                <c:pt idx="382">
                  <c:v>6</c:v>
                </c:pt>
                <c:pt idx="383">
                  <c:v>6</c:v>
                </c:pt>
                <c:pt idx="384">
                  <c:v>6</c:v>
                </c:pt>
                <c:pt idx="385">
                  <c:v>6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-5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-5</c:v>
                </c:pt>
                <c:pt idx="403">
                  <c:v>-5</c:v>
                </c:pt>
                <c:pt idx="404">
                  <c:v>0</c:v>
                </c:pt>
                <c:pt idx="405">
                  <c:v>-5</c:v>
                </c:pt>
                <c:pt idx="406">
                  <c:v>-5</c:v>
                </c:pt>
                <c:pt idx="407">
                  <c:v>-5</c:v>
                </c:pt>
                <c:pt idx="408">
                  <c:v>-5</c:v>
                </c:pt>
                <c:pt idx="409">
                  <c:v>-5</c:v>
                </c:pt>
                <c:pt idx="410">
                  <c:v>-5</c:v>
                </c:pt>
                <c:pt idx="411">
                  <c:v>-5</c:v>
                </c:pt>
                <c:pt idx="412">
                  <c:v>-5</c:v>
                </c:pt>
                <c:pt idx="413">
                  <c:v>0</c:v>
                </c:pt>
                <c:pt idx="414">
                  <c:v>-5</c:v>
                </c:pt>
                <c:pt idx="415">
                  <c:v>-5</c:v>
                </c:pt>
                <c:pt idx="416">
                  <c:v>-5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6</c:v>
                </c:pt>
                <c:pt idx="432">
                  <c:v>6</c:v>
                </c:pt>
                <c:pt idx="433">
                  <c:v>6</c:v>
                </c:pt>
                <c:pt idx="434">
                  <c:v>6</c:v>
                </c:pt>
                <c:pt idx="435">
                  <c:v>0</c:v>
                </c:pt>
                <c:pt idx="436">
                  <c:v>6</c:v>
                </c:pt>
                <c:pt idx="437">
                  <c:v>6</c:v>
                </c:pt>
                <c:pt idx="438">
                  <c:v>6</c:v>
                </c:pt>
                <c:pt idx="439">
                  <c:v>6</c:v>
                </c:pt>
                <c:pt idx="440">
                  <c:v>6</c:v>
                </c:pt>
                <c:pt idx="441">
                  <c:v>6</c:v>
                </c:pt>
                <c:pt idx="442">
                  <c:v>6</c:v>
                </c:pt>
                <c:pt idx="443">
                  <c:v>6</c:v>
                </c:pt>
                <c:pt idx="444">
                  <c:v>6</c:v>
                </c:pt>
                <c:pt idx="445">
                  <c:v>6</c:v>
                </c:pt>
                <c:pt idx="446">
                  <c:v>0</c:v>
                </c:pt>
                <c:pt idx="447">
                  <c:v>6</c:v>
                </c:pt>
                <c:pt idx="448">
                  <c:v>6</c:v>
                </c:pt>
                <c:pt idx="449">
                  <c:v>6</c:v>
                </c:pt>
                <c:pt idx="450">
                  <c:v>6</c:v>
                </c:pt>
                <c:pt idx="451">
                  <c:v>6</c:v>
                </c:pt>
                <c:pt idx="452">
                  <c:v>6</c:v>
                </c:pt>
                <c:pt idx="453">
                  <c:v>6</c:v>
                </c:pt>
                <c:pt idx="454">
                  <c:v>6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-5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-5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-5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6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6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Sheet1!$C$2:$C$517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697</c:v>
                </c:pt>
                <c:pt idx="10">
                  <c:v>673</c:v>
                </c:pt>
                <c:pt idx="11">
                  <c:v>638</c:v>
                </c:pt>
                <c:pt idx="12">
                  <c:v>626</c:v>
                </c:pt>
                <c:pt idx="13">
                  <c:v>602</c:v>
                </c:pt>
                <c:pt idx="14">
                  <c:v>567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201</c:v>
                </c:pt>
                <c:pt idx="24">
                  <c:v>142</c:v>
                </c:pt>
                <c:pt idx="25">
                  <c:v>94</c:v>
                </c:pt>
                <c:pt idx="26">
                  <c:v>59</c:v>
                </c:pt>
                <c:pt idx="27">
                  <c:v>0</c:v>
                </c:pt>
                <c:pt idx="28">
                  <c:v>-46</c:v>
                </c:pt>
                <c:pt idx="29">
                  <c:v>-82</c:v>
                </c:pt>
                <c:pt idx="30">
                  <c:v>-129</c:v>
                </c:pt>
                <c:pt idx="31">
                  <c:v>-176</c:v>
                </c:pt>
                <c:pt idx="32">
                  <c:v>-212</c:v>
                </c:pt>
                <c:pt idx="33">
                  <c:v>-259</c:v>
                </c:pt>
                <c:pt idx="34">
                  <c:v>-294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-495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-601</c:v>
                </c:pt>
                <c:pt idx="45">
                  <c:v>-625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-660</c:v>
                </c:pt>
                <c:pt idx="50">
                  <c:v>-672</c:v>
                </c:pt>
                <c:pt idx="51">
                  <c:v>-672</c:v>
                </c:pt>
                <c:pt idx="52">
                  <c:v>-672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-578</c:v>
                </c:pt>
                <c:pt idx="59">
                  <c:v>-542</c:v>
                </c:pt>
                <c:pt idx="60">
                  <c:v>-507</c:v>
                </c:pt>
                <c:pt idx="61">
                  <c:v>-471</c:v>
                </c:pt>
                <c:pt idx="62">
                  <c:v>-436</c:v>
                </c:pt>
                <c:pt idx="63">
                  <c:v>-389</c:v>
                </c:pt>
                <c:pt idx="64">
                  <c:v>-342</c:v>
                </c:pt>
                <c:pt idx="65">
                  <c:v>-294</c:v>
                </c:pt>
                <c:pt idx="66">
                  <c:v>-247</c:v>
                </c:pt>
                <c:pt idx="67">
                  <c:v>-200</c:v>
                </c:pt>
                <c:pt idx="68">
                  <c:v>-153</c:v>
                </c:pt>
                <c:pt idx="69">
                  <c:v>-105</c:v>
                </c:pt>
                <c:pt idx="70">
                  <c:v>-46</c:v>
                </c:pt>
                <c:pt idx="71">
                  <c:v>0</c:v>
                </c:pt>
                <c:pt idx="72">
                  <c:v>47</c:v>
                </c:pt>
                <c:pt idx="73">
                  <c:v>94</c:v>
                </c:pt>
                <c:pt idx="74">
                  <c:v>130</c:v>
                </c:pt>
                <c:pt idx="75">
                  <c:v>177</c:v>
                </c:pt>
                <c:pt idx="76">
                  <c:v>213</c:v>
                </c:pt>
                <c:pt idx="77">
                  <c:v>248</c:v>
                </c:pt>
                <c:pt idx="78">
                  <c:v>283</c:v>
                </c:pt>
                <c:pt idx="79">
                  <c:v>319</c:v>
                </c:pt>
                <c:pt idx="80">
                  <c:v>343</c:v>
                </c:pt>
                <c:pt idx="81">
                  <c:v>366</c:v>
                </c:pt>
                <c:pt idx="82">
                  <c:v>390</c:v>
                </c:pt>
                <c:pt idx="83">
                  <c:v>402</c:v>
                </c:pt>
                <c:pt idx="84">
                  <c:v>413</c:v>
                </c:pt>
                <c:pt idx="85">
                  <c:v>425</c:v>
                </c:pt>
                <c:pt idx="86">
                  <c:v>425</c:v>
                </c:pt>
                <c:pt idx="87">
                  <c:v>437</c:v>
                </c:pt>
                <c:pt idx="88">
                  <c:v>425</c:v>
                </c:pt>
                <c:pt idx="89">
                  <c:v>425</c:v>
                </c:pt>
                <c:pt idx="90">
                  <c:v>413</c:v>
                </c:pt>
                <c:pt idx="91">
                  <c:v>402</c:v>
                </c:pt>
                <c:pt idx="92">
                  <c:v>390</c:v>
                </c:pt>
                <c:pt idx="93">
                  <c:v>366</c:v>
                </c:pt>
                <c:pt idx="94">
                  <c:v>343</c:v>
                </c:pt>
                <c:pt idx="95">
                  <c:v>319</c:v>
                </c:pt>
                <c:pt idx="96">
                  <c:v>295</c:v>
                </c:pt>
                <c:pt idx="97">
                  <c:v>272</c:v>
                </c:pt>
                <c:pt idx="98">
                  <c:v>248</c:v>
                </c:pt>
                <c:pt idx="99">
                  <c:v>213</c:v>
                </c:pt>
                <c:pt idx="100">
                  <c:v>177</c:v>
                </c:pt>
                <c:pt idx="101">
                  <c:v>154</c:v>
                </c:pt>
                <c:pt idx="102">
                  <c:v>118</c:v>
                </c:pt>
                <c:pt idx="103">
                  <c:v>83</c:v>
                </c:pt>
                <c:pt idx="104">
                  <c:v>59</c:v>
                </c:pt>
                <c:pt idx="105">
                  <c:v>24</c:v>
                </c:pt>
                <c:pt idx="106">
                  <c:v>-11</c:v>
                </c:pt>
                <c:pt idx="107">
                  <c:v>-34</c:v>
                </c:pt>
                <c:pt idx="108">
                  <c:v>-70</c:v>
                </c:pt>
                <c:pt idx="109">
                  <c:v>-105</c:v>
                </c:pt>
                <c:pt idx="110">
                  <c:v>-129</c:v>
                </c:pt>
                <c:pt idx="111">
                  <c:v>-153</c:v>
                </c:pt>
                <c:pt idx="112">
                  <c:v>-176</c:v>
                </c:pt>
                <c:pt idx="113">
                  <c:v>-200</c:v>
                </c:pt>
                <c:pt idx="114">
                  <c:v>-223</c:v>
                </c:pt>
                <c:pt idx="115">
                  <c:v>-235</c:v>
                </c:pt>
                <c:pt idx="116">
                  <c:v>-259</c:v>
                </c:pt>
                <c:pt idx="117">
                  <c:v>-271</c:v>
                </c:pt>
                <c:pt idx="118">
                  <c:v>-271</c:v>
                </c:pt>
                <c:pt idx="119">
                  <c:v>-282</c:v>
                </c:pt>
                <c:pt idx="120">
                  <c:v>-282</c:v>
                </c:pt>
                <c:pt idx="121">
                  <c:v>-294</c:v>
                </c:pt>
                <c:pt idx="122">
                  <c:v>-294</c:v>
                </c:pt>
                <c:pt idx="123">
                  <c:v>-294</c:v>
                </c:pt>
                <c:pt idx="124">
                  <c:v>-282</c:v>
                </c:pt>
                <c:pt idx="125">
                  <c:v>-282</c:v>
                </c:pt>
                <c:pt idx="126">
                  <c:v>-271</c:v>
                </c:pt>
                <c:pt idx="127">
                  <c:v>-259</c:v>
                </c:pt>
                <c:pt idx="128">
                  <c:v>-247</c:v>
                </c:pt>
                <c:pt idx="129">
                  <c:v>-235</c:v>
                </c:pt>
                <c:pt idx="130">
                  <c:v>-223</c:v>
                </c:pt>
                <c:pt idx="131">
                  <c:v>-200</c:v>
                </c:pt>
                <c:pt idx="132">
                  <c:v>-188</c:v>
                </c:pt>
                <c:pt idx="133">
                  <c:v>-164</c:v>
                </c:pt>
                <c:pt idx="134">
                  <c:v>-153</c:v>
                </c:pt>
                <c:pt idx="135">
                  <c:v>-129</c:v>
                </c:pt>
                <c:pt idx="136">
                  <c:v>-105</c:v>
                </c:pt>
                <c:pt idx="137">
                  <c:v>-82</c:v>
                </c:pt>
                <c:pt idx="138">
                  <c:v>-70</c:v>
                </c:pt>
                <c:pt idx="139">
                  <c:v>-46</c:v>
                </c:pt>
                <c:pt idx="140">
                  <c:v>-23</c:v>
                </c:pt>
                <c:pt idx="141">
                  <c:v>0</c:v>
                </c:pt>
                <c:pt idx="142">
                  <c:v>24</c:v>
                </c:pt>
                <c:pt idx="143">
                  <c:v>35</c:v>
                </c:pt>
                <c:pt idx="144">
                  <c:v>59</c:v>
                </c:pt>
                <c:pt idx="145">
                  <c:v>83</c:v>
                </c:pt>
                <c:pt idx="146">
                  <c:v>94</c:v>
                </c:pt>
                <c:pt idx="147">
                  <c:v>106</c:v>
                </c:pt>
                <c:pt idx="148">
                  <c:v>118</c:v>
                </c:pt>
                <c:pt idx="149">
                  <c:v>130</c:v>
                </c:pt>
                <c:pt idx="150">
                  <c:v>142</c:v>
                </c:pt>
                <c:pt idx="151">
                  <c:v>154</c:v>
                </c:pt>
                <c:pt idx="152">
                  <c:v>165</c:v>
                </c:pt>
                <c:pt idx="153">
                  <c:v>165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189</c:v>
                </c:pt>
                <c:pt idx="158">
                  <c:v>189</c:v>
                </c:pt>
                <c:pt idx="159">
                  <c:v>177</c:v>
                </c:pt>
                <c:pt idx="160">
                  <c:v>177</c:v>
                </c:pt>
                <c:pt idx="161">
                  <c:v>177</c:v>
                </c:pt>
                <c:pt idx="162">
                  <c:v>165</c:v>
                </c:pt>
                <c:pt idx="163">
                  <c:v>154</c:v>
                </c:pt>
                <c:pt idx="164">
                  <c:v>154</c:v>
                </c:pt>
                <c:pt idx="165">
                  <c:v>142</c:v>
                </c:pt>
                <c:pt idx="166">
                  <c:v>130</c:v>
                </c:pt>
                <c:pt idx="167">
                  <c:v>118</c:v>
                </c:pt>
                <c:pt idx="168">
                  <c:v>106</c:v>
                </c:pt>
                <c:pt idx="169">
                  <c:v>94</c:v>
                </c:pt>
                <c:pt idx="170">
                  <c:v>83</c:v>
                </c:pt>
                <c:pt idx="171">
                  <c:v>71</c:v>
                </c:pt>
                <c:pt idx="172">
                  <c:v>59</c:v>
                </c:pt>
                <c:pt idx="173">
                  <c:v>47</c:v>
                </c:pt>
                <c:pt idx="174">
                  <c:v>24</c:v>
                </c:pt>
                <c:pt idx="175">
                  <c:v>12</c:v>
                </c:pt>
                <c:pt idx="176">
                  <c:v>0</c:v>
                </c:pt>
                <c:pt idx="177">
                  <c:v>-11</c:v>
                </c:pt>
                <c:pt idx="178">
                  <c:v>-23</c:v>
                </c:pt>
                <c:pt idx="179">
                  <c:v>-34</c:v>
                </c:pt>
                <c:pt idx="180">
                  <c:v>-58</c:v>
                </c:pt>
                <c:pt idx="181">
                  <c:v>-58</c:v>
                </c:pt>
                <c:pt idx="182">
                  <c:v>-70</c:v>
                </c:pt>
                <c:pt idx="183">
                  <c:v>-82</c:v>
                </c:pt>
                <c:pt idx="184">
                  <c:v>-93</c:v>
                </c:pt>
                <c:pt idx="185">
                  <c:v>-93</c:v>
                </c:pt>
                <c:pt idx="186">
                  <c:v>-105</c:v>
                </c:pt>
                <c:pt idx="187">
                  <c:v>-105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-129</c:v>
                </c:pt>
                <c:pt idx="193">
                  <c:v>-117</c:v>
                </c:pt>
                <c:pt idx="194">
                  <c:v>-129</c:v>
                </c:pt>
                <c:pt idx="195">
                  <c:v>-117</c:v>
                </c:pt>
                <c:pt idx="196">
                  <c:v>-117</c:v>
                </c:pt>
                <c:pt idx="197">
                  <c:v>-117</c:v>
                </c:pt>
                <c:pt idx="198">
                  <c:v>-105</c:v>
                </c:pt>
                <c:pt idx="199">
                  <c:v>-105</c:v>
                </c:pt>
                <c:pt idx="200">
                  <c:v>-93</c:v>
                </c:pt>
                <c:pt idx="201">
                  <c:v>-93</c:v>
                </c:pt>
                <c:pt idx="202">
                  <c:v>-82</c:v>
                </c:pt>
                <c:pt idx="203">
                  <c:v>-70</c:v>
                </c:pt>
                <c:pt idx="204">
                  <c:v>-70</c:v>
                </c:pt>
                <c:pt idx="205">
                  <c:v>-58</c:v>
                </c:pt>
                <c:pt idx="206">
                  <c:v>-46</c:v>
                </c:pt>
                <c:pt idx="207">
                  <c:v>-34</c:v>
                </c:pt>
                <c:pt idx="208">
                  <c:v>-34</c:v>
                </c:pt>
                <c:pt idx="209">
                  <c:v>-23</c:v>
                </c:pt>
                <c:pt idx="210">
                  <c:v>-11</c:v>
                </c:pt>
                <c:pt idx="211">
                  <c:v>0</c:v>
                </c:pt>
                <c:pt idx="212">
                  <c:v>0</c:v>
                </c:pt>
                <c:pt idx="213">
                  <c:v>12</c:v>
                </c:pt>
                <c:pt idx="214">
                  <c:v>12</c:v>
                </c:pt>
                <c:pt idx="215">
                  <c:v>24</c:v>
                </c:pt>
                <c:pt idx="216">
                  <c:v>35</c:v>
                </c:pt>
                <c:pt idx="217">
                  <c:v>35</c:v>
                </c:pt>
                <c:pt idx="218">
                  <c:v>47</c:v>
                </c:pt>
                <c:pt idx="219">
                  <c:v>47</c:v>
                </c:pt>
                <c:pt idx="220">
                  <c:v>59</c:v>
                </c:pt>
                <c:pt idx="221">
                  <c:v>59</c:v>
                </c:pt>
                <c:pt idx="222">
                  <c:v>59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83</c:v>
                </c:pt>
                <c:pt idx="227">
                  <c:v>83</c:v>
                </c:pt>
                <c:pt idx="228">
                  <c:v>71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71</c:v>
                </c:pt>
                <c:pt idx="233">
                  <c:v>71</c:v>
                </c:pt>
                <c:pt idx="234">
                  <c:v>59</c:v>
                </c:pt>
                <c:pt idx="235">
                  <c:v>59</c:v>
                </c:pt>
                <c:pt idx="236">
                  <c:v>59</c:v>
                </c:pt>
                <c:pt idx="237">
                  <c:v>59</c:v>
                </c:pt>
                <c:pt idx="238">
                  <c:v>47</c:v>
                </c:pt>
                <c:pt idx="239">
                  <c:v>47</c:v>
                </c:pt>
                <c:pt idx="240">
                  <c:v>35</c:v>
                </c:pt>
                <c:pt idx="241">
                  <c:v>35</c:v>
                </c:pt>
                <c:pt idx="242">
                  <c:v>24</c:v>
                </c:pt>
                <c:pt idx="243">
                  <c:v>24</c:v>
                </c:pt>
                <c:pt idx="244">
                  <c:v>12</c:v>
                </c:pt>
                <c:pt idx="245">
                  <c:v>12</c:v>
                </c:pt>
                <c:pt idx="246">
                  <c:v>0</c:v>
                </c:pt>
                <c:pt idx="247">
                  <c:v>0</c:v>
                </c:pt>
                <c:pt idx="248">
                  <c:v>-11</c:v>
                </c:pt>
                <c:pt idx="249">
                  <c:v>-11</c:v>
                </c:pt>
                <c:pt idx="250">
                  <c:v>-11</c:v>
                </c:pt>
                <c:pt idx="251">
                  <c:v>-23</c:v>
                </c:pt>
                <c:pt idx="252">
                  <c:v>-23</c:v>
                </c:pt>
                <c:pt idx="253">
                  <c:v>-23</c:v>
                </c:pt>
                <c:pt idx="254">
                  <c:v>-34</c:v>
                </c:pt>
                <c:pt idx="255">
                  <c:v>-34</c:v>
                </c:pt>
                <c:pt idx="256">
                  <c:v>-46</c:v>
                </c:pt>
                <c:pt idx="257">
                  <c:v>-46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-46</c:v>
                </c:pt>
                <c:pt idx="262">
                  <c:v>-46</c:v>
                </c:pt>
                <c:pt idx="263">
                  <c:v>-58</c:v>
                </c:pt>
                <c:pt idx="264">
                  <c:v>-46</c:v>
                </c:pt>
                <c:pt idx="265">
                  <c:v>-58</c:v>
                </c:pt>
                <c:pt idx="266">
                  <c:v>-46</c:v>
                </c:pt>
                <c:pt idx="267">
                  <c:v>-46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-34</c:v>
                </c:pt>
                <c:pt idx="273">
                  <c:v>-34</c:v>
                </c:pt>
                <c:pt idx="274">
                  <c:v>-34</c:v>
                </c:pt>
                <c:pt idx="275">
                  <c:v>-34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-23</c:v>
                </c:pt>
                <c:pt idx="280">
                  <c:v>-11</c:v>
                </c:pt>
                <c:pt idx="281">
                  <c:v>-11</c:v>
                </c:pt>
                <c:pt idx="282">
                  <c:v>-11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35</c:v>
                </c:pt>
                <c:pt idx="296">
                  <c:v>35</c:v>
                </c:pt>
                <c:pt idx="297">
                  <c:v>24</c:v>
                </c:pt>
                <c:pt idx="298">
                  <c:v>35</c:v>
                </c:pt>
                <c:pt idx="299">
                  <c:v>35</c:v>
                </c:pt>
                <c:pt idx="300">
                  <c:v>35</c:v>
                </c:pt>
                <c:pt idx="301">
                  <c:v>35</c:v>
                </c:pt>
                <c:pt idx="302">
                  <c:v>24</c:v>
                </c:pt>
                <c:pt idx="303">
                  <c:v>35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-11</c:v>
                </c:pt>
                <c:pt idx="345">
                  <c:v>-11</c:v>
                </c:pt>
                <c:pt idx="346">
                  <c:v>-11</c:v>
                </c:pt>
                <c:pt idx="347">
                  <c:v>-11</c:v>
                </c:pt>
                <c:pt idx="348">
                  <c:v>-11</c:v>
                </c:pt>
                <c:pt idx="349">
                  <c:v>-11</c:v>
                </c:pt>
                <c:pt idx="350">
                  <c:v>-11</c:v>
                </c:pt>
                <c:pt idx="351">
                  <c:v>-11</c:v>
                </c:pt>
                <c:pt idx="352">
                  <c:v>-11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12</c:v>
                </c:pt>
                <c:pt idx="378">
                  <c:v>12</c:v>
                </c:pt>
                <c:pt idx="379">
                  <c:v>12</c:v>
                </c:pt>
                <c:pt idx="380">
                  <c:v>12</c:v>
                </c:pt>
                <c:pt idx="381">
                  <c:v>12</c:v>
                </c:pt>
                <c:pt idx="382">
                  <c:v>12</c:v>
                </c:pt>
                <c:pt idx="383">
                  <c:v>0</c:v>
                </c:pt>
                <c:pt idx="384">
                  <c:v>12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-11</c:v>
                </c:pt>
                <c:pt idx="395">
                  <c:v>0</c:v>
                </c:pt>
                <c:pt idx="396">
                  <c:v>-11</c:v>
                </c:pt>
                <c:pt idx="397">
                  <c:v>0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-11</c:v>
                </c:pt>
                <c:pt idx="412">
                  <c:v>-11</c:v>
                </c:pt>
                <c:pt idx="413">
                  <c:v>-11</c:v>
                </c:pt>
                <c:pt idx="414">
                  <c:v>-11</c:v>
                </c:pt>
                <c:pt idx="415">
                  <c:v>-11</c:v>
                </c:pt>
                <c:pt idx="416">
                  <c:v>-11</c:v>
                </c:pt>
                <c:pt idx="417">
                  <c:v>-11</c:v>
                </c:pt>
                <c:pt idx="418">
                  <c:v>-11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12</c:v>
                </c:pt>
                <c:pt idx="441">
                  <c:v>12</c:v>
                </c:pt>
                <c:pt idx="442">
                  <c:v>0</c:v>
                </c:pt>
                <c:pt idx="443">
                  <c:v>12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-11</c:v>
                </c:pt>
                <c:pt idx="468">
                  <c:v>-11</c:v>
                </c:pt>
                <c:pt idx="469">
                  <c:v>0</c:v>
                </c:pt>
                <c:pt idx="470">
                  <c:v>-11</c:v>
                </c:pt>
                <c:pt idx="471">
                  <c:v>0</c:v>
                </c:pt>
                <c:pt idx="472">
                  <c:v>0</c:v>
                </c:pt>
                <c:pt idx="473">
                  <c:v>-11</c:v>
                </c:pt>
                <c:pt idx="474">
                  <c:v>-11</c:v>
                </c:pt>
                <c:pt idx="475">
                  <c:v>-11</c:v>
                </c:pt>
                <c:pt idx="476">
                  <c:v>0</c:v>
                </c:pt>
                <c:pt idx="477">
                  <c:v>-11</c:v>
                </c:pt>
                <c:pt idx="478">
                  <c:v>-11</c:v>
                </c:pt>
                <c:pt idx="479">
                  <c:v>-11</c:v>
                </c:pt>
                <c:pt idx="480">
                  <c:v>0</c:v>
                </c:pt>
                <c:pt idx="481">
                  <c:v>0</c:v>
                </c:pt>
                <c:pt idx="482">
                  <c:v>-11</c:v>
                </c:pt>
                <c:pt idx="483">
                  <c:v>-11</c:v>
                </c:pt>
                <c:pt idx="484">
                  <c:v>-11</c:v>
                </c:pt>
                <c:pt idx="485">
                  <c:v>-11</c:v>
                </c:pt>
                <c:pt idx="486">
                  <c:v>0</c:v>
                </c:pt>
                <c:pt idx="487">
                  <c:v>-11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Sheet1!$D$2:$D$517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1136</c:v>
                </c:pt>
                <c:pt idx="8">
                  <c:v>1088</c:v>
                </c:pt>
                <c:pt idx="9">
                  <c:v>1041</c:v>
                </c:pt>
                <c:pt idx="10">
                  <c:v>994</c:v>
                </c:pt>
                <c:pt idx="11">
                  <c:v>946</c:v>
                </c:pt>
                <c:pt idx="12">
                  <c:v>923</c:v>
                </c:pt>
                <c:pt idx="13">
                  <c:v>875</c:v>
                </c:pt>
                <c:pt idx="14">
                  <c:v>852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639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284</c:v>
                </c:pt>
                <c:pt idx="24">
                  <c:v>213</c:v>
                </c:pt>
                <c:pt idx="25">
                  <c:v>142</c:v>
                </c:pt>
                <c:pt idx="26">
                  <c:v>71</c:v>
                </c:pt>
                <c:pt idx="27">
                  <c:v>0</c:v>
                </c:pt>
                <c:pt idx="28">
                  <c:v>-70</c:v>
                </c:pt>
                <c:pt idx="29">
                  <c:v>-141</c:v>
                </c:pt>
                <c:pt idx="30">
                  <c:v>-212</c:v>
                </c:pt>
                <c:pt idx="31">
                  <c:v>-259</c:v>
                </c:pt>
                <c:pt idx="32">
                  <c:v>-330</c:v>
                </c:pt>
                <c:pt idx="33">
                  <c:v>-378</c:v>
                </c:pt>
                <c:pt idx="34">
                  <c:v>-449</c:v>
                </c:pt>
                <c:pt idx="35">
                  <c:v>-496</c:v>
                </c:pt>
                <c:pt idx="36">
                  <c:v>-567</c:v>
                </c:pt>
                <c:pt idx="37">
                  <c:v>-591</c:v>
                </c:pt>
                <c:pt idx="38">
                  <c:v>-662</c:v>
                </c:pt>
                <c:pt idx="39">
                  <c:v>-709</c:v>
                </c:pt>
                <c:pt idx="40">
                  <c:v>-733</c:v>
                </c:pt>
                <c:pt idx="41">
                  <c:v>-780</c:v>
                </c:pt>
                <c:pt idx="42">
                  <c:v>-827</c:v>
                </c:pt>
                <c:pt idx="43">
                  <c:v>-851</c:v>
                </c:pt>
                <c:pt idx="44">
                  <c:v>-898</c:v>
                </c:pt>
                <c:pt idx="45">
                  <c:v>-922</c:v>
                </c:pt>
                <c:pt idx="46">
                  <c:v>-945</c:v>
                </c:pt>
                <c:pt idx="47">
                  <c:v>-969</c:v>
                </c:pt>
                <c:pt idx="48">
                  <c:v>-969</c:v>
                </c:pt>
                <c:pt idx="49">
                  <c:v>-993</c:v>
                </c:pt>
                <c:pt idx="50">
                  <c:v>-993</c:v>
                </c:pt>
                <c:pt idx="51">
                  <c:v>-1016</c:v>
                </c:pt>
                <c:pt idx="52">
                  <c:v>-1016</c:v>
                </c:pt>
                <c:pt idx="53">
                  <c:v>-993</c:v>
                </c:pt>
                <c:pt idx="54">
                  <c:v>-993</c:v>
                </c:pt>
                <c:pt idx="55">
                  <c:v>-969</c:v>
                </c:pt>
                <c:pt idx="56">
                  <c:v>-922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-756</c:v>
                </c:pt>
                <c:pt idx="61">
                  <c:v>-709</c:v>
                </c:pt>
                <c:pt idx="62">
                  <c:v>-638</c:v>
                </c:pt>
                <c:pt idx="63">
                  <c:v>-567</c:v>
                </c:pt>
                <c:pt idx="64">
                  <c:v>-520</c:v>
                </c:pt>
                <c:pt idx="65">
                  <c:v>-425</c:v>
                </c:pt>
                <c:pt idx="66">
                  <c:v>-354</c:v>
                </c:pt>
                <c:pt idx="67">
                  <c:v>-307</c:v>
                </c:pt>
                <c:pt idx="68">
                  <c:v>-212</c:v>
                </c:pt>
                <c:pt idx="69">
                  <c:v>-141</c:v>
                </c:pt>
                <c:pt idx="70">
                  <c:v>-70</c:v>
                </c:pt>
                <c:pt idx="71">
                  <c:v>0</c:v>
                </c:pt>
                <c:pt idx="72">
                  <c:v>71</c:v>
                </c:pt>
                <c:pt idx="73">
                  <c:v>142</c:v>
                </c:pt>
                <c:pt idx="74">
                  <c:v>213</c:v>
                </c:pt>
                <c:pt idx="75">
                  <c:v>260</c:v>
                </c:pt>
                <c:pt idx="76">
                  <c:v>331</c:v>
                </c:pt>
                <c:pt idx="77">
                  <c:v>379</c:v>
                </c:pt>
                <c:pt idx="78">
                  <c:v>426</c:v>
                </c:pt>
                <c:pt idx="79">
                  <c:v>473</c:v>
                </c:pt>
                <c:pt idx="80">
                  <c:v>521</c:v>
                </c:pt>
                <c:pt idx="81">
                  <c:v>544</c:v>
                </c:pt>
                <c:pt idx="82">
                  <c:v>568</c:v>
                </c:pt>
                <c:pt idx="83">
                  <c:v>592</c:v>
                </c:pt>
                <c:pt idx="84">
                  <c:v>615</c:v>
                </c:pt>
                <c:pt idx="85">
                  <c:v>615</c:v>
                </c:pt>
                <c:pt idx="86">
                  <c:v>639</c:v>
                </c:pt>
                <c:pt idx="87">
                  <c:v>639</c:v>
                </c:pt>
                <c:pt idx="88">
                  <c:v>639</c:v>
                </c:pt>
                <c:pt idx="89">
                  <c:v>615</c:v>
                </c:pt>
                <c:pt idx="90">
                  <c:v>615</c:v>
                </c:pt>
                <c:pt idx="91">
                  <c:v>592</c:v>
                </c:pt>
                <c:pt idx="92">
                  <c:v>568</c:v>
                </c:pt>
                <c:pt idx="93">
                  <c:v>544</c:v>
                </c:pt>
                <c:pt idx="94">
                  <c:v>521</c:v>
                </c:pt>
                <c:pt idx="95">
                  <c:v>473</c:v>
                </c:pt>
                <c:pt idx="96">
                  <c:v>426</c:v>
                </c:pt>
                <c:pt idx="97">
                  <c:v>402</c:v>
                </c:pt>
                <c:pt idx="98">
                  <c:v>355</c:v>
                </c:pt>
                <c:pt idx="99">
                  <c:v>308</c:v>
                </c:pt>
                <c:pt idx="100">
                  <c:v>260</c:v>
                </c:pt>
                <c:pt idx="101">
                  <c:v>213</c:v>
                </c:pt>
                <c:pt idx="102">
                  <c:v>166</c:v>
                </c:pt>
                <c:pt idx="103">
                  <c:v>118</c:v>
                </c:pt>
                <c:pt idx="104">
                  <c:v>71</c:v>
                </c:pt>
                <c:pt idx="105">
                  <c:v>24</c:v>
                </c:pt>
                <c:pt idx="106">
                  <c:v>-23</c:v>
                </c:pt>
                <c:pt idx="107">
                  <c:v>-70</c:v>
                </c:pt>
                <c:pt idx="108">
                  <c:v>-117</c:v>
                </c:pt>
                <c:pt idx="109">
                  <c:v>-165</c:v>
                </c:pt>
                <c:pt idx="110">
                  <c:v>-188</c:v>
                </c:pt>
                <c:pt idx="111">
                  <c:v>-236</c:v>
                </c:pt>
                <c:pt idx="112">
                  <c:v>-259</c:v>
                </c:pt>
                <c:pt idx="113">
                  <c:v>-307</c:v>
                </c:pt>
                <c:pt idx="114">
                  <c:v>-330</c:v>
                </c:pt>
                <c:pt idx="115">
                  <c:v>-354</c:v>
                </c:pt>
                <c:pt idx="116">
                  <c:v>-378</c:v>
                </c:pt>
                <c:pt idx="117">
                  <c:v>-401</c:v>
                </c:pt>
                <c:pt idx="118">
                  <c:v>-401</c:v>
                </c:pt>
                <c:pt idx="119">
                  <c:v>-425</c:v>
                </c:pt>
                <c:pt idx="120">
                  <c:v>-425</c:v>
                </c:pt>
                <c:pt idx="121">
                  <c:v>-425</c:v>
                </c:pt>
                <c:pt idx="122">
                  <c:v>-425</c:v>
                </c:pt>
                <c:pt idx="123">
                  <c:v>-425</c:v>
                </c:pt>
                <c:pt idx="124">
                  <c:v>-425</c:v>
                </c:pt>
                <c:pt idx="125">
                  <c:v>-425</c:v>
                </c:pt>
                <c:pt idx="126">
                  <c:v>-401</c:v>
                </c:pt>
                <c:pt idx="127">
                  <c:v>-378</c:v>
                </c:pt>
                <c:pt idx="128">
                  <c:v>-378</c:v>
                </c:pt>
                <c:pt idx="129">
                  <c:v>-354</c:v>
                </c:pt>
                <c:pt idx="130">
                  <c:v>-330</c:v>
                </c:pt>
                <c:pt idx="131">
                  <c:v>-307</c:v>
                </c:pt>
                <c:pt idx="132">
                  <c:v>-283</c:v>
                </c:pt>
                <c:pt idx="133">
                  <c:v>-259</c:v>
                </c:pt>
                <c:pt idx="134">
                  <c:v>-236</c:v>
                </c:pt>
                <c:pt idx="135">
                  <c:v>-188</c:v>
                </c:pt>
                <c:pt idx="136">
                  <c:v>-165</c:v>
                </c:pt>
                <c:pt idx="137">
                  <c:v>-141</c:v>
                </c:pt>
                <c:pt idx="138">
                  <c:v>-94</c:v>
                </c:pt>
                <c:pt idx="139">
                  <c:v>-70</c:v>
                </c:pt>
                <c:pt idx="140">
                  <c:v>-23</c:v>
                </c:pt>
                <c:pt idx="141">
                  <c:v>0</c:v>
                </c:pt>
                <c:pt idx="142">
                  <c:v>24</c:v>
                </c:pt>
                <c:pt idx="143">
                  <c:v>47</c:v>
                </c:pt>
                <c:pt idx="144">
                  <c:v>71</c:v>
                </c:pt>
                <c:pt idx="145">
                  <c:v>118</c:v>
                </c:pt>
                <c:pt idx="146">
                  <c:v>142</c:v>
                </c:pt>
                <c:pt idx="147">
                  <c:v>166</c:v>
                </c:pt>
                <c:pt idx="148">
                  <c:v>166</c:v>
                </c:pt>
                <c:pt idx="149">
                  <c:v>189</c:v>
                </c:pt>
                <c:pt idx="150">
                  <c:v>213</c:v>
                </c:pt>
                <c:pt idx="151">
                  <c:v>237</c:v>
                </c:pt>
                <c:pt idx="152">
                  <c:v>237</c:v>
                </c:pt>
                <c:pt idx="153">
                  <c:v>260</c:v>
                </c:pt>
                <c:pt idx="154">
                  <c:v>260</c:v>
                </c:pt>
                <c:pt idx="155">
                  <c:v>260</c:v>
                </c:pt>
                <c:pt idx="156">
                  <c:v>260</c:v>
                </c:pt>
                <c:pt idx="157">
                  <c:v>260</c:v>
                </c:pt>
                <c:pt idx="158">
                  <c:v>260</c:v>
                </c:pt>
                <c:pt idx="159">
                  <c:v>260</c:v>
                </c:pt>
                <c:pt idx="160">
                  <c:v>260</c:v>
                </c:pt>
                <c:pt idx="161">
                  <c:v>237</c:v>
                </c:pt>
                <c:pt idx="162">
                  <c:v>237</c:v>
                </c:pt>
                <c:pt idx="163">
                  <c:v>237</c:v>
                </c:pt>
                <c:pt idx="164">
                  <c:v>213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166</c:v>
                </c:pt>
                <c:pt idx="169">
                  <c:v>142</c:v>
                </c:pt>
                <c:pt idx="170">
                  <c:v>118</c:v>
                </c:pt>
                <c:pt idx="171">
                  <c:v>95</c:v>
                </c:pt>
                <c:pt idx="172">
                  <c:v>71</c:v>
                </c:pt>
                <c:pt idx="173">
                  <c:v>47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-46</c:v>
                </c:pt>
                <c:pt idx="179">
                  <c:v>-46</c:v>
                </c:pt>
                <c:pt idx="180">
                  <c:v>-70</c:v>
                </c:pt>
                <c:pt idx="181">
                  <c:v>-94</c:v>
                </c:pt>
                <c:pt idx="182">
                  <c:v>-117</c:v>
                </c:pt>
                <c:pt idx="183">
                  <c:v>-117</c:v>
                </c:pt>
                <c:pt idx="184">
                  <c:v>-141</c:v>
                </c:pt>
                <c:pt idx="185">
                  <c:v>-165</c:v>
                </c:pt>
                <c:pt idx="186">
                  <c:v>-165</c:v>
                </c:pt>
                <c:pt idx="187">
                  <c:v>-165</c:v>
                </c:pt>
                <c:pt idx="188">
                  <c:v>-165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-188</c:v>
                </c:pt>
                <c:pt idx="196">
                  <c:v>-165</c:v>
                </c:pt>
                <c:pt idx="197">
                  <c:v>-165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-141</c:v>
                </c:pt>
                <c:pt idx="202">
                  <c:v>-117</c:v>
                </c:pt>
                <c:pt idx="203">
                  <c:v>-117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-70</c:v>
                </c:pt>
                <c:pt idx="208">
                  <c:v>-46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0</c:v>
                </c:pt>
                <c:pt idx="214">
                  <c:v>24</c:v>
                </c:pt>
                <c:pt idx="215">
                  <c:v>24</c:v>
                </c:pt>
                <c:pt idx="216">
                  <c:v>47</c:v>
                </c:pt>
                <c:pt idx="217">
                  <c:v>47</c:v>
                </c:pt>
                <c:pt idx="218">
                  <c:v>71</c:v>
                </c:pt>
                <c:pt idx="219">
                  <c:v>71</c:v>
                </c:pt>
                <c:pt idx="220">
                  <c:v>71</c:v>
                </c:pt>
                <c:pt idx="221">
                  <c:v>95</c:v>
                </c:pt>
                <c:pt idx="222">
                  <c:v>95</c:v>
                </c:pt>
                <c:pt idx="223">
                  <c:v>95</c:v>
                </c:pt>
                <c:pt idx="224">
                  <c:v>118</c:v>
                </c:pt>
                <c:pt idx="225">
                  <c:v>118</c:v>
                </c:pt>
                <c:pt idx="226">
                  <c:v>118</c:v>
                </c:pt>
                <c:pt idx="227">
                  <c:v>118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95</c:v>
                </c:pt>
                <c:pt idx="232">
                  <c:v>95</c:v>
                </c:pt>
                <c:pt idx="233">
                  <c:v>95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71</c:v>
                </c:pt>
                <c:pt idx="239">
                  <c:v>47</c:v>
                </c:pt>
                <c:pt idx="240">
                  <c:v>47</c:v>
                </c:pt>
                <c:pt idx="241">
                  <c:v>47</c:v>
                </c:pt>
                <c:pt idx="242">
                  <c:v>47</c:v>
                </c:pt>
                <c:pt idx="243">
                  <c:v>24</c:v>
                </c:pt>
                <c:pt idx="244">
                  <c:v>24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-23</c:v>
                </c:pt>
                <c:pt idx="251">
                  <c:v>-46</c:v>
                </c:pt>
                <c:pt idx="252">
                  <c:v>-46</c:v>
                </c:pt>
                <c:pt idx="253">
                  <c:v>-46</c:v>
                </c:pt>
                <c:pt idx="254">
                  <c:v>-46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-70</c:v>
                </c:pt>
                <c:pt idx="260">
                  <c:v>-70</c:v>
                </c:pt>
                <c:pt idx="261">
                  <c:v>-94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-70</c:v>
                </c:pt>
                <c:pt idx="274">
                  <c:v>-46</c:v>
                </c:pt>
                <c:pt idx="275">
                  <c:v>-46</c:v>
                </c:pt>
                <c:pt idx="276">
                  <c:v>-46</c:v>
                </c:pt>
                <c:pt idx="277">
                  <c:v>-46</c:v>
                </c:pt>
                <c:pt idx="278">
                  <c:v>-23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-46</c:v>
                </c:pt>
                <c:pt idx="329">
                  <c:v>-23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0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0</c:v>
                </c:pt>
                <c:pt idx="378">
                  <c:v>24</c:v>
                </c:pt>
                <c:pt idx="379">
                  <c:v>24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-23</c:v>
                </c:pt>
                <c:pt idx="396">
                  <c:v>0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0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0</c:v>
                </c:pt>
                <c:pt idx="489">
                  <c:v>0</c:v>
                </c:pt>
                <c:pt idx="490">
                  <c:v>-23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Sheet1!$E$2:$E$517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1562</c:v>
                </c:pt>
                <c:pt idx="3">
                  <c:v>1775</c:v>
                </c:pt>
                <c:pt idx="4">
                  <c:v>1680</c:v>
                </c:pt>
                <c:pt idx="5">
                  <c:v>1585</c:v>
                </c:pt>
                <c:pt idx="6">
                  <c:v>1538</c:v>
                </c:pt>
                <c:pt idx="7">
                  <c:v>1491</c:v>
                </c:pt>
                <c:pt idx="8">
                  <c:v>1420</c:v>
                </c:pt>
                <c:pt idx="9">
                  <c:v>1349</c:v>
                </c:pt>
                <c:pt idx="10">
                  <c:v>1301</c:v>
                </c:pt>
                <c:pt idx="11">
                  <c:v>1254</c:v>
                </c:pt>
                <c:pt idx="12">
                  <c:v>1183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663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284</c:v>
                </c:pt>
                <c:pt idx="25">
                  <c:v>166</c:v>
                </c:pt>
                <c:pt idx="26">
                  <c:v>71</c:v>
                </c:pt>
                <c:pt idx="27">
                  <c:v>0</c:v>
                </c:pt>
                <c:pt idx="28">
                  <c:v>-94</c:v>
                </c:pt>
                <c:pt idx="29">
                  <c:v>-188</c:v>
                </c:pt>
                <c:pt idx="30">
                  <c:v>-259</c:v>
                </c:pt>
                <c:pt idx="31">
                  <c:v>-354</c:v>
                </c:pt>
                <c:pt idx="32">
                  <c:v>-425</c:v>
                </c:pt>
                <c:pt idx="33">
                  <c:v>-496</c:v>
                </c:pt>
                <c:pt idx="34">
                  <c:v>-591</c:v>
                </c:pt>
                <c:pt idx="35">
                  <c:v>-662</c:v>
                </c:pt>
                <c:pt idx="36">
                  <c:v>-733</c:v>
                </c:pt>
                <c:pt idx="37">
                  <c:v>-803</c:v>
                </c:pt>
                <c:pt idx="38">
                  <c:v>-874</c:v>
                </c:pt>
                <c:pt idx="39">
                  <c:v>-922</c:v>
                </c:pt>
                <c:pt idx="40">
                  <c:v>-969</c:v>
                </c:pt>
                <c:pt idx="41">
                  <c:v>-1040</c:v>
                </c:pt>
                <c:pt idx="42">
                  <c:v>-1087</c:v>
                </c:pt>
                <c:pt idx="43">
                  <c:v>-1135</c:v>
                </c:pt>
                <c:pt idx="44">
                  <c:v>-1182</c:v>
                </c:pt>
                <c:pt idx="45">
                  <c:v>-1206</c:v>
                </c:pt>
                <c:pt idx="46">
                  <c:v>-1253</c:v>
                </c:pt>
                <c:pt idx="47">
                  <c:v>-1277</c:v>
                </c:pt>
                <c:pt idx="48">
                  <c:v>-1300</c:v>
                </c:pt>
                <c:pt idx="49">
                  <c:v>-1300</c:v>
                </c:pt>
                <c:pt idx="50">
                  <c:v>-1324</c:v>
                </c:pt>
                <c:pt idx="51">
                  <c:v>-1324</c:v>
                </c:pt>
                <c:pt idx="52">
                  <c:v>-1324</c:v>
                </c:pt>
                <c:pt idx="53">
                  <c:v>-1324</c:v>
                </c:pt>
                <c:pt idx="54">
                  <c:v>-1300</c:v>
                </c:pt>
                <c:pt idx="55">
                  <c:v>-1277</c:v>
                </c:pt>
                <c:pt idx="56">
                  <c:v>-1229</c:v>
                </c:pt>
                <c:pt idx="57">
                  <c:v>-1158</c:v>
                </c:pt>
                <c:pt idx="58">
                  <c:v>-1111</c:v>
                </c:pt>
                <c:pt idx="59">
                  <c:v>-1064</c:v>
                </c:pt>
                <c:pt idx="60">
                  <c:v>-993</c:v>
                </c:pt>
                <c:pt idx="61">
                  <c:v>-922</c:v>
                </c:pt>
                <c:pt idx="62">
                  <c:v>-827</c:v>
                </c:pt>
                <c:pt idx="63">
                  <c:v>-756</c:v>
                </c:pt>
                <c:pt idx="64">
                  <c:v>-662</c:v>
                </c:pt>
                <c:pt idx="65">
                  <c:v>-567</c:v>
                </c:pt>
                <c:pt idx="66">
                  <c:v>-472</c:v>
                </c:pt>
                <c:pt idx="67">
                  <c:v>-378</c:v>
                </c:pt>
                <c:pt idx="68">
                  <c:v>-283</c:v>
                </c:pt>
                <c:pt idx="69">
                  <c:v>-188</c:v>
                </c:pt>
                <c:pt idx="70">
                  <c:v>-94</c:v>
                </c:pt>
                <c:pt idx="71">
                  <c:v>0</c:v>
                </c:pt>
                <c:pt idx="72">
                  <c:v>118</c:v>
                </c:pt>
                <c:pt idx="73">
                  <c:v>189</c:v>
                </c:pt>
                <c:pt idx="74">
                  <c:v>284</c:v>
                </c:pt>
                <c:pt idx="75">
                  <c:v>355</c:v>
                </c:pt>
                <c:pt idx="76">
                  <c:v>426</c:v>
                </c:pt>
                <c:pt idx="77">
                  <c:v>497</c:v>
                </c:pt>
                <c:pt idx="78">
                  <c:v>568</c:v>
                </c:pt>
                <c:pt idx="79">
                  <c:v>615</c:v>
                </c:pt>
                <c:pt idx="80">
                  <c:v>686</c:v>
                </c:pt>
                <c:pt idx="81">
                  <c:v>710</c:v>
                </c:pt>
                <c:pt idx="82">
                  <c:v>757</c:v>
                </c:pt>
                <c:pt idx="83">
                  <c:v>781</c:v>
                </c:pt>
                <c:pt idx="84">
                  <c:v>804</c:v>
                </c:pt>
                <c:pt idx="85">
                  <c:v>828</c:v>
                </c:pt>
                <c:pt idx="86">
                  <c:v>828</c:v>
                </c:pt>
                <c:pt idx="87">
                  <c:v>828</c:v>
                </c:pt>
                <c:pt idx="88">
                  <c:v>828</c:v>
                </c:pt>
                <c:pt idx="89">
                  <c:v>828</c:v>
                </c:pt>
                <c:pt idx="90">
                  <c:v>804</c:v>
                </c:pt>
                <c:pt idx="91">
                  <c:v>781</c:v>
                </c:pt>
                <c:pt idx="92">
                  <c:v>757</c:v>
                </c:pt>
                <c:pt idx="93">
                  <c:v>710</c:v>
                </c:pt>
                <c:pt idx="94">
                  <c:v>686</c:v>
                </c:pt>
                <c:pt idx="95">
                  <c:v>615</c:v>
                </c:pt>
                <c:pt idx="96">
                  <c:v>568</c:v>
                </c:pt>
                <c:pt idx="97">
                  <c:v>521</c:v>
                </c:pt>
                <c:pt idx="98">
                  <c:v>450</c:v>
                </c:pt>
                <c:pt idx="99">
                  <c:v>402</c:v>
                </c:pt>
                <c:pt idx="100">
                  <c:v>331</c:v>
                </c:pt>
                <c:pt idx="101">
                  <c:v>260</c:v>
                </c:pt>
                <c:pt idx="102">
                  <c:v>213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-94</c:v>
                </c:pt>
                <c:pt idx="108">
                  <c:v>-165</c:v>
                </c:pt>
                <c:pt idx="109">
                  <c:v>-212</c:v>
                </c:pt>
                <c:pt idx="110">
                  <c:v>-259</c:v>
                </c:pt>
                <c:pt idx="111">
                  <c:v>-307</c:v>
                </c:pt>
                <c:pt idx="112">
                  <c:v>-354</c:v>
                </c:pt>
                <c:pt idx="113">
                  <c:v>-401</c:v>
                </c:pt>
                <c:pt idx="114">
                  <c:v>-425</c:v>
                </c:pt>
                <c:pt idx="115">
                  <c:v>-472</c:v>
                </c:pt>
                <c:pt idx="116">
                  <c:v>-496</c:v>
                </c:pt>
                <c:pt idx="117">
                  <c:v>-520</c:v>
                </c:pt>
                <c:pt idx="118">
                  <c:v>-543</c:v>
                </c:pt>
                <c:pt idx="119">
                  <c:v>-543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-567</c:v>
                </c:pt>
                <c:pt idx="124">
                  <c:v>-567</c:v>
                </c:pt>
                <c:pt idx="125">
                  <c:v>-543</c:v>
                </c:pt>
                <c:pt idx="126">
                  <c:v>-543</c:v>
                </c:pt>
                <c:pt idx="127">
                  <c:v>-520</c:v>
                </c:pt>
                <c:pt idx="128">
                  <c:v>-496</c:v>
                </c:pt>
                <c:pt idx="129">
                  <c:v>-472</c:v>
                </c:pt>
                <c:pt idx="130">
                  <c:v>-425</c:v>
                </c:pt>
                <c:pt idx="131">
                  <c:v>-401</c:v>
                </c:pt>
                <c:pt idx="132">
                  <c:v>-354</c:v>
                </c:pt>
                <c:pt idx="133">
                  <c:v>-330</c:v>
                </c:pt>
                <c:pt idx="134">
                  <c:v>-283</c:v>
                </c:pt>
                <c:pt idx="135">
                  <c:v>-259</c:v>
                </c:pt>
                <c:pt idx="136">
                  <c:v>-212</c:v>
                </c:pt>
                <c:pt idx="137">
                  <c:v>-165</c:v>
                </c:pt>
                <c:pt idx="138">
                  <c:v>-117</c:v>
                </c:pt>
                <c:pt idx="139">
                  <c:v>-70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71</c:v>
                </c:pt>
                <c:pt idx="144">
                  <c:v>118</c:v>
                </c:pt>
                <c:pt idx="145">
                  <c:v>142</c:v>
                </c:pt>
                <c:pt idx="146">
                  <c:v>189</c:v>
                </c:pt>
                <c:pt idx="147">
                  <c:v>213</c:v>
                </c:pt>
                <c:pt idx="148">
                  <c:v>237</c:v>
                </c:pt>
                <c:pt idx="149">
                  <c:v>260</c:v>
                </c:pt>
                <c:pt idx="150">
                  <c:v>284</c:v>
                </c:pt>
                <c:pt idx="151">
                  <c:v>308</c:v>
                </c:pt>
                <c:pt idx="152">
                  <c:v>331</c:v>
                </c:pt>
                <c:pt idx="153">
                  <c:v>331</c:v>
                </c:pt>
                <c:pt idx="154">
                  <c:v>331</c:v>
                </c:pt>
                <c:pt idx="155">
                  <c:v>355</c:v>
                </c:pt>
                <c:pt idx="156">
                  <c:v>355</c:v>
                </c:pt>
                <c:pt idx="157">
                  <c:v>355</c:v>
                </c:pt>
                <c:pt idx="158">
                  <c:v>355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237</c:v>
                </c:pt>
                <c:pt idx="167">
                  <c:v>237</c:v>
                </c:pt>
                <c:pt idx="168">
                  <c:v>213</c:v>
                </c:pt>
                <c:pt idx="169">
                  <c:v>189</c:v>
                </c:pt>
                <c:pt idx="170">
                  <c:v>142</c:v>
                </c:pt>
                <c:pt idx="171">
                  <c:v>118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-46</c:v>
                </c:pt>
                <c:pt idx="179">
                  <c:v>-94</c:v>
                </c:pt>
                <c:pt idx="180">
                  <c:v>-117</c:v>
                </c:pt>
                <c:pt idx="181">
                  <c:v>-117</c:v>
                </c:pt>
                <c:pt idx="182">
                  <c:v>-141</c:v>
                </c:pt>
                <c:pt idx="183">
                  <c:v>-165</c:v>
                </c:pt>
                <c:pt idx="184">
                  <c:v>-188</c:v>
                </c:pt>
                <c:pt idx="185">
                  <c:v>-188</c:v>
                </c:pt>
                <c:pt idx="186">
                  <c:v>-212</c:v>
                </c:pt>
                <c:pt idx="187">
                  <c:v>-212</c:v>
                </c:pt>
                <c:pt idx="188">
                  <c:v>-236</c:v>
                </c:pt>
                <c:pt idx="189">
                  <c:v>-236</c:v>
                </c:pt>
                <c:pt idx="190">
                  <c:v>-236</c:v>
                </c:pt>
                <c:pt idx="191">
                  <c:v>-259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-212</c:v>
                </c:pt>
                <c:pt idx="199">
                  <c:v>-212</c:v>
                </c:pt>
                <c:pt idx="200">
                  <c:v>-188</c:v>
                </c:pt>
                <c:pt idx="201">
                  <c:v>-165</c:v>
                </c:pt>
                <c:pt idx="202">
                  <c:v>-165</c:v>
                </c:pt>
                <c:pt idx="203">
                  <c:v>-141</c:v>
                </c:pt>
                <c:pt idx="204">
                  <c:v>-141</c:v>
                </c:pt>
                <c:pt idx="205">
                  <c:v>-117</c:v>
                </c:pt>
                <c:pt idx="206">
                  <c:v>-94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24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95</c:v>
                </c:pt>
                <c:pt idx="220">
                  <c:v>118</c:v>
                </c:pt>
                <c:pt idx="221">
                  <c:v>118</c:v>
                </c:pt>
                <c:pt idx="222">
                  <c:v>118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118</c:v>
                </c:pt>
                <c:pt idx="235">
                  <c:v>118</c:v>
                </c:pt>
                <c:pt idx="236">
                  <c:v>95</c:v>
                </c:pt>
                <c:pt idx="237">
                  <c:v>95</c:v>
                </c:pt>
                <c:pt idx="238">
                  <c:v>95</c:v>
                </c:pt>
                <c:pt idx="239">
                  <c:v>71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-46</c:v>
                </c:pt>
                <c:pt idx="253">
                  <c:v>-46</c:v>
                </c:pt>
                <c:pt idx="254">
                  <c:v>-70</c:v>
                </c:pt>
                <c:pt idx="255">
                  <c:v>-70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-94</c:v>
                </c:pt>
                <c:pt idx="264">
                  <c:v>-117</c:v>
                </c:pt>
                <c:pt idx="265">
                  <c:v>-94</c:v>
                </c:pt>
                <c:pt idx="266">
                  <c:v>-117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-70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-46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24</c:v>
                </c:pt>
                <c:pt idx="310">
                  <c:v>24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0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-23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Sheet1!$F$2:$F$517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1822</c:v>
                </c:pt>
                <c:pt idx="4">
                  <c:v>1751</c:v>
                </c:pt>
                <c:pt idx="5">
                  <c:v>1656</c:v>
                </c:pt>
                <c:pt idx="6">
                  <c:v>1633</c:v>
                </c:pt>
                <c:pt idx="7">
                  <c:v>1562</c:v>
                </c:pt>
                <c:pt idx="8">
                  <c:v>1491</c:v>
                </c:pt>
                <c:pt idx="9">
                  <c:v>1420</c:v>
                </c:pt>
                <c:pt idx="10">
                  <c:v>1349</c:v>
                </c:pt>
                <c:pt idx="11">
                  <c:v>1301</c:v>
                </c:pt>
                <c:pt idx="12">
                  <c:v>1254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781</c:v>
                </c:pt>
                <c:pt idx="20">
                  <c:v>686</c:v>
                </c:pt>
                <c:pt idx="21">
                  <c:v>592</c:v>
                </c:pt>
                <c:pt idx="22">
                  <c:v>497</c:v>
                </c:pt>
                <c:pt idx="23">
                  <c:v>379</c:v>
                </c:pt>
                <c:pt idx="24">
                  <c:v>284</c:v>
                </c:pt>
                <c:pt idx="25">
                  <c:v>189</c:v>
                </c:pt>
                <c:pt idx="26">
                  <c:v>95</c:v>
                </c:pt>
                <c:pt idx="27">
                  <c:v>0</c:v>
                </c:pt>
                <c:pt idx="28">
                  <c:v>-117</c:v>
                </c:pt>
                <c:pt idx="29">
                  <c:v>-188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-543</c:v>
                </c:pt>
                <c:pt idx="34">
                  <c:v>-614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-969</c:v>
                </c:pt>
                <c:pt idx="40">
                  <c:v>-1040</c:v>
                </c:pt>
                <c:pt idx="41">
                  <c:v>-1087</c:v>
                </c:pt>
                <c:pt idx="42">
                  <c:v>-1135</c:v>
                </c:pt>
                <c:pt idx="43">
                  <c:v>-1182</c:v>
                </c:pt>
                <c:pt idx="44">
                  <c:v>-1229</c:v>
                </c:pt>
                <c:pt idx="45">
                  <c:v>-1277</c:v>
                </c:pt>
                <c:pt idx="46">
                  <c:v>-1300</c:v>
                </c:pt>
                <c:pt idx="47">
                  <c:v>-1324</c:v>
                </c:pt>
                <c:pt idx="48">
                  <c:v>-1348</c:v>
                </c:pt>
                <c:pt idx="49">
                  <c:v>-1371</c:v>
                </c:pt>
                <c:pt idx="50">
                  <c:v>-1371</c:v>
                </c:pt>
                <c:pt idx="51">
                  <c:v>-1371</c:v>
                </c:pt>
                <c:pt idx="52">
                  <c:v>-1371</c:v>
                </c:pt>
                <c:pt idx="53">
                  <c:v>-1371</c:v>
                </c:pt>
                <c:pt idx="54">
                  <c:v>-1348</c:v>
                </c:pt>
                <c:pt idx="55">
                  <c:v>-1300</c:v>
                </c:pt>
                <c:pt idx="56">
                  <c:v>-1277</c:v>
                </c:pt>
                <c:pt idx="57">
                  <c:v>-1206</c:v>
                </c:pt>
                <c:pt idx="58">
                  <c:v>-1158</c:v>
                </c:pt>
                <c:pt idx="59">
                  <c:v>-1087</c:v>
                </c:pt>
                <c:pt idx="60">
                  <c:v>-1016</c:v>
                </c:pt>
                <c:pt idx="61">
                  <c:v>-945</c:v>
                </c:pt>
                <c:pt idx="62">
                  <c:v>-874</c:v>
                </c:pt>
                <c:pt idx="63">
                  <c:v>-780</c:v>
                </c:pt>
                <c:pt idx="64">
                  <c:v>-685</c:v>
                </c:pt>
                <c:pt idx="65">
                  <c:v>-591</c:v>
                </c:pt>
                <c:pt idx="66">
                  <c:v>-496</c:v>
                </c:pt>
                <c:pt idx="67">
                  <c:v>-378</c:v>
                </c:pt>
                <c:pt idx="68">
                  <c:v>-283</c:v>
                </c:pt>
                <c:pt idx="69">
                  <c:v>-188</c:v>
                </c:pt>
                <c:pt idx="70">
                  <c:v>-94</c:v>
                </c:pt>
                <c:pt idx="71">
                  <c:v>0</c:v>
                </c:pt>
                <c:pt idx="72">
                  <c:v>118</c:v>
                </c:pt>
                <c:pt idx="73">
                  <c:v>213</c:v>
                </c:pt>
                <c:pt idx="74">
                  <c:v>284</c:v>
                </c:pt>
                <c:pt idx="75">
                  <c:v>379</c:v>
                </c:pt>
                <c:pt idx="76">
                  <c:v>450</c:v>
                </c:pt>
                <c:pt idx="77">
                  <c:v>521</c:v>
                </c:pt>
                <c:pt idx="78">
                  <c:v>592</c:v>
                </c:pt>
                <c:pt idx="79">
                  <c:v>663</c:v>
                </c:pt>
                <c:pt idx="80">
                  <c:v>710</c:v>
                </c:pt>
                <c:pt idx="81">
                  <c:v>757</c:v>
                </c:pt>
                <c:pt idx="82">
                  <c:v>804</c:v>
                </c:pt>
                <c:pt idx="83">
                  <c:v>828</c:v>
                </c:pt>
                <c:pt idx="84">
                  <c:v>852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875</c:v>
                </c:pt>
                <c:pt idx="89">
                  <c:v>852</c:v>
                </c:pt>
                <c:pt idx="90">
                  <c:v>828</c:v>
                </c:pt>
                <c:pt idx="91">
                  <c:v>828</c:v>
                </c:pt>
                <c:pt idx="92">
                  <c:v>781</c:v>
                </c:pt>
                <c:pt idx="93">
                  <c:v>734</c:v>
                </c:pt>
                <c:pt idx="94">
                  <c:v>686</c:v>
                </c:pt>
                <c:pt idx="95">
                  <c:v>639</c:v>
                </c:pt>
                <c:pt idx="96">
                  <c:v>592</c:v>
                </c:pt>
                <c:pt idx="97">
                  <c:v>544</c:v>
                </c:pt>
                <c:pt idx="98">
                  <c:v>473</c:v>
                </c:pt>
                <c:pt idx="99">
                  <c:v>426</c:v>
                </c:pt>
                <c:pt idx="100">
                  <c:v>355</c:v>
                </c:pt>
                <c:pt idx="101">
                  <c:v>308</c:v>
                </c:pt>
                <c:pt idx="102">
                  <c:v>237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-94</c:v>
                </c:pt>
                <c:pt idx="108">
                  <c:v>-165</c:v>
                </c:pt>
                <c:pt idx="109">
                  <c:v>-212</c:v>
                </c:pt>
                <c:pt idx="110">
                  <c:v>-283</c:v>
                </c:pt>
                <c:pt idx="111">
                  <c:v>-330</c:v>
                </c:pt>
                <c:pt idx="112">
                  <c:v>-378</c:v>
                </c:pt>
                <c:pt idx="113">
                  <c:v>-425</c:v>
                </c:pt>
                <c:pt idx="114">
                  <c:v>-449</c:v>
                </c:pt>
                <c:pt idx="115">
                  <c:v>-496</c:v>
                </c:pt>
                <c:pt idx="116">
                  <c:v>-520</c:v>
                </c:pt>
                <c:pt idx="117">
                  <c:v>-543</c:v>
                </c:pt>
                <c:pt idx="118">
                  <c:v>-567</c:v>
                </c:pt>
                <c:pt idx="119">
                  <c:v>-591</c:v>
                </c:pt>
                <c:pt idx="120">
                  <c:v>-591</c:v>
                </c:pt>
                <c:pt idx="121">
                  <c:v>-591</c:v>
                </c:pt>
                <c:pt idx="122">
                  <c:v>-591</c:v>
                </c:pt>
                <c:pt idx="123">
                  <c:v>-591</c:v>
                </c:pt>
                <c:pt idx="124">
                  <c:v>-591</c:v>
                </c:pt>
                <c:pt idx="125">
                  <c:v>-567</c:v>
                </c:pt>
                <c:pt idx="126">
                  <c:v>-543</c:v>
                </c:pt>
                <c:pt idx="127">
                  <c:v>-543</c:v>
                </c:pt>
                <c:pt idx="128">
                  <c:v>-520</c:v>
                </c:pt>
                <c:pt idx="129">
                  <c:v>-496</c:v>
                </c:pt>
                <c:pt idx="130">
                  <c:v>-449</c:v>
                </c:pt>
                <c:pt idx="131">
                  <c:v>-401</c:v>
                </c:pt>
                <c:pt idx="132">
                  <c:v>-378</c:v>
                </c:pt>
                <c:pt idx="133">
                  <c:v>-354</c:v>
                </c:pt>
                <c:pt idx="134">
                  <c:v>-307</c:v>
                </c:pt>
                <c:pt idx="135">
                  <c:v>-259</c:v>
                </c:pt>
                <c:pt idx="136">
                  <c:v>-212</c:v>
                </c:pt>
                <c:pt idx="137">
                  <c:v>-165</c:v>
                </c:pt>
                <c:pt idx="138">
                  <c:v>-117</c:v>
                </c:pt>
                <c:pt idx="139">
                  <c:v>-70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71</c:v>
                </c:pt>
                <c:pt idx="144">
                  <c:v>118</c:v>
                </c:pt>
                <c:pt idx="145">
                  <c:v>166</c:v>
                </c:pt>
                <c:pt idx="146">
                  <c:v>189</c:v>
                </c:pt>
                <c:pt idx="147">
                  <c:v>237</c:v>
                </c:pt>
                <c:pt idx="148">
                  <c:v>260</c:v>
                </c:pt>
                <c:pt idx="149">
                  <c:v>260</c:v>
                </c:pt>
                <c:pt idx="150">
                  <c:v>308</c:v>
                </c:pt>
                <c:pt idx="151">
                  <c:v>331</c:v>
                </c:pt>
                <c:pt idx="152">
                  <c:v>331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379</c:v>
                </c:pt>
                <c:pt idx="157">
                  <c:v>379</c:v>
                </c:pt>
                <c:pt idx="158">
                  <c:v>379</c:v>
                </c:pt>
                <c:pt idx="159">
                  <c:v>355</c:v>
                </c:pt>
                <c:pt idx="160">
                  <c:v>355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237</c:v>
                </c:pt>
                <c:pt idx="168">
                  <c:v>213</c:v>
                </c:pt>
                <c:pt idx="169">
                  <c:v>189</c:v>
                </c:pt>
                <c:pt idx="170">
                  <c:v>166</c:v>
                </c:pt>
                <c:pt idx="171">
                  <c:v>142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-188</c:v>
                </c:pt>
                <c:pt idx="185">
                  <c:v>-212</c:v>
                </c:pt>
                <c:pt idx="186">
                  <c:v>-212</c:v>
                </c:pt>
                <c:pt idx="187">
                  <c:v>-236</c:v>
                </c:pt>
                <c:pt idx="188">
                  <c:v>-236</c:v>
                </c:pt>
                <c:pt idx="189">
                  <c:v>-236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-236</c:v>
                </c:pt>
                <c:pt idx="198">
                  <c:v>-212</c:v>
                </c:pt>
                <c:pt idx="199">
                  <c:v>-212</c:v>
                </c:pt>
                <c:pt idx="200">
                  <c:v>-212</c:v>
                </c:pt>
                <c:pt idx="201">
                  <c:v>-188</c:v>
                </c:pt>
                <c:pt idx="202">
                  <c:v>-165</c:v>
                </c:pt>
                <c:pt idx="203">
                  <c:v>-165</c:v>
                </c:pt>
                <c:pt idx="204">
                  <c:v>-141</c:v>
                </c:pt>
                <c:pt idx="205">
                  <c:v>-117</c:v>
                </c:pt>
                <c:pt idx="206">
                  <c:v>-94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0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95</c:v>
                </c:pt>
                <c:pt idx="220">
                  <c:v>118</c:v>
                </c:pt>
                <c:pt idx="221">
                  <c:v>118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118</c:v>
                </c:pt>
                <c:pt idx="235">
                  <c:v>118</c:v>
                </c:pt>
                <c:pt idx="236">
                  <c:v>118</c:v>
                </c:pt>
                <c:pt idx="237">
                  <c:v>118</c:v>
                </c:pt>
                <c:pt idx="238">
                  <c:v>95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-46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-94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-46</c:v>
                </c:pt>
                <c:pt idx="277">
                  <c:v>-46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71</c:v>
                </c:pt>
                <c:pt idx="296">
                  <c:v>47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0</c:v>
                </c:pt>
                <c:pt idx="381">
                  <c:v>0</c:v>
                </c:pt>
                <c:pt idx="382">
                  <c:v>24</c:v>
                </c:pt>
                <c:pt idx="383">
                  <c:v>0</c:v>
                </c:pt>
                <c:pt idx="384">
                  <c:v>24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-23</c:v>
                </c:pt>
                <c:pt idx="491">
                  <c:v>-23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-23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Sheet1!$G$2:$G$517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1775</c:v>
                </c:pt>
                <c:pt idx="3">
                  <c:v>1917</c:v>
                </c:pt>
                <c:pt idx="4">
                  <c:v>1822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1562</c:v>
                </c:pt>
                <c:pt idx="9">
                  <c:v>1491</c:v>
                </c:pt>
                <c:pt idx="10">
                  <c:v>1420</c:v>
                </c:pt>
                <c:pt idx="11">
                  <c:v>1372</c:v>
                </c:pt>
                <c:pt idx="12">
                  <c:v>1301</c:v>
                </c:pt>
                <c:pt idx="13">
                  <c:v>1254</c:v>
                </c:pt>
                <c:pt idx="14">
                  <c:v>1207</c:v>
                </c:pt>
                <c:pt idx="15">
                  <c:v>1136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615</c:v>
                </c:pt>
                <c:pt idx="22">
                  <c:v>497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-378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-709</c:v>
                </c:pt>
                <c:pt idx="36">
                  <c:v>-803</c:v>
                </c:pt>
                <c:pt idx="37">
                  <c:v>-874</c:v>
                </c:pt>
                <c:pt idx="38">
                  <c:v>-945</c:v>
                </c:pt>
                <c:pt idx="39">
                  <c:v>-1016</c:v>
                </c:pt>
                <c:pt idx="40">
                  <c:v>-1087</c:v>
                </c:pt>
                <c:pt idx="41">
                  <c:v>-1135</c:v>
                </c:pt>
                <c:pt idx="42">
                  <c:v>-1182</c:v>
                </c:pt>
                <c:pt idx="43">
                  <c:v>-1253</c:v>
                </c:pt>
                <c:pt idx="44">
                  <c:v>-1300</c:v>
                </c:pt>
                <c:pt idx="45">
                  <c:v>-1324</c:v>
                </c:pt>
                <c:pt idx="46">
                  <c:v>-1348</c:v>
                </c:pt>
                <c:pt idx="47">
                  <c:v>-1395</c:v>
                </c:pt>
                <c:pt idx="48">
                  <c:v>-1419</c:v>
                </c:pt>
                <c:pt idx="49">
                  <c:v>-1419</c:v>
                </c:pt>
                <c:pt idx="50">
                  <c:v>-1442</c:v>
                </c:pt>
                <c:pt idx="51">
                  <c:v>-1442</c:v>
                </c:pt>
                <c:pt idx="52">
                  <c:v>-1442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-1348</c:v>
                </c:pt>
                <c:pt idx="57">
                  <c:v>-1277</c:v>
                </c:pt>
                <c:pt idx="58">
                  <c:v>-1229</c:v>
                </c:pt>
                <c:pt idx="59">
                  <c:v>-1158</c:v>
                </c:pt>
                <c:pt idx="60">
                  <c:v>-1087</c:v>
                </c:pt>
                <c:pt idx="61">
                  <c:v>-993</c:v>
                </c:pt>
                <c:pt idx="62">
                  <c:v>-922</c:v>
                </c:pt>
                <c:pt idx="63">
                  <c:v>-803</c:v>
                </c:pt>
                <c:pt idx="64">
                  <c:v>-709</c:v>
                </c:pt>
                <c:pt idx="65">
                  <c:v>-614</c:v>
                </c:pt>
                <c:pt idx="66">
                  <c:v>-520</c:v>
                </c:pt>
                <c:pt idx="67">
                  <c:v>-401</c:v>
                </c:pt>
                <c:pt idx="68">
                  <c:v>-307</c:v>
                </c:pt>
                <c:pt idx="69">
                  <c:v>-188</c:v>
                </c:pt>
                <c:pt idx="70">
                  <c:v>-94</c:v>
                </c:pt>
                <c:pt idx="71">
                  <c:v>24</c:v>
                </c:pt>
                <c:pt idx="72">
                  <c:v>118</c:v>
                </c:pt>
                <c:pt idx="73">
                  <c:v>213</c:v>
                </c:pt>
                <c:pt idx="74">
                  <c:v>308</c:v>
                </c:pt>
                <c:pt idx="75">
                  <c:v>402</c:v>
                </c:pt>
                <c:pt idx="76">
                  <c:v>473</c:v>
                </c:pt>
                <c:pt idx="77">
                  <c:v>544</c:v>
                </c:pt>
                <c:pt idx="78">
                  <c:v>615</c:v>
                </c:pt>
                <c:pt idx="79">
                  <c:v>686</c:v>
                </c:pt>
                <c:pt idx="80">
                  <c:v>734</c:v>
                </c:pt>
                <c:pt idx="81">
                  <c:v>804</c:v>
                </c:pt>
                <c:pt idx="82">
                  <c:v>828</c:v>
                </c:pt>
                <c:pt idx="83">
                  <c:v>875</c:v>
                </c:pt>
                <c:pt idx="84">
                  <c:v>899</c:v>
                </c:pt>
                <c:pt idx="85">
                  <c:v>899</c:v>
                </c:pt>
                <c:pt idx="86">
                  <c:v>923</c:v>
                </c:pt>
                <c:pt idx="87">
                  <c:v>923</c:v>
                </c:pt>
                <c:pt idx="88">
                  <c:v>923</c:v>
                </c:pt>
                <c:pt idx="89">
                  <c:v>899</c:v>
                </c:pt>
                <c:pt idx="90">
                  <c:v>875</c:v>
                </c:pt>
                <c:pt idx="91">
                  <c:v>852</c:v>
                </c:pt>
                <c:pt idx="92">
                  <c:v>804</c:v>
                </c:pt>
                <c:pt idx="93">
                  <c:v>781</c:v>
                </c:pt>
                <c:pt idx="94">
                  <c:v>734</c:v>
                </c:pt>
                <c:pt idx="95">
                  <c:v>686</c:v>
                </c:pt>
                <c:pt idx="96">
                  <c:v>639</c:v>
                </c:pt>
                <c:pt idx="97">
                  <c:v>568</c:v>
                </c:pt>
                <c:pt idx="98">
                  <c:v>497</c:v>
                </c:pt>
                <c:pt idx="99">
                  <c:v>450</c:v>
                </c:pt>
                <c:pt idx="100">
                  <c:v>379</c:v>
                </c:pt>
                <c:pt idx="101">
                  <c:v>308</c:v>
                </c:pt>
                <c:pt idx="102">
                  <c:v>237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-165</c:v>
                </c:pt>
                <c:pt idx="109">
                  <c:v>-236</c:v>
                </c:pt>
                <c:pt idx="110">
                  <c:v>-283</c:v>
                </c:pt>
                <c:pt idx="111">
                  <c:v>-354</c:v>
                </c:pt>
                <c:pt idx="112">
                  <c:v>-378</c:v>
                </c:pt>
                <c:pt idx="113">
                  <c:v>-425</c:v>
                </c:pt>
                <c:pt idx="114">
                  <c:v>-472</c:v>
                </c:pt>
                <c:pt idx="115">
                  <c:v>-520</c:v>
                </c:pt>
                <c:pt idx="116">
                  <c:v>-543</c:v>
                </c:pt>
                <c:pt idx="117">
                  <c:v>-567</c:v>
                </c:pt>
                <c:pt idx="118">
                  <c:v>-591</c:v>
                </c:pt>
                <c:pt idx="119">
                  <c:v>-614</c:v>
                </c:pt>
                <c:pt idx="120">
                  <c:v>-614</c:v>
                </c:pt>
                <c:pt idx="121">
                  <c:v>-614</c:v>
                </c:pt>
                <c:pt idx="122">
                  <c:v>-614</c:v>
                </c:pt>
                <c:pt idx="123">
                  <c:v>-614</c:v>
                </c:pt>
                <c:pt idx="124">
                  <c:v>-614</c:v>
                </c:pt>
                <c:pt idx="125">
                  <c:v>-591</c:v>
                </c:pt>
                <c:pt idx="126">
                  <c:v>-591</c:v>
                </c:pt>
                <c:pt idx="127">
                  <c:v>-567</c:v>
                </c:pt>
                <c:pt idx="128">
                  <c:v>-543</c:v>
                </c:pt>
                <c:pt idx="129">
                  <c:v>-496</c:v>
                </c:pt>
                <c:pt idx="130">
                  <c:v>-472</c:v>
                </c:pt>
                <c:pt idx="131">
                  <c:v>-425</c:v>
                </c:pt>
                <c:pt idx="132">
                  <c:v>-401</c:v>
                </c:pt>
                <c:pt idx="133">
                  <c:v>-354</c:v>
                </c:pt>
                <c:pt idx="134">
                  <c:v>-307</c:v>
                </c:pt>
                <c:pt idx="135">
                  <c:v>-283</c:v>
                </c:pt>
                <c:pt idx="136">
                  <c:v>-212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166</c:v>
                </c:pt>
                <c:pt idx="146">
                  <c:v>189</c:v>
                </c:pt>
                <c:pt idx="147">
                  <c:v>237</c:v>
                </c:pt>
                <c:pt idx="148">
                  <c:v>260</c:v>
                </c:pt>
                <c:pt idx="149">
                  <c:v>284</c:v>
                </c:pt>
                <c:pt idx="150">
                  <c:v>308</c:v>
                </c:pt>
                <c:pt idx="151">
                  <c:v>331</c:v>
                </c:pt>
                <c:pt idx="152">
                  <c:v>355</c:v>
                </c:pt>
                <c:pt idx="153">
                  <c:v>355</c:v>
                </c:pt>
                <c:pt idx="154">
                  <c:v>379</c:v>
                </c:pt>
                <c:pt idx="155">
                  <c:v>379</c:v>
                </c:pt>
                <c:pt idx="156">
                  <c:v>402</c:v>
                </c:pt>
                <c:pt idx="157">
                  <c:v>379</c:v>
                </c:pt>
                <c:pt idx="158">
                  <c:v>379</c:v>
                </c:pt>
                <c:pt idx="159">
                  <c:v>379</c:v>
                </c:pt>
                <c:pt idx="160">
                  <c:v>379</c:v>
                </c:pt>
                <c:pt idx="161">
                  <c:v>355</c:v>
                </c:pt>
                <c:pt idx="162">
                  <c:v>355</c:v>
                </c:pt>
                <c:pt idx="163">
                  <c:v>331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237</c:v>
                </c:pt>
                <c:pt idx="168">
                  <c:v>213</c:v>
                </c:pt>
                <c:pt idx="169">
                  <c:v>189</c:v>
                </c:pt>
                <c:pt idx="170">
                  <c:v>166</c:v>
                </c:pt>
                <c:pt idx="171">
                  <c:v>142</c:v>
                </c:pt>
                <c:pt idx="172">
                  <c:v>95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-46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-188</c:v>
                </c:pt>
                <c:pt idx="185">
                  <c:v>-212</c:v>
                </c:pt>
                <c:pt idx="186">
                  <c:v>-212</c:v>
                </c:pt>
                <c:pt idx="187">
                  <c:v>-236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-236</c:v>
                </c:pt>
                <c:pt idx="198">
                  <c:v>-236</c:v>
                </c:pt>
                <c:pt idx="199">
                  <c:v>-212</c:v>
                </c:pt>
                <c:pt idx="200">
                  <c:v>-212</c:v>
                </c:pt>
                <c:pt idx="201">
                  <c:v>-188</c:v>
                </c:pt>
                <c:pt idx="202">
                  <c:v>-188</c:v>
                </c:pt>
                <c:pt idx="203">
                  <c:v>-165</c:v>
                </c:pt>
                <c:pt idx="204">
                  <c:v>-141</c:v>
                </c:pt>
                <c:pt idx="205">
                  <c:v>-117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118</c:v>
                </c:pt>
                <c:pt idx="220">
                  <c:v>118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142</c:v>
                </c:pt>
                <c:pt idx="235">
                  <c:v>118</c:v>
                </c:pt>
                <c:pt idx="236">
                  <c:v>118</c:v>
                </c:pt>
                <c:pt idx="237">
                  <c:v>118</c:v>
                </c:pt>
                <c:pt idx="238">
                  <c:v>95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-94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-94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-46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-70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-46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0</c:v>
                </c:pt>
                <c:pt idx="384">
                  <c:v>24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-23</c:v>
                </c:pt>
                <c:pt idx="489">
                  <c:v>0</c:v>
                </c:pt>
                <c:pt idx="490">
                  <c:v>-23</c:v>
                </c:pt>
                <c:pt idx="491">
                  <c:v>0</c:v>
                </c:pt>
                <c:pt idx="492">
                  <c:v>0</c:v>
                </c:pt>
                <c:pt idx="493">
                  <c:v>-23</c:v>
                </c:pt>
                <c:pt idx="494">
                  <c:v>-23</c:v>
                </c:pt>
                <c:pt idx="495">
                  <c:v>0</c:v>
                </c:pt>
                <c:pt idx="496">
                  <c:v>0</c:v>
                </c:pt>
                <c:pt idx="497">
                  <c:v>-23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Sheet1!$H$2:$H$517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1869</c:v>
                </c:pt>
                <c:pt idx="3">
                  <c:v>1988</c:v>
                </c:pt>
                <c:pt idx="4">
                  <c:v>1893</c:v>
                </c:pt>
                <c:pt idx="5">
                  <c:v>1798</c:v>
                </c:pt>
                <c:pt idx="6">
                  <c:v>1751</c:v>
                </c:pt>
                <c:pt idx="7">
                  <c:v>1704</c:v>
                </c:pt>
                <c:pt idx="8">
                  <c:v>1633</c:v>
                </c:pt>
                <c:pt idx="9">
                  <c:v>1538</c:v>
                </c:pt>
                <c:pt idx="10">
                  <c:v>1467</c:v>
                </c:pt>
                <c:pt idx="11">
                  <c:v>1420</c:v>
                </c:pt>
                <c:pt idx="12">
                  <c:v>1372</c:v>
                </c:pt>
                <c:pt idx="13">
                  <c:v>1301</c:v>
                </c:pt>
                <c:pt idx="14">
                  <c:v>1254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946</c:v>
                </c:pt>
                <c:pt idx="19">
                  <c:v>828</c:v>
                </c:pt>
                <c:pt idx="20">
                  <c:v>734</c:v>
                </c:pt>
                <c:pt idx="21">
                  <c:v>639</c:v>
                </c:pt>
                <c:pt idx="22">
                  <c:v>521</c:v>
                </c:pt>
                <c:pt idx="23">
                  <c:v>426</c:v>
                </c:pt>
                <c:pt idx="24">
                  <c:v>308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-567</c:v>
                </c:pt>
                <c:pt idx="34">
                  <c:v>-662</c:v>
                </c:pt>
                <c:pt idx="35">
                  <c:v>-756</c:v>
                </c:pt>
                <c:pt idx="36">
                  <c:v>-827</c:v>
                </c:pt>
                <c:pt idx="37">
                  <c:v>-922</c:v>
                </c:pt>
                <c:pt idx="38">
                  <c:v>-969</c:v>
                </c:pt>
                <c:pt idx="39">
                  <c:v>-1064</c:v>
                </c:pt>
                <c:pt idx="40">
                  <c:v>-1135</c:v>
                </c:pt>
                <c:pt idx="41">
                  <c:v>-1182</c:v>
                </c:pt>
                <c:pt idx="42">
                  <c:v>-1253</c:v>
                </c:pt>
                <c:pt idx="43">
                  <c:v>-1300</c:v>
                </c:pt>
                <c:pt idx="44">
                  <c:v>-1324</c:v>
                </c:pt>
                <c:pt idx="45">
                  <c:v>-1371</c:v>
                </c:pt>
                <c:pt idx="46">
                  <c:v>-1419</c:v>
                </c:pt>
                <c:pt idx="47">
                  <c:v>-1442</c:v>
                </c:pt>
                <c:pt idx="48">
                  <c:v>-1466</c:v>
                </c:pt>
                <c:pt idx="49">
                  <c:v>-1490</c:v>
                </c:pt>
                <c:pt idx="50">
                  <c:v>-1490</c:v>
                </c:pt>
                <c:pt idx="51">
                  <c:v>-1513</c:v>
                </c:pt>
                <c:pt idx="52">
                  <c:v>-1513</c:v>
                </c:pt>
                <c:pt idx="53">
                  <c:v>-1490</c:v>
                </c:pt>
                <c:pt idx="54">
                  <c:v>-1466</c:v>
                </c:pt>
                <c:pt idx="55">
                  <c:v>-1419</c:v>
                </c:pt>
                <c:pt idx="56">
                  <c:v>-1371</c:v>
                </c:pt>
                <c:pt idx="57">
                  <c:v>-1324</c:v>
                </c:pt>
                <c:pt idx="58">
                  <c:v>-1277</c:v>
                </c:pt>
                <c:pt idx="59">
                  <c:v>-1182</c:v>
                </c:pt>
                <c:pt idx="60">
                  <c:v>-1111</c:v>
                </c:pt>
                <c:pt idx="61">
                  <c:v>-1040</c:v>
                </c:pt>
                <c:pt idx="62">
                  <c:v>-945</c:v>
                </c:pt>
                <c:pt idx="63">
                  <c:v>-851</c:v>
                </c:pt>
                <c:pt idx="64">
                  <c:v>-733</c:v>
                </c:pt>
                <c:pt idx="65">
                  <c:v>-638</c:v>
                </c:pt>
                <c:pt idx="66">
                  <c:v>-543</c:v>
                </c:pt>
                <c:pt idx="67">
                  <c:v>-425</c:v>
                </c:pt>
                <c:pt idx="68">
                  <c:v>-330</c:v>
                </c:pt>
                <c:pt idx="69">
                  <c:v>-188</c:v>
                </c:pt>
                <c:pt idx="70">
                  <c:v>-94</c:v>
                </c:pt>
                <c:pt idx="71">
                  <c:v>24</c:v>
                </c:pt>
                <c:pt idx="72">
                  <c:v>118</c:v>
                </c:pt>
                <c:pt idx="73">
                  <c:v>213</c:v>
                </c:pt>
                <c:pt idx="74">
                  <c:v>331</c:v>
                </c:pt>
                <c:pt idx="75">
                  <c:v>402</c:v>
                </c:pt>
                <c:pt idx="76">
                  <c:v>497</c:v>
                </c:pt>
                <c:pt idx="77">
                  <c:v>568</c:v>
                </c:pt>
                <c:pt idx="78">
                  <c:v>639</c:v>
                </c:pt>
                <c:pt idx="79">
                  <c:v>710</c:v>
                </c:pt>
                <c:pt idx="80">
                  <c:v>781</c:v>
                </c:pt>
                <c:pt idx="81">
                  <c:v>828</c:v>
                </c:pt>
                <c:pt idx="82">
                  <c:v>875</c:v>
                </c:pt>
                <c:pt idx="83">
                  <c:v>899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946</c:v>
                </c:pt>
                <c:pt idx="89">
                  <c:v>946</c:v>
                </c:pt>
                <c:pt idx="90">
                  <c:v>923</c:v>
                </c:pt>
                <c:pt idx="91">
                  <c:v>899</c:v>
                </c:pt>
                <c:pt idx="92">
                  <c:v>852</c:v>
                </c:pt>
                <c:pt idx="93">
                  <c:v>804</c:v>
                </c:pt>
                <c:pt idx="94">
                  <c:v>757</c:v>
                </c:pt>
                <c:pt idx="95">
                  <c:v>710</c:v>
                </c:pt>
                <c:pt idx="96">
                  <c:v>663</c:v>
                </c:pt>
                <c:pt idx="97">
                  <c:v>592</c:v>
                </c:pt>
                <c:pt idx="98">
                  <c:v>521</c:v>
                </c:pt>
                <c:pt idx="99">
                  <c:v>450</c:v>
                </c:pt>
                <c:pt idx="100">
                  <c:v>379</c:v>
                </c:pt>
                <c:pt idx="101">
                  <c:v>331</c:v>
                </c:pt>
                <c:pt idx="102">
                  <c:v>260</c:v>
                </c:pt>
                <c:pt idx="103">
                  <c:v>189</c:v>
                </c:pt>
                <c:pt idx="104">
                  <c:v>118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-165</c:v>
                </c:pt>
                <c:pt idx="109">
                  <c:v>-236</c:v>
                </c:pt>
                <c:pt idx="110">
                  <c:v>-283</c:v>
                </c:pt>
                <c:pt idx="111">
                  <c:v>-354</c:v>
                </c:pt>
                <c:pt idx="112">
                  <c:v>-401</c:v>
                </c:pt>
                <c:pt idx="113">
                  <c:v>-449</c:v>
                </c:pt>
                <c:pt idx="114">
                  <c:v>-496</c:v>
                </c:pt>
                <c:pt idx="115">
                  <c:v>-543</c:v>
                </c:pt>
                <c:pt idx="116">
                  <c:v>-567</c:v>
                </c:pt>
                <c:pt idx="117">
                  <c:v>-591</c:v>
                </c:pt>
                <c:pt idx="118">
                  <c:v>-614</c:v>
                </c:pt>
                <c:pt idx="119">
                  <c:v>-638</c:v>
                </c:pt>
                <c:pt idx="120">
                  <c:v>-638</c:v>
                </c:pt>
                <c:pt idx="121">
                  <c:v>-638</c:v>
                </c:pt>
                <c:pt idx="122">
                  <c:v>-638</c:v>
                </c:pt>
                <c:pt idx="123">
                  <c:v>-638</c:v>
                </c:pt>
                <c:pt idx="124">
                  <c:v>-638</c:v>
                </c:pt>
                <c:pt idx="125">
                  <c:v>-614</c:v>
                </c:pt>
                <c:pt idx="126">
                  <c:v>-591</c:v>
                </c:pt>
                <c:pt idx="127">
                  <c:v>-567</c:v>
                </c:pt>
                <c:pt idx="128">
                  <c:v>-543</c:v>
                </c:pt>
                <c:pt idx="129">
                  <c:v>-520</c:v>
                </c:pt>
                <c:pt idx="130">
                  <c:v>-496</c:v>
                </c:pt>
                <c:pt idx="131">
                  <c:v>-449</c:v>
                </c:pt>
                <c:pt idx="132">
                  <c:v>-401</c:v>
                </c:pt>
                <c:pt idx="133">
                  <c:v>-378</c:v>
                </c:pt>
                <c:pt idx="134">
                  <c:v>-330</c:v>
                </c:pt>
                <c:pt idx="135">
                  <c:v>-283</c:v>
                </c:pt>
                <c:pt idx="136">
                  <c:v>-236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166</c:v>
                </c:pt>
                <c:pt idx="146">
                  <c:v>213</c:v>
                </c:pt>
                <c:pt idx="147">
                  <c:v>237</c:v>
                </c:pt>
                <c:pt idx="148">
                  <c:v>260</c:v>
                </c:pt>
                <c:pt idx="149">
                  <c:v>308</c:v>
                </c:pt>
                <c:pt idx="150">
                  <c:v>331</c:v>
                </c:pt>
                <c:pt idx="151">
                  <c:v>355</c:v>
                </c:pt>
                <c:pt idx="152">
                  <c:v>355</c:v>
                </c:pt>
                <c:pt idx="153">
                  <c:v>379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402</c:v>
                </c:pt>
                <c:pt idx="159">
                  <c:v>402</c:v>
                </c:pt>
                <c:pt idx="160">
                  <c:v>379</c:v>
                </c:pt>
                <c:pt idx="161">
                  <c:v>379</c:v>
                </c:pt>
                <c:pt idx="162">
                  <c:v>355</c:v>
                </c:pt>
                <c:pt idx="163">
                  <c:v>355</c:v>
                </c:pt>
                <c:pt idx="164">
                  <c:v>331</c:v>
                </c:pt>
                <c:pt idx="165">
                  <c:v>308</c:v>
                </c:pt>
                <c:pt idx="166">
                  <c:v>284</c:v>
                </c:pt>
                <c:pt idx="167">
                  <c:v>260</c:v>
                </c:pt>
                <c:pt idx="168">
                  <c:v>237</c:v>
                </c:pt>
                <c:pt idx="169">
                  <c:v>213</c:v>
                </c:pt>
                <c:pt idx="170">
                  <c:v>166</c:v>
                </c:pt>
                <c:pt idx="171">
                  <c:v>142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-46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-212</c:v>
                </c:pt>
                <c:pt idx="185">
                  <c:v>-212</c:v>
                </c:pt>
                <c:pt idx="186">
                  <c:v>-236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-283</c:v>
                </c:pt>
                <c:pt idx="194">
                  <c:v>-259</c:v>
                </c:pt>
                <c:pt idx="195">
                  <c:v>-259</c:v>
                </c:pt>
                <c:pt idx="196">
                  <c:v>-259</c:v>
                </c:pt>
                <c:pt idx="197">
                  <c:v>-259</c:v>
                </c:pt>
                <c:pt idx="198">
                  <c:v>-236</c:v>
                </c:pt>
                <c:pt idx="199">
                  <c:v>-236</c:v>
                </c:pt>
                <c:pt idx="200">
                  <c:v>-212</c:v>
                </c:pt>
                <c:pt idx="201">
                  <c:v>-212</c:v>
                </c:pt>
                <c:pt idx="202">
                  <c:v>-188</c:v>
                </c:pt>
                <c:pt idx="203">
                  <c:v>-165</c:v>
                </c:pt>
                <c:pt idx="204">
                  <c:v>-141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166</c:v>
                </c:pt>
                <c:pt idx="234">
                  <c:v>142</c:v>
                </c:pt>
                <c:pt idx="235">
                  <c:v>142</c:v>
                </c:pt>
                <c:pt idx="236">
                  <c:v>118</c:v>
                </c:pt>
                <c:pt idx="237">
                  <c:v>118</c:v>
                </c:pt>
                <c:pt idx="238">
                  <c:v>95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-117</c:v>
                </c:pt>
                <c:pt idx="270">
                  <c:v>-94</c:v>
                </c:pt>
                <c:pt idx="271">
                  <c:v>-94</c:v>
                </c:pt>
                <c:pt idx="272">
                  <c:v>-94</c:v>
                </c:pt>
                <c:pt idx="273">
                  <c:v>-94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-70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-70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-23</c:v>
                </c:pt>
                <c:pt idx="345">
                  <c:v>-46</c:v>
                </c:pt>
                <c:pt idx="346">
                  <c:v>-46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24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0</c:v>
                </c:pt>
                <c:pt idx="383">
                  <c:v>0</c:v>
                </c:pt>
                <c:pt idx="384">
                  <c:v>24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0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24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-23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-23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Sheet1!$I$2:$I$517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1964</c:v>
                </c:pt>
                <c:pt idx="5">
                  <c:v>1869</c:v>
                </c:pt>
                <c:pt idx="6">
                  <c:v>1822</c:v>
                </c:pt>
                <c:pt idx="7">
                  <c:v>1775</c:v>
                </c:pt>
                <c:pt idx="8">
                  <c:v>1704</c:v>
                </c:pt>
                <c:pt idx="9">
                  <c:v>1609</c:v>
                </c:pt>
                <c:pt idx="10">
                  <c:v>1538</c:v>
                </c:pt>
                <c:pt idx="11">
                  <c:v>1467</c:v>
                </c:pt>
                <c:pt idx="12">
                  <c:v>1420</c:v>
                </c:pt>
                <c:pt idx="13">
                  <c:v>1372</c:v>
                </c:pt>
                <c:pt idx="14">
                  <c:v>1301</c:v>
                </c:pt>
                <c:pt idx="15">
                  <c:v>1230</c:v>
                </c:pt>
                <c:pt idx="16">
                  <c:v>1136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-591</c:v>
                </c:pt>
                <c:pt idx="34">
                  <c:v>-685</c:v>
                </c:pt>
                <c:pt idx="35">
                  <c:v>-780</c:v>
                </c:pt>
                <c:pt idx="36">
                  <c:v>-851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-1229</c:v>
                </c:pt>
                <c:pt idx="42">
                  <c:v>-1300</c:v>
                </c:pt>
                <c:pt idx="43">
                  <c:v>-1348</c:v>
                </c:pt>
                <c:pt idx="44">
                  <c:v>-1395</c:v>
                </c:pt>
                <c:pt idx="45">
                  <c:v>-1442</c:v>
                </c:pt>
                <c:pt idx="46">
                  <c:v>-1466</c:v>
                </c:pt>
                <c:pt idx="47">
                  <c:v>-1490</c:v>
                </c:pt>
                <c:pt idx="48">
                  <c:v>-1513</c:v>
                </c:pt>
                <c:pt idx="49">
                  <c:v>-1537</c:v>
                </c:pt>
                <c:pt idx="50">
                  <c:v>-1561</c:v>
                </c:pt>
                <c:pt idx="51">
                  <c:v>-1561</c:v>
                </c:pt>
                <c:pt idx="52">
                  <c:v>-1561</c:v>
                </c:pt>
                <c:pt idx="53">
                  <c:v>-1561</c:v>
                </c:pt>
                <c:pt idx="54">
                  <c:v>-1513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-1324</c:v>
                </c:pt>
                <c:pt idx="59">
                  <c:v>-1253</c:v>
                </c:pt>
                <c:pt idx="60">
                  <c:v>-1158</c:v>
                </c:pt>
                <c:pt idx="61">
                  <c:v>-1064</c:v>
                </c:pt>
                <c:pt idx="62">
                  <c:v>-993</c:v>
                </c:pt>
                <c:pt idx="63">
                  <c:v>-874</c:v>
                </c:pt>
                <c:pt idx="64">
                  <c:v>-780</c:v>
                </c:pt>
                <c:pt idx="65">
                  <c:v>-662</c:v>
                </c:pt>
                <c:pt idx="66">
                  <c:v>-543</c:v>
                </c:pt>
                <c:pt idx="67">
                  <c:v>-425</c:v>
                </c:pt>
                <c:pt idx="68">
                  <c:v>-330</c:v>
                </c:pt>
                <c:pt idx="69">
                  <c:v>-212</c:v>
                </c:pt>
                <c:pt idx="70">
                  <c:v>-94</c:v>
                </c:pt>
                <c:pt idx="71">
                  <c:v>24</c:v>
                </c:pt>
                <c:pt idx="72">
                  <c:v>142</c:v>
                </c:pt>
                <c:pt idx="73">
                  <c:v>237</c:v>
                </c:pt>
                <c:pt idx="74">
                  <c:v>331</c:v>
                </c:pt>
                <c:pt idx="75">
                  <c:v>426</c:v>
                </c:pt>
                <c:pt idx="76">
                  <c:v>521</c:v>
                </c:pt>
                <c:pt idx="77">
                  <c:v>592</c:v>
                </c:pt>
                <c:pt idx="78">
                  <c:v>686</c:v>
                </c:pt>
                <c:pt idx="79">
                  <c:v>734</c:v>
                </c:pt>
                <c:pt idx="80">
                  <c:v>804</c:v>
                </c:pt>
                <c:pt idx="81">
                  <c:v>852</c:v>
                </c:pt>
                <c:pt idx="82">
                  <c:v>899</c:v>
                </c:pt>
                <c:pt idx="83">
                  <c:v>946</c:v>
                </c:pt>
                <c:pt idx="84">
                  <c:v>970</c:v>
                </c:pt>
                <c:pt idx="85">
                  <c:v>970</c:v>
                </c:pt>
                <c:pt idx="86">
                  <c:v>994</c:v>
                </c:pt>
                <c:pt idx="87">
                  <c:v>994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923</c:v>
                </c:pt>
                <c:pt idx="92">
                  <c:v>875</c:v>
                </c:pt>
                <c:pt idx="93">
                  <c:v>852</c:v>
                </c:pt>
                <c:pt idx="94">
                  <c:v>781</c:v>
                </c:pt>
                <c:pt idx="95">
                  <c:v>734</c:v>
                </c:pt>
                <c:pt idx="96">
                  <c:v>686</c:v>
                </c:pt>
                <c:pt idx="97">
                  <c:v>615</c:v>
                </c:pt>
                <c:pt idx="98">
                  <c:v>544</c:v>
                </c:pt>
                <c:pt idx="99">
                  <c:v>473</c:v>
                </c:pt>
                <c:pt idx="100">
                  <c:v>402</c:v>
                </c:pt>
                <c:pt idx="101">
                  <c:v>331</c:v>
                </c:pt>
                <c:pt idx="102">
                  <c:v>260</c:v>
                </c:pt>
                <c:pt idx="103">
                  <c:v>189</c:v>
                </c:pt>
                <c:pt idx="104">
                  <c:v>118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-188</c:v>
                </c:pt>
                <c:pt idx="109">
                  <c:v>-236</c:v>
                </c:pt>
                <c:pt idx="110">
                  <c:v>-307</c:v>
                </c:pt>
                <c:pt idx="111">
                  <c:v>-378</c:v>
                </c:pt>
                <c:pt idx="112">
                  <c:v>-425</c:v>
                </c:pt>
                <c:pt idx="113">
                  <c:v>-472</c:v>
                </c:pt>
                <c:pt idx="114">
                  <c:v>-520</c:v>
                </c:pt>
                <c:pt idx="115">
                  <c:v>-543</c:v>
                </c:pt>
                <c:pt idx="116">
                  <c:v>-591</c:v>
                </c:pt>
                <c:pt idx="117">
                  <c:v>-614</c:v>
                </c:pt>
                <c:pt idx="118">
                  <c:v>-638</c:v>
                </c:pt>
                <c:pt idx="119">
                  <c:v>-662</c:v>
                </c:pt>
                <c:pt idx="120">
                  <c:v>-662</c:v>
                </c:pt>
                <c:pt idx="121">
                  <c:v>-662</c:v>
                </c:pt>
                <c:pt idx="122">
                  <c:v>-685</c:v>
                </c:pt>
                <c:pt idx="123">
                  <c:v>-662</c:v>
                </c:pt>
                <c:pt idx="124">
                  <c:v>-662</c:v>
                </c:pt>
                <c:pt idx="125">
                  <c:v>-638</c:v>
                </c:pt>
                <c:pt idx="126">
                  <c:v>-614</c:v>
                </c:pt>
                <c:pt idx="127">
                  <c:v>-591</c:v>
                </c:pt>
                <c:pt idx="128">
                  <c:v>-567</c:v>
                </c:pt>
                <c:pt idx="129">
                  <c:v>-543</c:v>
                </c:pt>
                <c:pt idx="130">
                  <c:v>-520</c:v>
                </c:pt>
                <c:pt idx="131">
                  <c:v>-472</c:v>
                </c:pt>
                <c:pt idx="132">
                  <c:v>-425</c:v>
                </c:pt>
                <c:pt idx="133">
                  <c:v>-378</c:v>
                </c:pt>
                <c:pt idx="134">
                  <c:v>-330</c:v>
                </c:pt>
                <c:pt idx="135">
                  <c:v>-283</c:v>
                </c:pt>
                <c:pt idx="136">
                  <c:v>-236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189</c:v>
                </c:pt>
                <c:pt idx="146">
                  <c:v>213</c:v>
                </c:pt>
                <c:pt idx="147">
                  <c:v>260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379</c:v>
                </c:pt>
                <c:pt idx="152">
                  <c:v>379</c:v>
                </c:pt>
                <c:pt idx="153">
                  <c:v>402</c:v>
                </c:pt>
                <c:pt idx="154">
                  <c:v>402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426</c:v>
                </c:pt>
                <c:pt idx="159">
                  <c:v>426</c:v>
                </c:pt>
                <c:pt idx="160">
                  <c:v>402</c:v>
                </c:pt>
                <c:pt idx="161">
                  <c:v>379</c:v>
                </c:pt>
                <c:pt idx="162">
                  <c:v>379</c:v>
                </c:pt>
                <c:pt idx="163">
                  <c:v>355</c:v>
                </c:pt>
                <c:pt idx="164">
                  <c:v>331</c:v>
                </c:pt>
                <c:pt idx="165">
                  <c:v>331</c:v>
                </c:pt>
                <c:pt idx="166">
                  <c:v>284</c:v>
                </c:pt>
                <c:pt idx="167">
                  <c:v>260</c:v>
                </c:pt>
                <c:pt idx="168">
                  <c:v>237</c:v>
                </c:pt>
                <c:pt idx="169">
                  <c:v>213</c:v>
                </c:pt>
                <c:pt idx="170">
                  <c:v>189</c:v>
                </c:pt>
                <c:pt idx="171">
                  <c:v>142</c:v>
                </c:pt>
                <c:pt idx="172">
                  <c:v>118</c:v>
                </c:pt>
                <c:pt idx="173">
                  <c:v>95</c:v>
                </c:pt>
                <c:pt idx="174">
                  <c:v>47</c:v>
                </c:pt>
                <c:pt idx="175">
                  <c:v>24</c:v>
                </c:pt>
                <c:pt idx="176">
                  <c:v>-23</c:v>
                </c:pt>
                <c:pt idx="177">
                  <c:v>-46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-259</c:v>
                </c:pt>
                <c:pt idx="188">
                  <c:v>-259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-283</c:v>
                </c:pt>
                <c:pt idx="194">
                  <c:v>-283</c:v>
                </c:pt>
                <c:pt idx="195">
                  <c:v>-283</c:v>
                </c:pt>
                <c:pt idx="196">
                  <c:v>-259</c:v>
                </c:pt>
                <c:pt idx="197">
                  <c:v>-259</c:v>
                </c:pt>
                <c:pt idx="198">
                  <c:v>-259</c:v>
                </c:pt>
                <c:pt idx="199">
                  <c:v>-236</c:v>
                </c:pt>
                <c:pt idx="200">
                  <c:v>-236</c:v>
                </c:pt>
                <c:pt idx="201">
                  <c:v>-212</c:v>
                </c:pt>
                <c:pt idx="202">
                  <c:v>-188</c:v>
                </c:pt>
                <c:pt idx="203">
                  <c:v>-165</c:v>
                </c:pt>
                <c:pt idx="204">
                  <c:v>-165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95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166</c:v>
                </c:pt>
                <c:pt idx="234">
                  <c:v>142</c:v>
                </c:pt>
                <c:pt idx="235">
                  <c:v>142</c:v>
                </c:pt>
                <c:pt idx="236">
                  <c:v>142</c:v>
                </c:pt>
                <c:pt idx="237">
                  <c:v>118</c:v>
                </c:pt>
                <c:pt idx="238">
                  <c:v>118</c:v>
                </c:pt>
                <c:pt idx="239">
                  <c:v>95</c:v>
                </c:pt>
                <c:pt idx="240">
                  <c:v>95</c:v>
                </c:pt>
                <c:pt idx="241">
                  <c:v>71</c:v>
                </c:pt>
                <c:pt idx="242">
                  <c:v>71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-70</c:v>
                </c:pt>
                <c:pt idx="252">
                  <c:v>-70</c:v>
                </c:pt>
                <c:pt idx="253">
                  <c:v>-70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-141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-117</c:v>
                </c:pt>
                <c:pt idx="270">
                  <c:v>-117</c:v>
                </c:pt>
                <c:pt idx="271">
                  <c:v>-94</c:v>
                </c:pt>
                <c:pt idx="272">
                  <c:v>-94</c:v>
                </c:pt>
                <c:pt idx="273">
                  <c:v>-94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-70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-46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24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0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24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-23</c:v>
                </c:pt>
                <c:pt idx="489">
                  <c:v>-23</c:v>
                </c:pt>
                <c:pt idx="490">
                  <c:v>-23</c:v>
                </c:pt>
                <c:pt idx="491">
                  <c:v>0</c:v>
                </c:pt>
                <c:pt idx="492">
                  <c:v>-23</c:v>
                </c:pt>
                <c:pt idx="493">
                  <c:v>0</c:v>
                </c:pt>
                <c:pt idx="494">
                  <c:v>-23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Sheet1!$J$2:$J$517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2059</c:v>
                </c:pt>
                <c:pt idx="5">
                  <c:v>1940</c:v>
                </c:pt>
                <c:pt idx="6">
                  <c:v>1893</c:v>
                </c:pt>
                <c:pt idx="7">
                  <c:v>1846</c:v>
                </c:pt>
                <c:pt idx="8">
                  <c:v>1751</c:v>
                </c:pt>
                <c:pt idx="9">
                  <c:v>1680</c:v>
                </c:pt>
                <c:pt idx="10">
                  <c:v>1585</c:v>
                </c:pt>
                <c:pt idx="11">
                  <c:v>1514</c:v>
                </c:pt>
                <c:pt idx="12">
                  <c:v>1467</c:v>
                </c:pt>
                <c:pt idx="13">
                  <c:v>1420</c:v>
                </c:pt>
                <c:pt idx="14">
                  <c:v>1349</c:v>
                </c:pt>
                <c:pt idx="15">
                  <c:v>1278</c:v>
                </c:pt>
                <c:pt idx="16">
                  <c:v>1183</c:v>
                </c:pt>
                <c:pt idx="17">
                  <c:v>1088</c:v>
                </c:pt>
                <c:pt idx="18">
                  <c:v>1017</c:v>
                </c:pt>
                <c:pt idx="19">
                  <c:v>899</c:v>
                </c:pt>
                <c:pt idx="20">
                  <c:v>804</c:v>
                </c:pt>
                <c:pt idx="21">
                  <c:v>686</c:v>
                </c:pt>
                <c:pt idx="22">
                  <c:v>568</c:v>
                </c:pt>
                <c:pt idx="23">
                  <c:v>450</c:v>
                </c:pt>
                <c:pt idx="24">
                  <c:v>331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-543</c:v>
                </c:pt>
                <c:pt idx="33">
                  <c:v>-614</c:v>
                </c:pt>
                <c:pt idx="34">
                  <c:v>-733</c:v>
                </c:pt>
                <c:pt idx="35">
                  <c:v>-803</c:v>
                </c:pt>
                <c:pt idx="36">
                  <c:v>-898</c:v>
                </c:pt>
                <c:pt idx="37">
                  <c:v>-993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-1277</c:v>
                </c:pt>
                <c:pt idx="42">
                  <c:v>-1348</c:v>
                </c:pt>
                <c:pt idx="43">
                  <c:v>-1395</c:v>
                </c:pt>
                <c:pt idx="44">
                  <c:v>-1442</c:v>
                </c:pt>
                <c:pt idx="45">
                  <c:v>-1490</c:v>
                </c:pt>
                <c:pt idx="46">
                  <c:v>-1537</c:v>
                </c:pt>
                <c:pt idx="47">
                  <c:v>-1561</c:v>
                </c:pt>
                <c:pt idx="48">
                  <c:v>-1584</c:v>
                </c:pt>
                <c:pt idx="49">
                  <c:v>-1608</c:v>
                </c:pt>
                <c:pt idx="50">
                  <c:v>-1632</c:v>
                </c:pt>
                <c:pt idx="51">
                  <c:v>-1632</c:v>
                </c:pt>
                <c:pt idx="52">
                  <c:v>-1632</c:v>
                </c:pt>
                <c:pt idx="53">
                  <c:v>-1608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-1442</c:v>
                </c:pt>
                <c:pt idx="58">
                  <c:v>-1371</c:v>
                </c:pt>
                <c:pt idx="59">
                  <c:v>-1300</c:v>
                </c:pt>
                <c:pt idx="60">
                  <c:v>-1206</c:v>
                </c:pt>
                <c:pt idx="61">
                  <c:v>-1111</c:v>
                </c:pt>
                <c:pt idx="62">
                  <c:v>-1016</c:v>
                </c:pt>
                <c:pt idx="63">
                  <c:v>-922</c:v>
                </c:pt>
                <c:pt idx="64">
                  <c:v>-803</c:v>
                </c:pt>
                <c:pt idx="65">
                  <c:v>-685</c:v>
                </c:pt>
                <c:pt idx="66">
                  <c:v>-567</c:v>
                </c:pt>
                <c:pt idx="67">
                  <c:v>-449</c:v>
                </c:pt>
                <c:pt idx="68">
                  <c:v>-330</c:v>
                </c:pt>
                <c:pt idx="69">
                  <c:v>-212</c:v>
                </c:pt>
                <c:pt idx="70">
                  <c:v>-94</c:v>
                </c:pt>
                <c:pt idx="71">
                  <c:v>24</c:v>
                </c:pt>
                <c:pt idx="72">
                  <c:v>142</c:v>
                </c:pt>
                <c:pt idx="73">
                  <c:v>237</c:v>
                </c:pt>
                <c:pt idx="74">
                  <c:v>355</c:v>
                </c:pt>
                <c:pt idx="75">
                  <c:v>450</c:v>
                </c:pt>
                <c:pt idx="76">
                  <c:v>544</c:v>
                </c:pt>
                <c:pt idx="77">
                  <c:v>615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899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1017</c:v>
                </c:pt>
                <c:pt idx="86">
                  <c:v>1017</c:v>
                </c:pt>
                <c:pt idx="87">
                  <c:v>1041</c:v>
                </c:pt>
                <c:pt idx="88">
                  <c:v>1017</c:v>
                </c:pt>
                <c:pt idx="89">
                  <c:v>994</c:v>
                </c:pt>
                <c:pt idx="90">
                  <c:v>994</c:v>
                </c:pt>
                <c:pt idx="91">
                  <c:v>946</c:v>
                </c:pt>
                <c:pt idx="92">
                  <c:v>923</c:v>
                </c:pt>
                <c:pt idx="93">
                  <c:v>875</c:v>
                </c:pt>
                <c:pt idx="94">
                  <c:v>828</c:v>
                </c:pt>
                <c:pt idx="95">
                  <c:v>757</c:v>
                </c:pt>
                <c:pt idx="96">
                  <c:v>710</c:v>
                </c:pt>
                <c:pt idx="97">
                  <c:v>639</c:v>
                </c:pt>
                <c:pt idx="98">
                  <c:v>568</c:v>
                </c:pt>
                <c:pt idx="99">
                  <c:v>497</c:v>
                </c:pt>
                <c:pt idx="100">
                  <c:v>426</c:v>
                </c:pt>
                <c:pt idx="101">
                  <c:v>331</c:v>
                </c:pt>
                <c:pt idx="102">
                  <c:v>260</c:v>
                </c:pt>
                <c:pt idx="103">
                  <c:v>189</c:v>
                </c:pt>
                <c:pt idx="104">
                  <c:v>118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-188</c:v>
                </c:pt>
                <c:pt idx="109">
                  <c:v>-259</c:v>
                </c:pt>
                <c:pt idx="110">
                  <c:v>-330</c:v>
                </c:pt>
                <c:pt idx="111">
                  <c:v>-378</c:v>
                </c:pt>
                <c:pt idx="112">
                  <c:v>-425</c:v>
                </c:pt>
                <c:pt idx="113">
                  <c:v>-496</c:v>
                </c:pt>
                <c:pt idx="114">
                  <c:v>-543</c:v>
                </c:pt>
                <c:pt idx="115">
                  <c:v>-567</c:v>
                </c:pt>
                <c:pt idx="116">
                  <c:v>-614</c:v>
                </c:pt>
                <c:pt idx="117">
                  <c:v>-638</c:v>
                </c:pt>
                <c:pt idx="118">
                  <c:v>-662</c:v>
                </c:pt>
                <c:pt idx="119">
                  <c:v>-685</c:v>
                </c:pt>
                <c:pt idx="120">
                  <c:v>-685</c:v>
                </c:pt>
                <c:pt idx="121">
                  <c:v>-709</c:v>
                </c:pt>
                <c:pt idx="122">
                  <c:v>-709</c:v>
                </c:pt>
                <c:pt idx="123">
                  <c:v>-709</c:v>
                </c:pt>
                <c:pt idx="124">
                  <c:v>-685</c:v>
                </c:pt>
                <c:pt idx="125">
                  <c:v>-662</c:v>
                </c:pt>
                <c:pt idx="126">
                  <c:v>-638</c:v>
                </c:pt>
                <c:pt idx="127">
                  <c:v>-614</c:v>
                </c:pt>
                <c:pt idx="128">
                  <c:v>-591</c:v>
                </c:pt>
                <c:pt idx="129">
                  <c:v>-567</c:v>
                </c:pt>
                <c:pt idx="130">
                  <c:v>-520</c:v>
                </c:pt>
                <c:pt idx="131">
                  <c:v>-496</c:v>
                </c:pt>
                <c:pt idx="132">
                  <c:v>-449</c:v>
                </c:pt>
                <c:pt idx="133">
                  <c:v>-401</c:v>
                </c:pt>
                <c:pt idx="134">
                  <c:v>-354</c:v>
                </c:pt>
                <c:pt idx="135">
                  <c:v>-307</c:v>
                </c:pt>
                <c:pt idx="136">
                  <c:v>-236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189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331</c:v>
                </c:pt>
                <c:pt idx="150">
                  <c:v>355</c:v>
                </c:pt>
                <c:pt idx="151">
                  <c:v>379</c:v>
                </c:pt>
                <c:pt idx="152">
                  <c:v>402</c:v>
                </c:pt>
                <c:pt idx="153">
                  <c:v>402</c:v>
                </c:pt>
                <c:pt idx="154">
                  <c:v>426</c:v>
                </c:pt>
                <c:pt idx="155">
                  <c:v>426</c:v>
                </c:pt>
                <c:pt idx="156">
                  <c:v>450</c:v>
                </c:pt>
                <c:pt idx="157">
                  <c:v>426</c:v>
                </c:pt>
                <c:pt idx="158">
                  <c:v>426</c:v>
                </c:pt>
                <c:pt idx="159">
                  <c:v>426</c:v>
                </c:pt>
                <c:pt idx="160">
                  <c:v>426</c:v>
                </c:pt>
                <c:pt idx="161">
                  <c:v>402</c:v>
                </c:pt>
                <c:pt idx="162">
                  <c:v>379</c:v>
                </c:pt>
                <c:pt idx="163">
                  <c:v>379</c:v>
                </c:pt>
                <c:pt idx="164">
                  <c:v>355</c:v>
                </c:pt>
                <c:pt idx="165">
                  <c:v>331</c:v>
                </c:pt>
                <c:pt idx="166">
                  <c:v>308</c:v>
                </c:pt>
                <c:pt idx="167">
                  <c:v>284</c:v>
                </c:pt>
                <c:pt idx="168">
                  <c:v>260</c:v>
                </c:pt>
                <c:pt idx="169">
                  <c:v>213</c:v>
                </c:pt>
                <c:pt idx="170">
                  <c:v>189</c:v>
                </c:pt>
                <c:pt idx="171">
                  <c:v>142</c:v>
                </c:pt>
                <c:pt idx="172">
                  <c:v>118</c:v>
                </c:pt>
                <c:pt idx="173">
                  <c:v>95</c:v>
                </c:pt>
                <c:pt idx="174">
                  <c:v>47</c:v>
                </c:pt>
                <c:pt idx="175">
                  <c:v>24</c:v>
                </c:pt>
                <c:pt idx="176">
                  <c:v>-23</c:v>
                </c:pt>
                <c:pt idx="177">
                  <c:v>-46</c:v>
                </c:pt>
                <c:pt idx="178">
                  <c:v>-70</c:v>
                </c:pt>
                <c:pt idx="179">
                  <c:v>-94</c:v>
                </c:pt>
                <c:pt idx="180">
                  <c:v>-141</c:v>
                </c:pt>
                <c:pt idx="181">
                  <c:v>-165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-283</c:v>
                </c:pt>
                <c:pt idx="189">
                  <c:v>-283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-307</c:v>
                </c:pt>
                <c:pt idx="194">
                  <c:v>-307</c:v>
                </c:pt>
                <c:pt idx="195">
                  <c:v>-307</c:v>
                </c:pt>
                <c:pt idx="196">
                  <c:v>-283</c:v>
                </c:pt>
                <c:pt idx="197">
                  <c:v>-283</c:v>
                </c:pt>
                <c:pt idx="198">
                  <c:v>-259</c:v>
                </c:pt>
                <c:pt idx="199">
                  <c:v>-236</c:v>
                </c:pt>
                <c:pt idx="200">
                  <c:v>-236</c:v>
                </c:pt>
                <c:pt idx="201">
                  <c:v>-212</c:v>
                </c:pt>
                <c:pt idx="202">
                  <c:v>-188</c:v>
                </c:pt>
                <c:pt idx="203">
                  <c:v>-188</c:v>
                </c:pt>
                <c:pt idx="204">
                  <c:v>-165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-46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71</c:v>
                </c:pt>
                <c:pt idx="216">
                  <c:v>71</c:v>
                </c:pt>
                <c:pt idx="217">
                  <c:v>95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189</c:v>
                </c:pt>
                <c:pt idx="228">
                  <c:v>189</c:v>
                </c:pt>
                <c:pt idx="229">
                  <c:v>189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166</c:v>
                </c:pt>
                <c:pt idx="234">
                  <c:v>166</c:v>
                </c:pt>
                <c:pt idx="235">
                  <c:v>142</c:v>
                </c:pt>
                <c:pt idx="236">
                  <c:v>142</c:v>
                </c:pt>
                <c:pt idx="237">
                  <c:v>118</c:v>
                </c:pt>
                <c:pt idx="238">
                  <c:v>118</c:v>
                </c:pt>
                <c:pt idx="239">
                  <c:v>95</c:v>
                </c:pt>
                <c:pt idx="240">
                  <c:v>95</c:v>
                </c:pt>
                <c:pt idx="241">
                  <c:v>71</c:v>
                </c:pt>
                <c:pt idx="242">
                  <c:v>71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-70</c:v>
                </c:pt>
                <c:pt idx="252">
                  <c:v>-70</c:v>
                </c:pt>
                <c:pt idx="253">
                  <c:v>-70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-141</c:v>
                </c:pt>
                <c:pt idx="263">
                  <c:v>-141</c:v>
                </c:pt>
                <c:pt idx="264">
                  <c:v>-141</c:v>
                </c:pt>
                <c:pt idx="265">
                  <c:v>-141</c:v>
                </c:pt>
                <c:pt idx="266">
                  <c:v>-141</c:v>
                </c:pt>
                <c:pt idx="267">
                  <c:v>-141</c:v>
                </c:pt>
                <c:pt idx="268">
                  <c:v>-117</c:v>
                </c:pt>
                <c:pt idx="269">
                  <c:v>-117</c:v>
                </c:pt>
                <c:pt idx="270">
                  <c:v>-117</c:v>
                </c:pt>
                <c:pt idx="271">
                  <c:v>-117</c:v>
                </c:pt>
                <c:pt idx="272">
                  <c:v>-94</c:v>
                </c:pt>
                <c:pt idx="273">
                  <c:v>-94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-70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71</c:v>
                </c:pt>
                <c:pt idx="306">
                  <c:v>71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-70</c:v>
                </c:pt>
                <c:pt idx="335">
                  <c:v>-70</c:v>
                </c:pt>
                <c:pt idx="336">
                  <c:v>-46</c:v>
                </c:pt>
                <c:pt idx="337">
                  <c:v>-70</c:v>
                </c:pt>
                <c:pt idx="338">
                  <c:v>-46</c:v>
                </c:pt>
                <c:pt idx="339">
                  <c:v>-70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-46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0</c:v>
                </c:pt>
                <c:pt idx="382">
                  <c:v>24</c:v>
                </c:pt>
                <c:pt idx="383">
                  <c:v>24</c:v>
                </c:pt>
                <c:pt idx="384">
                  <c:v>24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-46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-23</c:v>
                </c:pt>
                <c:pt idx="426">
                  <c:v>-23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24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-23</c:v>
                </c:pt>
                <c:pt idx="488">
                  <c:v>-23</c:v>
                </c:pt>
                <c:pt idx="489">
                  <c:v>0</c:v>
                </c:pt>
                <c:pt idx="490">
                  <c:v>-23</c:v>
                </c:pt>
                <c:pt idx="491">
                  <c:v>0</c:v>
                </c:pt>
                <c:pt idx="492">
                  <c:v>-23</c:v>
                </c:pt>
                <c:pt idx="493">
                  <c:v>0</c:v>
                </c:pt>
                <c:pt idx="494">
                  <c:v>0</c:v>
                </c:pt>
                <c:pt idx="495">
                  <c:v>-23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208288"/>
        <c:axId val="229208848"/>
      </c:scatterChart>
      <c:valAx>
        <c:axId val="229208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208848"/>
        <c:crosses val="autoZero"/>
        <c:crossBetween val="midCat"/>
      </c:valAx>
      <c:valAx>
        <c:axId val="22920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2082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 102 Reverse Polarity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Sheet1!$M$2:$M$517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425</c:v>
                </c:pt>
                <c:pt idx="6">
                  <c:v>413</c:v>
                </c:pt>
                <c:pt idx="7">
                  <c:v>402</c:v>
                </c:pt>
                <c:pt idx="8">
                  <c:v>384</c:v>
                </c:pt>
                <c:pt idx="9">
                  <c:v>366</c:v>
                </c:pt>
                <c:pt idx="10">
                  <c:v>343</c:v>
                </c:pt>
                <c:pt idx="11">
                  <c:v>331</c:v>
                </c:pt>
                <c:pt idx="12">
                  <c:v>325</c:v>
                </c:pt>
                <c:pt idx="13">
                  <c:v>313</c:v>
                </c:pt>
                <c:pt idx="14">
                  <c:v>295</c:v>
                </c:pt>
                <c:pt idx="15">
                  <c:v>283</c:v>
                </c:pt>
                <c:pt idx="16">
                  <c:v>266</c:v>
                </c:pt>
                <c:pt idx="17">
                  <c:v>242</c:v>
                </c:pt>
                <c:pt idx="18">
                  <c:v>224</c:v>
                </c:pt>
                <c:pt idx="19">
                  <c:v>201</c:v>
                </c:pt>
                <c:pt idx="20">
                  <c:v>183</c:v>
                </c:pt>
                <c:pt idx="21">
                  <c:v>154</c:v>
                </c:pt>
                <c:pt idx="22">
                  <c:v>130</c:v>
                </c:pt>
                <c:pt idx="23">
                  <c:v>106</c:v>
                </c:pt>
                <c:pt idx="24">
                  <c:v>83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-17</c:v>
                </c:pt>
                <c:pt idx="29">
                  <c:v>-40</c:v>
                </c:pt>
                <c:pt idx="30">
                  <c:v>-64</c:v>
                </c:pt>
                <c:pt idx="31">
                  <c:v>-82</c:v>
                </c:pt>
                <c:pt idx="32">
                  <c:v>-105</c:v>
                </c:pt>
                <c:pt idx="33">
                  <c:v>-123</c:v>
                </c:pt>
                <c:pt idx="34">
                  <c:v>-147</c:v>
                </c:pt>
                <c:pt idx="35">
                  <c:v>-164</c:v>
                </c:pt>
                <c:pt idx="36">
                  <c:v>-182</c:v>
                </c:pt>
                <c:pt idx="37">
                  <c:v>-200</c:v>
                </c:pt>
                <c:pt idx="38">
                  <c:v>-218</c:v>
                </c:pt>
                <c:pt idx="39">
                  <c:v>-235</c:v>
                </c:pt>
                <c:pt idx="40">
                  <c:v>-253</c:v>
                </c:pt>
                <c:pt idx="41">
                  <c:v>-265</c:v>
                </c:pt>
                <c:pt idx="42">
                  <c:v>-277</c:v>
                </c:pt>
                <c:pt idx="43">
                  <c:v>-288</c:v>
                </c:pt>
                <c:pt idx="44">
                  <c:v>-300</c:v>
                </c:pt>
                <c:pt idx="45">
                  <c:v>-312</c:v>
                </c:pt>
                <c:pt idx="46">
                  <c:v>-324</c:v>
                </c:pt>
                <c:pt idx="47">
                  <c:v>-330</c:v>
                </c:pt>
                <c:pt idx="48">
                  <c:v>-330</c:v>
                </c:pt>
                <c:pt idx="49">
                  <c:v>-336</c:v>
                </c:pt>
                <c:pt idx="50">
                  <c:v>-342</c:v>
                </c:pt>
                <c:pt idx="51">
                  <c:v>-342</c:v>
                </c:pt>
                <c:pt idx="52">
                  <c:v>-342</c:v>
                </c:pt>
                <c:pt idx="53">
                  <c:v>-342</c:v>
                </c:pt>
                <c:pt idx="54">
                  <c:v>-336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-294</c:v>
                </c:pt>
                <c:pt idx="59">
                  <c:v>-277</c:v>
                </c:pt>
                <c:pt idx="60">
                  <c:v>-259</c:v>
                </c:pt>
                <c:pt idx="61">
                  <c:v>-241</c:v>
                </c:pt>
                <c:pt idx="62">
                  <c:v>-218</c:v>
                </c:pt>
                <c:pt idx="63">
                  <c:v>-200</c:v>
                </c:pt>
                <c:pt idx="64">
                  <c:v>-176</c:v>
                </c:pt>
                <c:pt idx="65">
                  <c:v>-153</c:v>
                </c:pt>
                <c:pt idx="66">
                  <c:v>-129</c:v>
                </c:pt>
                <c:pt idx="67">
                  <c:v>-105</c:v>
                </c:pt>
                <c:pt idx="68">
                  <c:v>-76</c:v>
                </c:pt>
                <c:pt idx="69">
                  <c:v>-52</c:v>
                </c:pt>
                <c:pt idx="70">
                  <c:v>-29</c:v>
                </c:pt>
                <c:pt idx="71">
                  <c:v>-5</c:v>
                </c:pt>
                <c:pt idx="72">
                  <c:v>24</c:v>
                </c:pt>
                <c:pt idx="73">
                  <c:v>47</c:v>
                </c:pt>
                <c:pt idx="74">
                  <c:v>65</c:v>
                </c:pt>
                <c:pt idx="75">
                  <c:v>89</c:v>
                </c:pt>
                <c:pt idx="76">
                  <c:v>106</c:v>
                </c:pt>
                <c:pt idx="77">
                  <c:v>130</c:v>
                </c:pt>
                <c:pt idx="78">
                  <c:v>148</c:v>
                </c:pt>
                <c:pt idx="79">
                  <c:v>159</c:v>
                </c:pt>
                <c:pt idx="80">
                  <c:v>171</c:v>
                </c:pt>
                <c:pt idx="81">
                  <c:v>189</c:v>
                </c:pt>
                <c:pt idx="82">
                  <c:v>195</c:v>
                </c:pt>
                <c:pt idx="83">
                  <c:v>207</c:v>
                </c:pt>
                <c:pt idx="84">
                  <c:v>213</c:v>
                </c:pt>
                <c:pt idx="85">
                  <c:v>219</c:v>
                </c:pt>
                <c:pt idx="86">
                  <c:v>219</c:v>
                </c:pt>
                <c:pt idx="87">
                  <c:v>224</c:v>
                </c:pt>
                <c:pt idx="88">
                  <c:v>219</c:v>
                </c:pt>
                <c:pt idx="89">
                  <c:v>219</c:v>
                </c:pt>
                <c:pt idx="90">
                  <c:v>213</c:v>
                </c:pt>
                <c:pt idx="91">
                  <c:v>207</c:v>
                </c:pt>
                <c:pt idx="92">
                  <c:v>201</c:v>
                </c:pt>
                <c:pt idx="93">
                  <c:v>189</c:v>
                </c:pt>
                <c:pt idx="94">
                  <c:v>183</c:v>
                </c:pt>
                <c:pt idx="95">
                  <c:v>171</c:v>
                </c:pt>
                <c:pt idx="96">
                  <c:v>159</c:v>
                </c:pt>
                <c:pt idx="97">
                  <c:v>142</c:v>
                </c:pt>
                <c:pt idx="98">
                  <c:v>130</c:v>
                </c:pt>
                <c:pt idx="99">
                  <c:v>112</c:v>
                </c:pt>
                <c:pt idx="100">
                  <c:v>94</c:v>
                </c:pt>
                <c:pt idx="101">
                  <c:v>83</c:v>
                </c:pt>
                <c:pt idx="102">
                  <c:v>65</c:v>
                </c:pt>
                <c:pt idx="103">
                  <c:v>47</c:v>
                </c:pt>
                <c:pt idx="104">
                  <c:v>35</c:v>
                </c:pt>
                <c:pt idx="105">
                  <c:v>18</c:v>
                </c:pt>
                <c:pt idx="106">
                  <c:v>0</c:v>
                </c:pt>
                <c:pt idx="107">
                  <c:v>-17</c:v>
                </c:pt>
                <c:pt idx="108">
                  <c:v>-34</c:v>
                </c:pt>
                <c:pt idx="109">
                  <c:v>-46</c:v>
                </c:pt>
                <c:pt idx="110">
                  <c:v>-58</c:v>
                </c:pt>
                <c:pt idx="111">
                  <c:v>-76</c:v>
                </c:pt>
                <c:pt idx="112">
                  <c:v>-88</c:v>
                </c:pt>
                <c:pt idx="113">
                  <c:v>-99</c:v>
                </c:pt>
                <c:pt idx="114">
                  <c:v>-105</c:v>
                </c:pt>
                <c:pt idx="115">
                  <c:v>-117</c:v>
                </c:pt>
                <c:pt idx="116">
                  <c:v>-123</c:v>
                </c:pt>
                <c:pt idx="117">
                  <c:v>-129</c:v>
                </c:pt>
                <c:pt idx="118">
                  <c:v>-135</c:v>
                </c:pt>
                <c:pt idx="119">
                  <c:v>-141</c:v>
                </c:pt>
                <c:pt idx="120">
                  <c:v>-141</c:v>
                </c:pt>
                <c:pt idx="121">
                  <c:v>-147</c:v>
                </c:pt>
                <c:pt idx="122">
                  <c:v>-147</c:v>
                </c:pt>
                <c:pt idx="123">
                  <c:v>-147</c:v>
                </c:pt>
                <c:pt idx="124">
                  <c:v>-147</c:v>
                </c:pt>
                <c:pt idx="125">
                  <c:v>-141</c:v>
                </c:pt>
                <c:pt idx="126">
                  <c:v>-141</c:v>
                </c:pt>
                <c:pt idx="127">
                  <c:v>-129</c:v>
                </c:pt>
                <c:pt idx="128">
                  <c:v>-129</c:v>
                </c:pt>
                <c:pt idx="129">
                  <c:v>-123</c:v>
                </c:pt>
                <c:pt idx="130">
                  <c:v>-111</c:v>
                </c:pt>
                <c:pt idx="131">
                  <c:v>-105</c:v>
                </c:pt>
                <c:pt idx="132">
                  <c:v>-93</c:v>
                </c:pt>
                <c:pt idx="133">
                  <c:v>-88</c:v>
                </c:pt>
                <c:pt idx="134">
                  <c:v>-76</c:v>
                </c:pt>
                <c:pt idx="135">
                  <c:v>-64</c:v>
                </c:pt>
                <c:pt idx="136">
                  <c:v>-52</c:v>
                </c:pt>
                <c:pt idx="137">
                  <c:v>-46</c:v>
                </c:pt>
                <c:pt idx="138">
                  <c:v>-34</c:v>
                </c:pt>
                <c:pt idx="139">
                  <c:v>-23</c:v>
                </c:pt>
                <c:pt idx="140">
                  <c:v>-11</c:v>
                </c:pt>
                <c:pt idx="141">
                  <c:v>-5</c:v>
                </c:pt>
                <c:pt idx="142">
                  <c:v>12</c:v>
                </c:pt>
                <c:pt idx="143">
                  <c:v>18</c:v>
                </c:pt>
                <c:pt idx="144">
                  <c:v>30</c:v>
                </c:pt>
                <c:pt idx="145">
                  <c:v>41</c:v>
                </c:pt>
                <c:pt idx="146">
                  <c:v>47</c:v>
                </c:pt>
                <c:pt idx="147">
                  <c:v>53</c:v>
                </c:pt>
                <c:pt idx="148">
                  <c:v>65</c:v>
                </c:pt>
                <c:pt idx="149">
                  <c:v>65</c:v>
                </c:pt>
                <c:pt idx="150">
                  <c:v>77</c:v>
                </c:pt>
                <c:pt idx="151">
                  <c:v>83</c:v>
                </c:pt>
                <c:pt idx="152">
                  <c:v>83</c:v>
                </c:pt>
                <c:pt idx="153">
                  <c:v>89</c:v>
                </c:pt>
                <c:pt idx="154">
                  <c:v>89</c:v>
                </c:pt>
                <c:pt idx="155">
                  <c:v>94</c:v>
                </c:pt>
                <c:pt idx="156">
                  <c:v>94</c:v>
                </c:pt>
                <c:pt idx="157">
                  <c:v>94</c:v>
                </c:pt>
                <c:pt idx="158">
                  <c:v>94</c:v>
                </c:pt>
                <c:pt idx="159">
                  <c:v>94</c:v>
                </c:pt>
                <c:pt idx="160">
                  <c:v>94</c:v>
                </c:pt>
                <c:pt idx="161">
                  <c:v>89</c:v>
                </c:pt>
                <c:pt idx="162">
                  <c:v>83</c:v>
                </c:pt>
                <c:pt idx="163">
                  <c:v>83</c:v>
                </c:pt>
                <c:pt idx="164">
                  <c:v>83</c:v>
                </c:pt>
                <c:pt idx="165">
                  <c:v>71</c:v>
                </c:pt>
                <c:pt idx="166">
                  <c:v>65</c:v>
                </c:pt>
                <c:pt idx="167">
                  <c:v>65</c:v>
                </c:pt>
                <c:pt idx="168">
                  <c:v>59</c:v>
                </c:pt>
                <c:pt idx="169">
                  <c:v>53</c:v>
                </c:pt>
                <c:pt idx="170">
                  <c:v>47</c:v>
                </c:pt>
                <c:pt idx="171">
                  <c:v>35</c:v>
                </c:pt>
                <c:pt idx="172">
                  <c:v>30</c:v>
                </c:pt>
                <c:pt idx="173">
                  <c:v>24</c:v>
                </c:pt>
                <c:pt idx="174">
                  <c:v>18</c:v>
                </c:pt>
                <c:pt idx="175">
                  <c:v>12</c:v>
                </c:pt>
                <c:pt idx="176">
                  <c:v>0</c:v>
                </c:pt>
                <c:pt idx="177">
                  <c:v>0</c:v>
                </c:pt>
                <c:pt idx="178">
                  <c:v>-11</c:v>
                </c:pt>
                <c:pt idx="179">
                  <c:v>-17</c:v>
                </c:pt>
                <c:pt idx="180">
                  <c:v>-23</c:v>
                </c:pt>
                <c:pt idx="181">
                  <c:v>-29</c:v>
                </c:pt>
                <c:pt idx="182">
                  <c:v>-34</c:v>
                </c:pt>
                <c:pt idx="183">
                  <c:v>-40</c:v>
                </c:pt>
                <c:pt idx="184">
                  <c:v>-40</c:v>
                </c:pt>
                <c:pt idx="185">
                  <c:v>-46</c:v>
                </c:pt>
                <c:pt idx="186">
                  <c:v>-52</c:v>
                </c:pt>
                <c:pt idx="187">
                  <c:v>-52</c:v>
                </c:pt>
                <c:pt idx="188">
                  <c:v>-52</c:v>
                </c:pt>
                <c:pt idx="189">
                  <c:v>-58</c:v>
                </c:pt>
                <c:pt idx="190">
                  <c:v>-58</c:v>
                </c:pt>
                <c:pt idx="191">
                  <c:v>-58</c:v>
                </c:pt>
                <c:pt idx="192">
                  <c:v>-58</c:v>
                </c:pt>
                <c:pt idx="193">
                  <c:v>-64</c:v>
                </c:pt>
                <c:pt idx="194">
                  <c:v>-58</c:v>
                </c:pt>
                <c:pt idx="195">
                  <c:v>-58</c:v>
                </c:pt>
                <c:pt idx="196">
                  <c:v>-58</c:v>
                </c:pt>
                <c:pt idx="197">
                  <c:v>-52</c:v>
                </c:pt>
                <c:pt idx="198">
                  <c:v>-52</c:v>
                </c:pt>
                <c:pt idx="199">
                  <c:v>-52</c:v>
                </c:pt>
                <c:pt idx="200">
                  <c:v>-46</c:v>
                </c:pt>
                <c:pt idx="201">
                  <c:v>-46</c:v>
                </c:pt>
                <c:pt idx="202">
                  <c:v>-40</c:v>
                </c:pt>
                <c:pt idx="203">
                  <c:v>-40</c:v>
                </c:pt>
                <c:pt idx="204">
                  <c:v>-34</c:v>
                </c:pt>
                <c:pt idx="205">
                  <c:v>-29</c:v>
                </c:pt>
                <c:pt idx="206">
                  <c:v>-29</c:v>
                </c:pt>
                <c:pt idx="207">
                  <c:v>-23</c:v>
                </c:pt>
                <c:pt idx="208">
                  <c:v>-17</c:v>
                </c:pt>
                <c:pt idx="209">
                  <c:v>-11</c:v>
                </c:pt>
                <c:pt idx="210">
                  <c:v>-11</c:v>
                </c:pt>
                <c:pt idx="211">
                  <c:v>-5</c:v>
                </c:pt>
                <c:pt idx="212">
                  <c:v>0</c:v>
                </c:pt>
                <c:pt idx="213">
                  <c:v>6</c:v>
                </c:pt>
                <c:pt idx="214">
                  <c:v>12</c:v>
                </c:pt>
                <c:pt idx="215">
                  <c:v>12</c:v>
                </c:pt>
                <c:pt idx="216">
                  <c:v>18</c:v>
                </c:pt>
                <c:pt idx="217">
                  <c:v>18</c:v>
                </c:pt>
                <c:pt idx="218">
                  <c:v>24</c:v>
                </c:pt>
                <c:pt idx="219">
                  <c:v>30</c:v>
                </c:pt>
                <c:pt idx="220">
                  <c:v>30</c:v>
                </c:pt>
                <c:pt idx="221">
                  <c:v>35</c:v>
                </c:pt>
                <c:pt idx="222">
                  <c:v>35</c:v>
                </c:pt>
                <c:pt idx="223">
                  <c:v>35</c:v>
                </c:pt>
                <c:pt idx="224">
                  <c:v>41</c:v>
                </c:pt>
                <c:pt idx="225">
                  <c:v>41</c:v>
                </c:pt>
                <c:pt idx="226">
                  <c:v>35</c:v>
                </c:pt>
                <c:pt idx="227">
                  <c:v>41</c:v>
                </c:pt>
                <c:pt idx="228">
                  <c:v>41</c:v>
                </c:pt>
                <c:pt idx="229">
                  <c:v>41</c:v>
                </c:pt>
                <c:pt idx="230">
                  <c:v>41</c:v>
                </c:pt>
                <c:pt idx="231">
                  <c:v>35</c:v>
                </c:pt>
                <c:pt idx="232">
                  <c:v>41</c:v>
                </c:pt>
                <c:pt idx="233">
                  <c:v>35</c:v>
                </c:pt>
                <c:pt idx="234">
                  <c:v>35</c:v>
                </c:pt>
                <c:pt idx="235">
                  <c:v>35</c:v>
                </c:pt>
                <c:pt idx="236">
                  <c:v>30</c:v>
                </c:pt>
                <c:pt idx="237">
                  <c:v>30</c:v>
                </c:pt>
                <c:pt idx="238">
                  <c:v>30</c:v>
                </c:pt>
                <c:pt idx="239">
                  <c:v>24</c:v>
                </c:pt>
                <c:pt idx="240">
                  <c:v>24</c:v>
                </c:pt>
                <c:pt idx="241">
                  <c:v>24</c:v>
                </c:pt>
                <c:pt idx="242">
                  <c:v>18</c:v>
                </c:pt>
                <c:pt idx="243">
                  <c:v>12</c:v>
                </c:pt>
                <c:pt idx="244">
                  <c:v>12</c:v>
                </c:pt>
                <c:pt idx="245">
                  <c:v>6</c:v>
                </c:pt>
                <c:pt idx="246">
                  <c:v>6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-5</c:v>
                </c:pt>
                <c:pt idx="251">
                  <c:v>-11</c:v>
                </c:pt>
                <c:pt idx="252">
                  <c:v>-11</c:v>
                </c:pt>
                <c:pt idx="253">
                  <c:v>-11</c:v>
                </c:pt>
                <c:pt idx="254">
                  <c:v>-11</c:v>
                </c:pt>
                <c:pt idx="255">
                  <c:v>-17</c:v>
                </c:pt>
                <c:pt idx="256">
                  <c:v>-17</c:v>
                </c:pt>
                <c:pt idx="257">
                  <c:v>-17</c:v>
                </c:pt>
                <c:pt idx="258">
                  <c:v>-23</c:v>
                </c:pt>
                <c:pt idx="259">
                  <c:v>-23</c:v>
                </c:pt>
                <c:pt idx="260">
                  <c:v>-23</c:v>
                </c:pt>
                <c:pt idx="261">
                  <c:v>-29</c:v>
                </c:pt>
                <c:pt idx="262">
                  <c:v>-23</c:v>
                </c:pt>
                <c:pt idx="263">
                  <c:v>-23</c:v>
                </c:pt>
                <c:pt idx="264">
                  <c:v>-23</c:v>
                </c:pt>
                <c:pt idx="265">
                  <c:v>-23</c:v>
                </c:pt>
                <c:pt idx="266">
                  <c:v>-29</c:v>
                </c:pt>
                <c:pt idx="267">
                  <c:v>-23</c:v>
                </c:pt>
                <c:pt idx="268">
                  <c:v>-23</c:v>
                </c:pt>
                <c:pt idx="269">
                  <c:v>-23</c:v>
                </c:pt>
                <c:pt idx="270">
                  <c:v>-23</c:v>
                </c:pt>
                <c:pt idx="271">
                  <c:v>-17</c:v>
                </c:pt>
                <c:pt idx="272">
                  <c:v>-17</c:v>
                </c:pt>
                <c:pt idx="273">
                  <c:v>-17</c:v>
                </c:pt>
                <c:pt idx="274">
                  <c:v>-17</c:v>
                </c:pt>
                <c:pt idx="275">
                  <c:v>-17</c:v>
                </c:pt>
                <c:pt idx="276">
                  <c:v>-11</c:v>
                </c:pt>
                <c:pt idx="277">
                  <c:v>-11</c:v>
                </c:pt>
                <c:pt idx="278">
                  <c:v>-5</c:v>
                </c:pt>
                <c:pt idx="279">
                  <c:v>-5</c:v>
                </c:pt>
                <c:pt idx="280">
                  <c:v>-5</c:v>
                </c:pt>
                <c:pt idx="281">
                  <c:v>-5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6</c:v>
                </c:pt>
                <c:pt idx="286">
                  <c:v>6</c:v>
                </c:pt>
                <c:pt idx="287">
                  <c:v>6</c:v>
                </c:pt>
                <c:pt idx="288">
                  <c:v>12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18</c:v>
                </c:pt>
                <c:pt idx="293">
                  <c:v>18</c:v>
                </c:pt>
                <c:pt idx="294">
                  <c:v>18</c:v>
                </c:pt>
                <c:pt idx="295">
                  <c:v>12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18</c:v>
                </c:pt>
                <c:pt idx="301">
                  <c:v>18</c:v>
                </c:pt>
                <c:pt idx="302">
                  <c:v>18</c:v>
                </c:pt>
                <c:pt idx="303">
                  <c:v>18</c:v>
                </c:pt>
                <c:pt idx="304">
                  <c:v>18</c:v>
                </c:pt>
                <c:pt idx="305">
                  <c:v>18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6</c:v>
                </c:pt>
                <c:pt idx="314">
                  <c:v>6</c:v>
                </c:pt>
                <c:pt idx="315">
                  <c:v>6</c:v>
                </c:pt>
                <c:pt idx="316">
                  <c:v>6</c:v>
                </c:pt>
                <c:pt idx="317">
                  <c:v>6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-5</c:v>
                </c:pt>
                <c:pt idx="324">
                  <c:v>-5</c:v>
                </c:pt>
                <c:pt idx="325">
                  <c:v>-5</c:v>
                </c:pt>
                <c:pt idx="326">
                  <c:v>-5</c:v>
                </c:pt>
                <c:pt idx="327">
                  <c:v>-5</c:v>
                </c:pt>
                <c:pt idx="328">
                  <c:v>-5</c:v>
                </c:pt>
                <c:pt idx="329">
                  <c:v>-5</c:v>
                </c:pt>
                <c:pt idx="330">
                  <c:v>-11</c:v>
                </c:pt>
                <c:pt idx="331">
                  <c:v>-11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-5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-5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-5</c:v>
                </c:pt>
                <c:pt idx="344">
                  <c:v>-5</c:v>
                </c:pt>
                <c:pt idx="345">
                  <c:v>-5</c:v>
                </c:pt>
                <c:pt idx="346">
                  <c:v>-5</c:v>
                </c:pt>
                <c:pt idx="347">
                  <c:v>-5</c:v>
                </c:pt>
                <c:pt idx="348">
                  <c:v>-5</c:v>
                </c:pt>
                <c:pt idx="349">
                  <c:v>-5</c:v>
                </c:pt>
                <c:pt idx="350">
                  <c:v>-5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6</c:v>
                </c:pt>
                <c:pt idx="359">
                  <c:v>6</c:v>
                </c:pt>
                <c:pt idx="360">
                  <c:v>0</c:v>
                </c:pt>
                <c:pt idx="361">
                  <c:v>0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6</c:v>
                </c:pt>
                <c:pt idx="366">
                  <c:v>6</c:v>
                </c:pt>
                <c:pt idx="367">
                  <c:v>6</c:v>
                </c:pt>
                <c:pt idx="368">
                  <c:v>12</c:v>
                </c:pt>
                <c:pt idx="369">
                  <c:v>6</c:v>
                </c:pt>
                <c:pt idx="370">
                  <c:v>12</c:v>
                </c:pt>
                <c:pt idx="371">
                  <c:v>6</c:v>
                </c:pt>
                <c:pt idx="372">
                  <c:v>12</c:v>
                </c:pt>
                <c:pt idx="373">
                  <c:v>6</c:v>
                </c:pt>
                <c:pt idx="374">
                  <c:v>12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6</c:v>
                </c:pt>
                <c:pt idx="380">
                  <c:v>6</c:v>
                </c:pt>
                <c:pt idx="381">
                  <c:v>6</c:v>
                </c:pt>
                <c:pt idx="382">
                  <c:v>6</c:v>
                </c:pt>
                <c:pt idx="383">
                  <c:v>6</c:v>
                </c:pt>
                <c:pt idx="384">
                  <c:v>6</c:v>
                </c:pt>
                <c:pt idx="385">
                  <c:v>6</c:v>
                </c:pt>
                <c:pt idx="386">
                  <c:v>6</c:v>
                </c:pt>
                <c:pt idx="387">
                  <c:v>6</c:v>
                </c:pt>
                <c:pt idx="388">
                  <c:v>6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-5</c:v>
                </c:pt>
                <c:pt idx="401">
                  <c:v>-5</c:v>
                </c:pt>
                <c:pt idx="402">
                  <c:v>-5</c:v>
                </c:pt>
                <c:pt idx="403">
                  <c:v>-5</c:v>
                </c:pt>
                <c:pt idx="404">
                  <c:v>-5</c:v>
                </c:pt>
                <c:pt idx="405">
                  <c:v>-5</c:v>
                </c:pt>
                <c:pt idx="406">
                  <c:v>-5</c:v>
                </c:pt>
                <c:pt idx="407">
                  <c:v>0</c:v>
                </c:pt>
                <c:pt idx="408">
                  <c:v>-5</c:v>
                </c:pt>
                <c:pt idx="409">
                  <c:v>-5</c:v>
                </c:pt>
                <c:pt idx="410">
                  <c:v>-5</c:v>
                </c:pt>
                <c:pt idx="411">
                  <c:v>-5</c:v>
                </c:pt>
                <c:pt idx="412">
                  <c:v>-5</c:v>
                </c:pt>
                <c:pt idx="413">
                  <c:v>-5</c:v>
                </c:pt>
                <c:pt idx="414">
                  <c:v>-5</c:v>
                </c:pt>
                <c:pt idx="415">
                  <c:v>-5</c:v>
                </c:pt>
                <c:pt idx="416">
                  <c:v>-5</c:v>
                </c:pt>
                <c:pt idx="417">
                  <c:v>0</c:v>
                </c:pt>
                <c:pt idx="418">
                  <c:v>-5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6</c:v>
                </c:pt>
                <c:pt idx="438">
                  <c:v>0</c:v>
                </c:pt>
                <c:pt idx="439">
                  <c:v>6</c:v>
                </c:pt>
                <c:pt idx="440">
                  <c:v>6</c:v>
                </c:pt>
                <c:pt idx="441">
                  <c:v>6</c:v>
                </c:pt>
                <c:pt idx="442">
                  <c:v>6</c:v>
                </c:pt>
                <c:pt idx="443">
                  <c:v>6</c:v>
                </c:pt>
                <c:pt idx="444">
                  <c:v>6</c:v>
                </c:pt>
                <c:pt idx="445">
                  <c:v>6</c:v>
                </c:pt>
                <c:pt idx="446">
                  <c:v>0</c:v>
                </c:pt>
                <c:pt idx="447">
                  <c:v>6</c:v>
                </c:pt>
                <c:pt idx="448">
                  <c:v>6</c:v>
                </c:pt>
                <c:pt idx="449">
                  <c:v>6</c:v>
                </c:pt>
                <c:pt idx="450">
                  <c:v>0</c:v>
                </c:pt>
                <c:pt idx="451">
                  <c:v>0</c:v>
                </c:pt>
                <c:pt idx="452">
                  <c:v>6</c:v>
                </c:pt>
                <c:pt idx="453">
                  <c:v>6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6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-5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6</c:v>
                </c:pt>
                <c:pt idx="505">
                  <c:v>6</c:v>
                </c:pt>
                <c:pt idx="506">
                  <c:v>0</c:v>
                </c:pt>
                <c:pt idx="507">
                  <c:v>0</c:v>
                </c:pt>
                <c:pt idx="508">
                  <c:v>6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Sheet1!$N$2:$N$517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791</c:v>
                </c:pt>
                <c:pt idx="7">
                  <c:v>768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626</c:v>
                </c:pt>
                <c:pt idx="13">
                  <c:v>602</c:v>
                </c:pt>
                <c:pt idx="14">
                  <c:v>567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201</c:v>
                </c:pt>
                <c:pt idx="24">
                  <c:v>154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-82</c:v>
                </c:pt>
                <c:pt idx="30">
                  <c:v>-129</c:v>
                </c:pt>
                <c:pt idx="31">
                  <c:v>-164</c:v>
                </c:pt>
                <c:pt idx="32">
                  <c:v>-212</c:v>
                </c:pt>
                <c:pt idx="33">
                  <c:v>-247</c:v>
                </c:pt>
                <c:pt idx="34">
                  <c:v>-282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-495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-590</c:v>
                </c:pt>
                <c:pt idx="45">
                  <c:v>-613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-660</c:v>
                </c:pt>
                <c:pt idx="50">
                  <c:v>-672</c:v>
                </c:pt>
                <c:pt idx="51">
                  <c:v>-672</c:v>
                </c:pt>
                <c:pt idx="52">
                  <c:v>-672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-578</c:v>
                </c:pt>
                <c:pt idx="59">
                  <c:v>-542</c:v>
                </c:pt>
                <c:pt idx="60">
                  <c:v>-507</c:v>
                </c:pt>
                <c:pt idx="61">
                  <c:v>-471</c:v>
                </c:pt>
                <c:pt idx="62">
                  <c:v>-436</c:v>
                </c:pt>
                <c:pt idx="63">
                  <c:v>-389</c:v>
                </c:pt>
                <c:pt idx="64">
                  <c:v>-342</c:v>
                </c:pt>
                <c:pt idx="65">
                  <c:v>-294</c:v>
                </c:pt>
                <c:pt idx="66">
                  <c:v>-247</c:v>
                </c:pt>
                <c:pt idx="67">
                  <c:v>-200</c:v>
                </c:pt>
                <c:pt idx="68">
                  <c:v>-153</c:v>
                </c:pt>
                <c:pt idx="69">
                  <c:v>-93</c:v>
                </c:pt>
                <c:pt idx="70">
                  <c:v>-46</c:v>
                </c:pt>
                <c:pt idx="71">
                  <c:v>0</c:v>
                </c:pt>
                <c:pt idx="72">
                  <c:v>47</c:v>
                </c:pt>
                <c:pt idx="73">
                  <c:v>94</c:v>
                </c:pt>
                <c:pt idx="74">
                  <c:v>130</c:v>
                </c:pt>
                <c:pt idx="75">
                  <c:v>177</c:v>
                </c:pt>
                <c:pt idx="76">
                  <c:v>213</c:v>
                </c:pt>
                <c:pt idx="77">
                  <c:v>248</c:v>
                </c:pt>
                <c:pt idx="78">
                  <c:v>283</c:v>
                </c:pt>
                <c:pt idx="79">
                  <c:v>319</c:v>
                </c:pt>
                <c:pt idx="80">
                  <c:v>343</c:v>
                </c:pt>
                <c:pt idx="81">
                  <c:v>366</c:v>
                </c:pt>
                <c:pt idx="82">
                  <c:v>390</c:v>
                </c:pt>
                <c:pt idx="83">
                  <c:v>402</c:v>
                </c:pt>
                <c:pt idx="84">
                  <c:v>413</c:v>
                </c:pt>
                <c:pt idx="85">
                  <c:v>425</c:v>
                </c:pt>
                <c:pt idx="86">
                  <c:v>425</c:v>
                </c:pt>
                <c:pt idx="87">
                  <c:v>437</c:v>
                </c:pt>
                <c:pt idx="88">
                  <c:v>425</c:v>
                </c:pt>
                <c:pt idx="89">
                  <c:v>425</c:v>
                </c:pt>
                <c:pt idx="90">
                  <c:v>413</c:v>
                </c:pt>
                <c:pt idx="91">
                  <c:v>402</c:v>
                </c:pt>
                <c:pt idx="92">
                  <c:v>390</c:v>
                </c:pt>
                <c:pt idx="93">
                  <c:v>366</c:v>
                </c:pt>
                <c:pt idx="94">
                  <c:v>354</c:v>
                </c:pt>
                <c:pt idx="95">
                  <c:v>319</c:v>
                </c:pt>
                <c:pt idx="96">
                  <c:v>307</c:v>
                </c:pt>
                <c:pt idx="97">
                  <c:v>272</c:v>
                </c:pt>
                <c:pt idx="98">
                  <c:v>248</c:v>
                </c:pt>
                <c:pt idx="99">
                  <c:v>213</c:v>
                </c:pt>
                <c:pt idx="100">
                  <c:v>177</c:v>
                </c:pt>
                <c:pt idx="101">
                  <c:v>154</c:v>
                </c:pt>
                <c:pt idx="102">
                  <c:v>118</c:v>
                </c:pt>
                <c:pt idx="103">
                  <c:v>94</c:v>
                </c:pt>
                <c:pt idx="104">
                  <c:v>59</c:v>
                </c:pt>
                <c:pt idx="105">
                  <c:v>24</c:v>
                </c:pt>
                <c:pt idx="106">
                  <c:v>-11</c:v>
                </c:pt>
                <c:pt idx="107">
                  <c:v>-34</c:v>
                </c:pt>
                <c:pt idx="108">
                  <c:v>-70</c:v>
                </c:pt>
                <c:pt idx="109">
                  <c:v>-93</c:v>
                </c:pt>
                <c:pt idx="110">
                  <c:v>-129</c:v>
                </c:pt>
                <c:pt idx="111">
                  <c:v>-153</c:v>
                </c:pt>
                <c:pt idx="112">
                  <c:v>-176</c:v>
                </c:pt>
                <c:pt idx="113">
                  <c:v>-200</c:v>
                </c:pt>
                <c:pt idx="114">
                  <c:v>-212</c:v>
                </c:pt>
                <c:pt idx="115">
                  <c:v>-235</c:v>
                </c:pt>
                <c:pt idx="116">
                  <c:v>-247</c:v>
                </c:pt>
                <c:pt idx="117">
                  <c:v>-259</c:v>
                </c:pt>
                <c:pt idx="118">
                  <c:v>-271</c:v>
                </c:pt>
                <c:pt idx="119">
                  <c:v>-282</c:v>
                </c:pt>
                <c:pt idx="120">
                  <c:v>-282</c:v>
                </c:pt>
                <c:pt idx="121">
                  <c:v>-282</c:v>
                </c:pt>
                <c:pt idx="122">
                  <c:v>-294</c:v>
                </c:pt>
                <c:pt idx="123">
                  <c:v>-282</c:v>
                </c:pt>
                <c:pt idx="124">
                  <c:v>-282</c:v>
                </c:pt>
                <c:pt idx="125">
                  <c:v>-282</c:v>
                </c:pt>
                <c:pt idx="126">
                  <c:v>-271</c:v>
                </c:pt>
                <c:pt idx="127">
                  <c:v>-259</c:v>
                </c:pt>
                <c:pt idx="128">
                  <c:v>-247</c:v>
                </c:pt>
                <c:pt idx="129">
                  <c:v>-235</c:v>
                </c:pt>
                <c:pt idx="130">
                  <c:v>-223</c:v>
                </c:pt>
                <c:pt idx="131">
                  <c:v>-200</c:v>
                </c:pt>
                <c:pt idx="132">
                  <c:v>-188</c:v>
                </c:pt>
                <c:pt idx="133">
                  <c:v>-164</c:v>
                </c:pt>
                <c:pt idx="134">
                  <c:v>-153</c:v>
                </c:pt>
                <c:pt idx="135">
                  <c:v>-129</c:v>
                </c:pt>
                <c:pt idx="136">
                  <c:v>-105</c:v>
                </c:pt>
                <c:pt idx="137">
                  <c:v>-93</c:v>
                </c:pt>
                <c:pt idx="138">
                  <c:v>-70</c:v>
                </c:pt>
                <c:pt idx="139">
                  <c:v>-46</c:v>
                </c:pt>
                <c:pt idx="140">
                  <c:v>-23</c:v>
                </c:pt>
                <c:pt idx="141">
                  <c:v>0</c:v>
                </c:pt>
                <c:pt idx="142">
                  <c:v>12</c:v>
                </c:pt>
                <c:pt idx="143">
                  <c:v>35</c:v>
                </c:pt>
                <c:pt idx="144">
                  <c:v>59</c:v>
                </c:pt>
                <c:pt idx="145">
                  <c:v>71</c:v>
                </c:pt>
                <c:pt idx="146">
                  <c:v>83</c:v>
                </c:pt>
                <c:pt idx="147">
                  <c:v>106</c:v>
                </c:pt>
                <c:pt idx="148">
                  <c:v>118</c:v>
                </c:pt>
                <c:pt idx="149">
                  <c:v>130</c:v>
                </c:pt>
                <c:pt idx="150">
                  <c:v>142</c:v>
                </c:pt>
                <c:pt idx="151">
                  <c:v>154</c:v>
                </c:pt>
                <c:pt idx="152">
                  <c:v>165</c:v>
                </c:pt>
                <c:pt idx="153">
                  <c:v>165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177</c:v>
                </c:pt>
                <c:pt idx="158">
                  <c:v>177</c:v>
                </c:pt>
                <c:pt idx="159">
                  <c:v>177</c:v>
                </c:pt>
                <c:pt idx="160">
                  <c:v>177</c:v>
                </c:pt>
                <c:pt idx="161">
                  <c:v>165</c:v>
                </c:pt>
                <c:pt idx="162">
                  <c:v>165</c:v>
                </c:pt>
                <c:pt idx="163">
                  <c:v>165</c:v>
                </c:pt>
                <c:pt idx="164">
                  <c:v>154</c:v>
                </c:pt>
                <c:pt idx="165">
                  <c:v>142</c:v>
                </c:pt>
                <c:pt idx="166">
                  <c:v>130</c:v>
                </c:pt>
                <c:pt idx="167">
                  <c:v>118</c:v>
                </c:pt>
                <c:pt idx="168">
                  <c:v>106</c:v>
                </c:pt>
                <c:pt idx="169">
                  <c:v>94</c:v>
                </c:pt>
                <c:pt idx="170">
                  <c:v>83</c:v>
                </c:pt>
                <c:pt idx="171">
                  <c:v>71</c:v>
                </c:pt>
                <c:pt idx="172">
                  <c:v>59</c:v>
                </c:pt>
                <c:pt idx="173">
                  <c:v>35</c:v>
                </c:pt>
                <c:pt idx="174">
                  <c:v>35</c:v>
                </c:pt>
                <c:pt idx="175">
                  <c:v>12</c:v>
                </c:pt>
                <c:pt idx="176">
                  <c:v>0</c:v>
                </c:pt>
                <c:pt idx="177">
                  <c:v>-11</c:v>
                </c:pt>
                <c:pt idx="178">
                  <c:v>-23</c:v>
                </c:pt>
                <c:pt idx="179">
                  <c:v>-34</c:v>
                </c:pt>
                <c:pt idx="180">
                  <c:v>-46</c:v>
                </c:pt>
                <c:pt idx="181">
                  <c:v>-58</c:v>
                </c:pt>
                <c:pt idx="182">
                  <c:v>-70</c:v>
                </c:pt>
                <c:pt idx="183">
                  <c:v>-82</c:v>
                </c:pt>
                <c:pt idx="184">
                  <c:v>-82</c:v>
                </c:pt>
                <c:pt idx="185">
                  <c:v>-93</c:v>
                </c:pt>
                <c:pt idx="186">
                  <c:v>-105</c:v>
                </c:pt>
                <c:pt idx="187">
                  <c:v>-105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-117</c:v>
                </c:pt>
                <c:pt idx="193">
                  <c:v>-117</c:v>
                </c:pt>
                <c:pt idx="194">
                  <c:v>-117</c:v>
                </c:pt>
                <c:pt idx="195">
                  <c:v>-117</c:v>
                </c:pt>
                <c:pt idx="196">
                  <c:v>-117</c:v>
                </c:pt>
                <c:pt idx="197">
                  <c:v>-117</c:v>
                </c:pt>
                <c:pt idx="198">
                  <c:v>-105</c:v>
                </c:pt>
                <c:pt idx="199">
                  <c:v>-105</c:v>
                </c:pt>
                <c:pt idx="200">
                  <c:v>-93</c:v>
                </c:pt>
                <c:pt idx="201">
                  <c:v>-93</c:v>
                </c:pt>
                <c:pt idx="202">
                  <c:v>-82</c:v>
                </c:pt>
                <c:pt idx="203">
                  <c:v>-82</c:v>
                </c:pt>
                <c:pt idx="204">
                  <c:v>-70</c:v>
                </c:pt>
                <c:pt idx="205">
                  <c:v>-58</c:v>
                </c:pt>
                <c:pt idx="206">
                  <c:v>-58</c:v>
                </c:pt>
                <c:pt idx="207">
                  <c:v>-46</c:v>
                </c:pt>
                <c:pt idx="208">
                  <c:v>-34</c:v>
                </c:pt>
                <c:pt idx="209">
                  <c:v>-23</c:v>
                </c:pt>
                <c:pt idx="210">
                  <c:v>-23</c:v>
                </c:pt>
                <c:pt idx="211">
                  <c:v>-11</c:v>
                </c:pt>
                <c:pt idx="212">
                  <c:v>0</c:v>
                </c:pt>
                <c:pt idx="213">
                  <c:v>12</c:v>
                </c:pt>
                <c:pt idx="214">
                  <c:v>12</c:v>
                </c:pt>
                <c:pt idx="215">
                  <c:v>24</c:v>
                </c:pt>
                <c:pt idx="216">
                  <c:v>35</c:v>
                </c:pt>
                <c:pt idx="217">
                  <c:v>35</c:v>
                </c:pt>
                <c:pt idx="218">
                  <c:v>47</c:v>
                </c:pt>
                <c:pt idx="219">
                  <c:v>47</c:v>
                </c:pt>
                <c:pt idx="220">
                  <c:v>59</c:v>
                </c:pt>
                <c:pt idx="221">
                  <c:v>59</c:v>
                </c:pt>
                <c:pt idx="222">
                  <c:v>71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71</c:v>
                </c:pt>
                <c:pt idx="227">
                  <c:v>71</c:v>
                </c:pt>
                <c:pt idx="228">
                  <c:v>83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71</c:v>
                </c:pt>
                <c:pt idx="233">
                  <c:v>71</c:v>
                </c:pt>
                <c:pt idx="234">
                  <c:v>71</c:v>
                </c:pt>
                <c:pt idx="235">
                  <c:v>59</c:v>
                </c:pt>
                <c:pt idx="236">
                  <c:v>59</c:v>
                </c:pt>
                <c:pt idx="237">
                  <c:v>59</c:v>
                </c:pt>
                <c:pt idx="238">
                  <c:v>47</c:v>
                </c:pt>
                <c:pt idx="239">
                  <c:v>47</c:v>
                </c:pt>
                <c:pt idx="240">
                  <c:v>35</c:v>
                </c:pt>
                <c:pt idx="241">
                  <c:v>35</c:v>
                </c:pt>
                <c:pt idx="242">
                  <c:v>35</c:v>
                </c:pt>
                <c:pt idx="243">
                  <c:v>24</c:v>
                </c:pt>
                <c:pt idx="244">
                  <c:v>24</c:v>
                </c:pt>
                <c:pt idx="245">
                  <c:v>12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-11</c:v>
                </c:pt>
                <c:pt idx="250">
                  <c:v>-11</c:v>
                </c:pt>
                <c:pt idx="251">
                  <c:v>-23</c:v>
                </c:pt>
                <c:pt idx="252">
                  <c:v>-23</c:v>
                </c:pt>
                <c:pt idx="253">
                  <c:v>-23</c:v>
                </c:pt>
                <c:pt idx="254">
                  <c:v>-34</c:v>
                </c:pt>
                <c:pt idx="255">
                  <c:v>-34</c:v>
                </c:pt>
                <c:pt idx="256">
                  <c:v>-34</c:v>
                </c:pt>
                <c:pt idx="257">
                  <c:v>-34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-58</c:v>
                </c:pt>
                <c:pt idx="262">
                  <c:v>-58</c:v>
                </c:pt>
                <c:pt idx="263">
                  <c:v>-46</c:v>
                </c:pt>
                <c:pt idx="264">
                  <c:v>-58</c:v>
                </c:pt>
                <c:pt idx="265">
                  <c:v>-46</c:v>
                </c:pt>
                <c:pt idx="266">
                  <c:v>-58</c:v>
                </c:pt>
                <c:pt idx="267">
                  <c:v>-58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-34</c:v>
                </c:pt>
                <c:pt idx="273">
                  <c:v>-34</c:v>
                </c:pt>
                <c:pt idx="274">
                  <c:v>-34</c:v>
                </c:pt>
                <c:pt idx="275">
                  <c:v>-34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-11</c:v>
                </c:pt>
                <c:pt idx="280">
                  <c:v>-11</c:v>
                </c:pt>
                <c:pt idx="281">
                  <c:v>-11</c:v>
                </c:pt>
                <c:pt idx="282">
                  <c:v>-11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35</c:v>
                </c:pt>
                <c:pt idx="298">
                  <c:v>35</c:v>
                </c:pt>
                <c:pt idx="299">
                  <c:v>35</c:v>
                </c:pt>
                <c:pt idx="300">
                  <c:v>35</c:v>
                </c:pt>
                <c:pt idx="301">
                  <c:v>35</c:v>
                </c:pt>
                <c:pt idx="302">
                  <c:v>35</c:v>
                </c:pt>
                <c:pt idx="303">
                  <c:v>35</c:v>
                </c:pt>
                <c:pt idx="304">
                  <c:v>35</c:v>
                </c:pt>
                <c:pt idx="305">
                  <c:v>35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12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-23</c:v>
                </c:pt>
                <c:pt idx="328">
                  <c:v>-11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-11</c:v>
                </c:pt>
                <c:pt idx="346">
                  <c:v>-11</c:v>
                </c:pt>
                <c:pt idx="347">
                  <c:v>-11</c:v>
                </c:pt>
                <c:pt idx="348">
                  <c:v>-11</c:v>
                </c:pt>
                <c:pt idx="349">
                  <c:v>-11</c:v>
                </c:pt>
                <c:pt idx="350">
                  <c:v>-11</c:v>
                </c:pt>
                <c:pt idx="351">
                  <c:v>-11</c:v>
                </c:pt>
                <c:pt idx="352">
                  <c:v>-11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12</c:v>
                </c:pt>
                <c:pt idx="378">
                  <c:v>12</c:v>
                </c:pt>
                <c:pt idx="379">
                  <c:v>12</c:v>
                </c:pt>
                <c:pt idx="380">
                  <c:v>12</c:v>
                </c:pt>
                <c:pt idx="381">
                  <c:v>12</c:v>
                </c:pt>
                <c:pt idx="382">
                  <c:v>12</c:v>
                </c:pt>
                <c:pt idx="383">
                  <c:v>12</c:v>
                </c:pt>
                <c:pt idx="384">
                  <c:v>12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-11</c:v>
                </c:pt>
                <c:pt idx="397">
                  <c:v>-11</c:v>
                </c:pt>
                <c:pt idx="398">
                  <c:v>0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-11</c:v>
                </c:pt>
                <c:pt idx="412">
                  <c:v>-11</c:v>
                </c:pt>
                <c:pt idx="413">
                  <c:v>-11</c:v>
                </c:pt>
                <c:pt idx="414">
                  <c:v>-11</c:v>
                </c:pt>
                <c:pt idx="415">
                  <c:v>-11</c:v>
                </c:pt>
                <c:pt idx="416">
                  <c:v>-11</c:v>
                </c:pt>
                <c:pt idx="417">
                  <c:v>-11</c:v>
                </c:pt>
                <c:pt idx="418">
                  <c:v>-11</c:v>
                </c:pt>
                <c:pt idx="419">
                  <c:v>-11</c:v>
                </c:pt>
                <c:pt idx="420">
                  <c:v>0</c:v>
                </c:pt>
                <c:pt idx="421">
                  <c:v>-11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12</c:v>
                </c:pt>
                <c:pt idx="441">
                  <c:v>0</c:v>
                </c:pt>
                <c:pt idx="442">
                  <c:v>0</c:v>
                </c:pt>
                <c:pt idx="443">
                  <c:v>12</c:v>
                </c:pt>
                <c:pt idx="444">
                  <c:v>12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12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-11</c:v>
                </c:pt>
                <c:pt idx="472">
                  <c:v>0</c:v>
                </c:pt>
                <c:pt idx="473">
                  <c:v>0</c:v>
                </c:pt>
                <c:pt idx="474">
                  <c:v>-11</c:v>
                </c:pt>
                <c:pt idx="475">
                  <c:v>0</c:v>
                </c:pt>
                <c:pt idx="476">
                  <c:v>-11</c:v>
                </c:pt>
                <c:pt idx="477">
                  <c:v>-11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-11</c:v>
                </c:pt>
                <c:pt idx="483">
                  <c:v>-11</c:v>
                </c:pt>
                <c:pt idx="484">
                  <c:v>0</c:v>
                </c:pt>
                <c:pt idx="485">
                  <c:v>-11</c:v>
                </c:pt>
                <c:pt idx="486">
                  <c:v>-11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Sheet1!$O$2:$O$517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1136</c:v>
                </c:pt>
                <c:pt idx="8">
                  <c:v>1088</c:v>
                </c:pt>
                <c:pt idx="9">
                  <c:v>1041</c:v>
                </c:pt>
                <c:pt idx="10">
                  <c:v>970</c:v>
                </c:pt>
                <c:pt idx="11">
                  <c:v>946</c:v>
                </c:pt>
                <c:pt idx="12">
                  <c:v>923</c:v>
                </c:pt>
                <c:pt idx="13">
                  <c:v>875</c:v>
                </c:pt>
                <c:pt idx="14">
                  <c:v>852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639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284</c:v>
                </c:pt>
                <c:pt idx="24">
                  <c:v>213</c:v>
                </c:pt>
                <c:pt idx="25">
                  <c:v>142</c:v>
                </c:pt>
                <c:pt idx="26">
                  <c:v>71</c:v>
                </c:pt>
                <c:pt idx="27">
                  <c:v>0</c:v>
                </c:pt>
                <c:pt idx="28">
                  <c:v>-70</c:v>
                </c:pt>
                <c:pt idx="29">
                  <c:v>-141</c:v>
                </c:pt>
                <c:pt idx="30">
                  <c:v>-212</c:v>
                </c:pt>
                <c:pt idx="31">
                  <c:v>-259</c:v>
                </c:pt>
                <c:pt idx="32">
                  <c:v>-330</c:v>
                </c:pt>
                <c:pt idx="33">
                  <c:v>-378</c:v>
                </c:pt>
                <c:pt idx="34">
                  <c:v>-449</c:v>
                </c:pt>
                <c:pt idx="35">
                  <c:v>-496</c:v>
                </c:pt>
                <c:pt idx="36">
                  <c:v>-543</c:v>
                </c:pt>
                <c:pt idx="37">
                  <c:v>-614</c:v>
                </c:pt>
                <c:pt idx="38">
                  <c:v>-638</c:v>
                </c:pt>
                <c:pt idx="39">
                  <c:v>-709</c:v>
                </c:pt>
                <c:pt idx="40">
                  <c:v>-756</c:v>
                </c:pt>
                <c:pt idx="41">
                  <c:v>-780</c:v>
                </c:pt>
                <c:pt idx="42">
                  <c:v>-827</c:v>
                </c:pt>
                <c:pt idx="43">
                  <c:v>-874</c:v>
                </c:pt>
                <c:pt idx="44">
                  <c:v>-898</c:v>
                </c:pt>
                <c:pt idx="45">
                  <c:v>-922</c:v>
                </c:pt>
                <c:pt idx="46">
                  <c:v>-945</c:v>
                </c:pt>
                <c:pt idx="47">
                  <c:v>-969</c:v>
                </c:pt>
                <c:pt idx="48">
                  <c:v>-969</c:v>
                </c:pt>
                <c:pt idx="49">
                  <c:v>-993</c:v>
                </c:pt>
                <c:pt idx="50">
                  <c:v>-993</c:v>
                </c:pt>
                <c:pt idx="51">
                  <c:v>-993</c:v>
                </c:pt>
                <c:pt idx="52">
                  <c:v>-1016</c:v>
                </c:pt>
                <c:pt idx="53">
                  <c:v>-993</c:v>
                </c:pt>
                <c:pt idx="54">
                  <c:v>-993</c:v>
                </c:pt>
                <c:pt idx="55">
                  <c:v>-969</c:v>
                </c:pt>
                <c:pt idx="56">
                  <c:v>-945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-756</c:v>
                </c:pt>
                <c:pt idx="61">
                  <c:v>-685</c:v>
                </c:pt>
                <c:pt idx="62">
                  <c:v>-638</c:v>
                </c:pt>
                <c:pt idx="63">
                  <c:v>-567</c:v>
                </c:pt>
                <c:pt idx="64">
                  <c:v>-520</c:v>
                </c:pt>
                <c:pt idx="65">
                  <c:v>-425</c:v>
                </c:pt>
                <c:pt idx="66">
                  <c:v>-354</c:v>
                </c:pt>
                <c:pt idx="67">
                  <c:v>-307</c:v>
                </c:pt>
                <c:pt idx="68">
                  <c:v>-212</c:v>
                </c:pt>
                <c:pt idx="69">
                  <c:v>-141</c:v>
                </c:pt>
                <c:pt idx="70">
                  <c:v>-70</c:v>
                </c:pt>
                <c:pt idx="71">
                  <c:v>0</c:v>
                </c:pt>
                <c:pt idx="72">
                  <c:v>71</c:v>
                </c:pt>
                <c:pt idx="73">
                  <c:v>142</c:v>
                </c:pt>
                <c:pt idx="74">
                  <c:v>213</c:v>
                </c:pt>
                <c:pt idx="75">
                  <c:v>260</c:v>
                </c:pt>
                <c:pt idx="76">
                  <c:v>308</c:v>
                </c:pt>
                <c:pt idx="77">
                  <c:v>379</c:v>
                </c:pt>
                <c:pt idx="78">
                  <c:v>426</c:v>
                </c:pt>
                <c:pt idx="79">
                  <c:v>473</c:v>
                </c:pt>
                <c:pt idx="80">
                  <c:v>521</c:v>
                </c:pt>
                <c:pt idx="81">
                  <c:v>544</c:v>
                </c:pt>
                <c:pt idx="82">
                  <c:v>568</c:v>
                </c:pt>
                <c:pt idx="83">
                  <c:v>592</c:v>
                </c:pt>
                <c:pt idx="84">
                  <c:v>615</c:v>
                </c:pt>
                <c:pt idx="85">
                  <c:v>639</c:v>
                </c:pt>
                <c:pt idx="86">
                  <c:v>639</c:v>
                </c:pt>
                <c:pt idx="87">
                  <c:v>639</c:v>
                </c:pt>
                <c:pt idx="88">
                  <c:v>639</c:v>
                </c:pt>
                <c:pt idx="89">
                  <c:v>615</c:v>
                </c:pt>
                <c:pt idx="90">
                  <c:v>615</c:v>
                </c:pt>
                <c:pt idx="91">
                  <c:v>592</c:v>
                </c:pt>
                <c:pt idx="92">
                  <c:v>568</c:v>
                </c:pt>
                <c:pt idx="93">
                  <c:v>544</c:v>
                </c:pt>
                <c:pt idx="94">
                  <c:v>521</c:v>
                </c:pt>
                <c:pt idx="95">
                  <c:v>473</c:v>
                </c:pt>
                <c:pt idx="96">
                  <c:v>426</c:v>
                </c:pt>
                <c:pt idx="97">
                  <c:v>402</c:v>
                </c:pt>
                <c:pt idx="98">
                  <c:v>355</c:v>
                </c:pt>
                <c:pt idx="99">
                  <c:v>308</c:v>
                </c:pt>
                <c:pt idx="100">
                  <c:v>260</c:v>
                </c:pt>
                <c:pt idx="101">
                  <c:v>213</c:v>
                </c:pt>
                <c:pt idx="102">
                  <c:v>166</c:v>
                </c:pt>
                <c:pt idx="103">
                  <c:v>118</c:v>
                </c:pt>
                <c:pt idx="104">
                  <c:v>71</c:v>
                </c:pt>
                <c:pt idx="105">
                  <c:v>24</c:v>
                </c:pt>
                <c:pt idx="106">
                  <c:v>-23</c:v>
                </c:pt>
                <c:pt idx="107">
                  <c:v>-70</c:v>
                </c:pt>
                <c:pt idx="108">
                  <c:v>-117</c:v>
                </c:pt>
                <c:pt idx="109">
                  <c:v>-141</c:v>
                </c:pt>
                <c:pt idx="110">
                  <c:v>-188</c:v>
                </c:pt>
                <c:pt idx="111">
                  <c:v>-236</c:v>
                </c:pt>
                <c:pt idx="112">
                  <c:v>-259</c:v>
                </c:pt>
                <c:pt idx="113">
                  <c:v>-307</c:v>
                </c:pt>
                <c:pt idx="114">
                  <c:v>-330</c:v>
                </c:pt>
                <c:pt idx="115">
                  <c:v>-354</c:v>
                </c:pt>
                <c:pt idx="116">
                  <c:v>-378</c:v>
                </c:pt>
                <c:pt idx="117">
                  <c:v>-401</c:v>
                </c:pt>
                <c:pt idx="118">
                  <c:v>-401</c:v>
                </c:pt>
                <c:pt idx="119">
                  <c:v>-425</c:v>
                </c:pt>
                <c:pt idx="120">
                  <c:v>-425</c:v>
                </c:pt>
                <c:pt idx="121">
                  <c:v>-425</c:v>
                </c:pt>
                <c:pt idx="122">
                  <c:v>-425</c:v>
                </c:pt>
                <c:pt idx="123">
                  <c:v>-425</c:v>
                </c:pt>
                <c:pt idx="124">
                  <c:v>-425</c:v>
                </c:pt>
                <c:pt idx="125">
                  <c:v>-425</c:v>
                </c:pt>
                <c:pt idx="126">
                  <c:v>-401</c:v>
                </c:pt>
                <c:pt idx="127">
                  <c:v>-401</c:v>
                </c:pt>
                <c:pt idx="128">
                  <c:v>-378</c:v>
                </c:pt>
                <c:pt idx="129">
                  <c:v>-354</c:v>
                </c:pt>
                <c:pt idx="130">
                  <c:v>-330</c:v>
                </c:pt>
                <c:pt idx="131">
                  <c:v>-307</c:v>
                </c:pt>
                <c:pt idx="132">
                  <c:v>-283</c:v>
                </c:pt>
                <c:pt idx="133">
                  <c:v>-259</c:v>
                </c:pt>
                <c:pt idx="134">
                  <c:v>-212</c:v>
                </c:pt>
                <c:pt idx="135">
                  <c:v>-188</c:v>
                </c:pt>
                <c:pt idx="136">
                  <c:v>-165</c:v>
                </c:pt>
                <c:pt idx="137">
                  <c:v>-141</c:v>
                </c:pt>
                <c:pt idx="138">
                  <c:v>-94</c:v>
                </c:pt>
                <c:pt idx="139">
                  <c:v>-70</c:v>
                </c:pt>
                <c:pt idx="140">
                  <c:v>-23</c:v>
                </c:pt>
                <c:pt idx="141">
                  <c:v>0</c:v>
                </c:pt>
                <c:pt idx="142">
                  <c:v>24</c:v>
                </c:pt>
                <c:pt idx="143">
                  <c:v>47</c:v>
                </c:pt>
                <c:pt idx="144">
                  <c:v>71</c:v>
                </c:pt>
                <c:pt idx="145">
                  <c:v>118</c:v>
                </c:pt>
                <c:pt idx="146">
                  <c:v>142</c:v>
                </c:pt>
                <c:pt idx="147">
                  <c:v>142</c:v>
                </c:pt>
                <c:pt idx="148">
                  <c:v>189</c:v>
                </c:pt>
                <c:pt idx="149">
                  <c:v>189</c:v>
                </c:pt>
                <c:pt idx="150">
                  <c:v>213</c:v>
                </c:pt>
                <c:pt idx="151">
                  <c:v>237</c:v>
                </c:pt>
                <c:pt idx="152">
                  <c:v>237</c:v>
                </c:pt>
                <c:pt idx="153">
                  <c:v>260</c:v>
                </c:pt>
                <c:pt idx="154">
                  <c:v>260</c:v>
                </c:pt>
                <c:pt idx="155">
                  <c:v>260</c:v>
                </c:pt>
                <c:pt idx="156">
                  <c:v>260</c:v>
                </c:pt>
                <c:pt idx="157">
                  <c:v>260</c:v>
                </c:pt>
                <c:pt idx="158">
                  <c:v>260</c:v>
                </c:pt>
                <c:pt idx="159">
                  <c:v>260</c:v>
                </c:pt>
                <c:pt idx="160">
                  <c:v>260</c:v>
                </c:pt>
                <c:pt idx="161">
                  <c:v>237</c:v>
                </c:pt>
                <c:pt idx="162">
                  <c:v>237</c:v>
                </c:pt>
                <c:pt idx="163">
                  <c:v>237</c:v>
                </c:pt>
                <c:pt idx="164">
                  <c:v>213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166</c:v>
                </c:pt>
                <c:pt idx="169">
                  <c:v>142</c:v>
                </c:pt>
                <c:pt idx="170">
                  <c:v>118</c:v>
                </c:pt>
                <c:pt idx="171">
                  <c:v>95</c:v>
                </c:pt>
                <c:pt idx="172">
                  <c:v>71</c:v>
                </c:pt>
                <c:pt idx="173">
                  <c:v>71</c:v>
                </c:pt>
                <c:pt idx="174">
                  <c:v>24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-46</c:v>
                </c:pt>
                <c:pt idx="179">
                  <c:v>-70</c:v>
                </c:pt>
                <c:pt idx="180">
                  <c:v>-70</c:v>
                </c:pt>
                <c:pt idx="181">
                  <c:v>-94</c:v>
                </c:pt>
                <c:pt idx="182">
                  <c:v>-117</c:v>
                </c:pt>
                <c:pt idx="183">
                  <c:v>-117</c:v>
                </c:pt>
                <c:pt idx="184">
                  <c:v>-141</c:v>
                </c:pt>
                <c:pt idx="185">
                  <c:v>-141</c:v>
                </c:pt>
                <c:pt idx="186">
                  <c:v>-165</c:v>
                </c:pt>
                <c:pt idx="187">
                  <c:v>-165</c:v>
                </c:pt>
                <c:pt idx="188">
                  <c:v>-165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-188</c:v>
                </c:pt>
                <c:pt idx="196">
                  <c:v>-165</c:v>
                </c:pt>
                <c:pt idx="197">
                  <c:v>-165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-141</c:v>
                </c:pt>
                <c:pt idx="202">
                  <c:v>-141</c:v>
                </c:pt>
                <c:pt idx="203">
                  <c:v>-117</c:v>
                </c:pt>
                <c:pt idx="204">
                  <c:v>-117</c:v>
                </c:pt>
                <c:pt idx="205">
                  <c:v>-94</c:v>
                </c:pt>
                <c:pt idx="206">
                  <c:v>-70</c:v>
                </c:pt>
                <c:pt idx="207">
                  <c:v>-70</c:v>
                </c:pt>
                <c:pt idx="208">
                  <c:v>-46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0</c:v>
                </c:pt>
                <c:pt idx="214">
                  <c:v>24</c:v>
                </c:pt>
                <c:pt idx="215">
                  <c:v>24</c:v>
                </c:pt>
                <c:pt idx="216">
                  <c:v>47</c:v>
                </c:pt>
                <c:pt idx="217">
                  <c:v>47</c:v>
                </c:pt>
                <c:pt idx="218">
                  <c:v>71</c:v>
                </c:pt>
                <c:pt idx="219">
                  <c:v>71</c:v>
                </c:pt>
                <c:pt idx="220">
                  <c:v>71</c:v>
                </c:pt>
                <c:pt idx="221">
                  <c:v>95</c:v>
                </c:pt>
                <c:pt idx="222">
                  <c:v>95</c:v>
                </c:pt>
                <c:pt idx="223">
                  <c:v>95</c:v>
                </c:pt>
                <c:pt idx="224">
                  <c:v>95</c:v>
                </c:pt>
                <c:pt idx="225">
                  <c:v>95</c:v>
                </c:pt>
                <c:pt idx="226">
                  <c:v>118</c:v>
                </c:pt>
                <c:pt idx="227">
                  <c:v>118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95</c:v>
                </c:pt>
                <c:pt idx="232">
                  <c:v>95</c:v>
                </c:pt>
                <c:pt idx="233">
                  <c:v>95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71</c:v>
                </c:pt>
                <c:pt idx="239">
                  <c:v>71</c:v>
                </c:pt>
                <c:pt idx="240">
                  <c:v>47</c:v>
                </c:pt>
                <c:pt idx="241">
                  <c:v>47</c:v>
                </c:pt>
                <c:pt idx="242">
                  <c:v>47</c:v>
                </c:pt>
                <c:pt idx="243">
                  <c:v>24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-23</c:v>
                </c:pt>
                <c:pt idx="250">
                  <c:v>-23</c:v>
                </c:pt>
                <c:pt idx="251">
                  <c:v>-46</c:v>
                </c:pt>
                <c:pt idx="252">
                  <c:v>-46</c:v>
                </c:pt>
                <c:pt idx="253">
                  <c:v>-46</c:v>
                </c:pt>
                <c:pt idx="254">
                  <c:v>-46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-70</c:v>
                </c:pt>
                <c:pt idx="260">
                  <c:v>-70</c:v>
                </c:pt>
                <c:pt idx="261">
                  <c:v>-70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-70</c:v>
                </c:pt>
                <c:pt idx="272">
                  <c:v>-70</c:v>
                </c:pt>
                <c:pt idx="273">
                  <c:v>-46</c:v>
                </c:pt>
                <c:pt idx="274">
                  <c:v>-46</c:v>
                </c:pt>
                <c:pt idx="275">
                  <c:v>-46</c:v>
                </c:pt>
                <c:pt idx="276">
                  <c:v>-46</c:v>
                </c:pt>
                <c:pt idx="277">
                  <c:v>-46</c:v>
                </c:pt>
                <c:pt idx="278">
                  <c:v>-23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24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-46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24</c:v>
                </c:pt>
                <c:pt idx="366">
                  <c:v>0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0</c:v>
                </c:pt>
                <c:pt idx="471">
                  <c:v>-23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-23</c:v>
                </c:pt>
                <c:pt idx="478">
                  <c:v>0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Sheet1!$P$1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Sheet1!$P$2:$P$517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1562</c:v>
                </c:pt>
                <c:pt idx="3">
                  <c:v>1775</c:v>
                </c:pt>
                <c:pt idx="4">
                  <c:v>1680</c:v>
                </c:pt>
                <c:pt idx="5">
                  <c:v>1585</c:v>
                </c:pt>
                <c:pt idx="6">
                  <c:v>1538</c:v>
                </c:pt>
                <c:pt idx="7">
                  <c:v>1491</c:v>
                </c:pt>
                <c:pt idx="8">
                  <c:v>1443</c:v>
                </c:pt>
                <c:pt idx="9">
                  <c:v>1349</c:v>
                </c:pt>
                <c:pt idx="10">
                  <c:v>1301</c:v>
                </c:pt>
                <c:pt idx="11">
                  <c:v>1254</c:v>
                </c:pt>
                <c:pt idx="12">
                  <c:v>1183</c:v>
                </c:pt>
                <c:pt idx="13">
                  <c:v>1159</c:v>
                </c:pt>
                <c:pt idx="14">
                  <c:v>1088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189</c:v>
                </c:pt>
                <c:pt idx="26">
                  <c:v>71</c:v>
                </c:pt>
                <c:pt idx="27">
                  <c:v>0</c:v>
                </c:pt>
                <c:pt idx="28">
                  <c:v>-94</c:v>
                </c:pt>
                <c:pt idx="29">
                  <c:v>-188</c:v>
                </c:pt>
                <c:pt idx="30">
                  <c:v>-259</c:v>
                </c:pt>
                <c:pt idx="31">
                  <c:v>-354</c:v>
                </c:pt>
                <c:pt idx="32">
                  <c:v>-425</c:v>
                </c:pt>
                <c:pt idx="33">
                  <c:v>-520</c:v>
                </c:pt>
                <c:pt idx="34">
                  <c:v>-591</c:v>
                </c:pt>
                <c:pt idx="35">
                  <c:v>-662</c:v>
                </c:pt>
                <c:pt idx="36">
                  <c:v>-733</c:v>
                </c:pt>
                <c:pt idx="37">
                  <c:v>-803</c:v>
                </c:pt>
                <c:pt idx="38">
                  <c:v>-874</c:v>
                </c:pt>
                <c:pt idx="39">
                  <c:v>-922</c:v>
                </c:pt>
                <c:pt idx="40">
                  <c:v>-993</c:v>
                </c:pt>
                <c:pt idx="41">
                  <c:v>-1040</c:v>
                </c:pt>
                <c:pt idx="42">
                  <c:v>-1087</c:v>
                </c:pt>
                <c:pt idx="43">
                  <c:v>-1135</c:v>
                </c:pt>
                <c:pt idx="44">
                  <c:v>-1182</c:v>
                </c:pt>
                <c:pt idx="45">
                  <c:v>-1206</c:v>
                </c:pt>
                <c:pt idx="46">
                  <c:v>-1253</c:v>
                </c:pt>
                <c:pt idx="47">
                  <c:v>-1277</c:v>
                </c:pt>
                <c:pt idx="48">
                  <c:v>-1300</c:v>
                </c:pt>
                <c:pt idx="49">
                  <c:v>-1300</c:v>
                </c:pt>
                <c:pt idx="50">
                  <c:v>-1324</c:v>
                </c:pt>
                <c:pt idx="51">
                  <c:v>-1324</c:v>
                </c:pt>
                <c:pt idx="52">
                  <c:v>-1324</c:v>
                </c:pt>
                <c:pt idx="53">
                  <c:v>-1324</c:v>
                </c:pt>
                <c:pt idx="54">
                  <c:v>-1300</c:v>
                </c:pt>
                <c:pt idx="55">
                  <c:v>-1277</c:v>
                </c:pt>
                <c:pt idx="56">
                  <c:v>-1229</c:v>
                </c:pt>
                <c:pt idx="57">
                  <c:v>-1182</c:v>
                </c:pt>
                <c:pt idx="58">
                  <c:v>-1111</c:v>
                </c:pt>
                <c:pt idx="59">
                  <c:v>-1064</c:v>
                </c:pt>
                <c:pt idx="60">
                  <c:v>-993</c:v>
                </c:pt>
                <c:pt idx="61">
                  <c:v>-922</c:v>
                </c:pt>
                <c:pt idx="62">
                  <c:v>-827</c:v>
                </c:pt>
                <c:pt idx="63">
                  <c:v>-756</c:v>
                </c:pt>
                <c:pt idx="64">
                  <c:v>-662</c:v>
                </c:pt>
                <c:pt idx="65">
                  <c:v>-567</c:v>
                </c:pt>
                <c:pt idx="66">
                  <c:v>-472</c:v>
                </c:pt>
                <c:pt idx="67">
                  <c:v>-378</c:v>
                </c:pt>
                <c:pt idx="68">
                  <c:v>-283</c:v>
                </c:pt>
                <c:pt idx="69">
                  <c:v>-188</c:v>
                </c:pt>
                <c:pt idx="70">
                  <c:v>-94</c:v>
                </c:pt>
                <c:pt idx="71">
                  <c:v>0</c:v>
                </c:pt>
                <c:pt idx="72">
                  <c:v>95</c:v>
                </c:pt>
                <c:pt idx="73">
                  <c:v>189</c:v>
                </c:pt>
                <c:pt idx="74">
                  <c:v>260</c:v>
                </c:pt>
                <c:pt idx="75">
                  <c:v>355</c:v>
                </c:pt>
                <c:pt idx="76">
                  <c:v>426</c:v>
                </c:pt>
                <c:pt idx="77">
                  <c:v>497</c:v>
                </c:pt>
                <c:pt idx="78">
                  <c:v>568</c:v>
                </c:pt>
                <c:pt idx="79">
                  <c:v>615</c:v>
                </c:pt>
                <c:pt idx="80">
                  <c:v>663</c:v>
                </c:pt>
                <c:pt idx="81">
                  <c:v>710</c:v>
                </c:pt>
                <c:pt idx="82">
                  <c:v>757</c:v>
                </c:pt>
                <c:pt idx="83">
                  <c:v>781</c:v>
                </c:pt>
                <c:pt idx="84">
                  <c:v>804</c:v>
                </c:pt>
                <c:pt idx="85">
                  <c:v>828</c:v>
                </c:pt>
                <c:pt idx="86">
                  <c:v>828</c:v>
                </c:pt>
                <c:pt idx="87">
                  <c:v>852</c:v>
                </c:pt>
                <c:pt idx="88">
                  <c:v>828</c:v>
                </c:pt>
                <c:pt idx="89">
                  <c:v>828</c:v>
                </c:pt>
                <c:pt idx="90">
                  <c:v>804</c:v>
                </c:pt>
                <c:pt idx="91">
                  <c:v>781</c:v>
                </c:pt>
                <c:pt idx="92">
                  <c:v>734</c:v>
                </c:pt>
                <c:pt idx="93">
                  <c:v>710</c:v>
                </c:pt>
                <c:pt idx="94">
                  <c:v>663</c:v>
                </c:pt>
                <c:pt idx="95">
                  <c:v>615</c:v>
                </c:pt>
                <c:pt idx="96">
                  <c:v>568</c:v>
                </c:pt>
                <c:pt idx="97">
                  <c:v>521</c:v>
                </c:pt>
                <c:pt idx="98">
                  <c:v>473</c:v>
                </c:pt>
                <c:pt idx="99">
                  <c:v>402</c:v>
                </c:pt>
                <c:pt idx="100">
                  <c:v>355</c:v>
                </c:pt>
                <c:pt idx="101">
                  <c:v>284</c:v>
                </c:pt>
                <c:pt idx="102">
                  <c:v>213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-23</c:v>
                </c:pt>
                <c:pt idx="107">
                  <c:v>-94</c:v>
                </c:pt>
                <c:pt idx="108">
                  <c:v>-141</c:v>
                </c:pt>
                <c:pt idx="109">
                  <c:v>-212</c:v>
                </c:pt>
                <c:pt idx="110">
                  <c:v>-259</c:v>
                </c:pt>
                <c:pt idx="111">
                  <c:v>-307</c:v>
                </c:pt>
                <c:pt idx="112">
                  <c:v>-354</c:v>
                </c:pt>
                <c:pt idx="113">
                  <c:v>-378</c:v>
                </c:pt>
                <c:pt idx="114">
                  <c:v>-425</c:v>
                </c:pt>
                <c:pt idx="115">
                  <c:v>-472</c:v>
                </c:pt>
                <c:pt idx="116">
                  <c:v>-496</c:v>
                </c:pt>
                <c:pt idx="117">
                  <c:v>-520</c:v>
                </c:pt>
                <c:pt idx="118">
                  <c:v>-543</c:v>
                </c:pt>
                <c:pt idx="119">
                  <c:v>-567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-567</c:v>
                </c:pt>
                <c:pt idx="124">
                  <c:v>-567</c:v>
                </c:pt>
                <c:pt idx="125">
                  <c:v>-543</c:v>
                </c:pt>
                <c:pt idx="126">
                  <c:v>-543</c:v>
                </c:pt>
                <c:pt idx="127">
                  <c:v>-520</c:v>
                </c:pt>
                <c:pt idx="128">
                  <c:v>-496</c:v>
                </c:pt>
                <c:pt idx="129">
                  <c:v>-472</c:v>
                </c:pt>
                <c:pt idx="130">
                  <c:v>-425</c:v>
                </c:pt>
                <c:pt idx="131">
                  <c:v>-401</c:v>
                </c:pt>
                <c:pt idx="132">
                  <c:v>-354</c:v>
                </c:pt>
                <c:pt idx="133">
                  <c:v>-330</c:v>
                </c:pt>
                <c:pt idx="134">
                  <c:v>-307</c:v>
                </c:pt>
                <c:pt idx="135">
                  <c:v>-259</c:v>
                </c:pt>
                <c:pt idx="136">
                  <c:v>-212</c:v>
                </c:pt>
                <c:pt idx="137">
                  <c:v>-165</c:v>
                </c:pt>
                <c:pt idx="138">
                  <c:v>-117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71</c:v>
                </c:pt>
                <c:pt idx="144">
                  <c:v>118</c:v>
                </c:pt>
                <c:pt idx="145">
                  <c:v>142</c:v>
                </c:pt>
                <c:pt idx="146">
                  <c:v>189</c:v>
                </c:pt>
                <c:pt idx="147">
                  <c:v>213</c:v>
                </c:pt>
                <c:pt idx="148">
                  <c:v>237</c:v>
                </c:pt>
                <c:pt idx="149">
                  <c:v>260</c:v>
                </c:pt>
                <c:pt idx="150">
                  <c:v>284</c:v>
                </c:pt>
                <c:pt idx="151">
                  <c:v>308</c:v>
                </c:pt>
                <c:pt idx="152">
                  <c:v>331</c:v>
                </c:pt>
                <c:pt idx="153">
                  <c:v>331</c:v>
                </c:pt>
                <c:pt idx="154">
                  <c:v>331</c:v>
                </c:pt>
                <c:pt idx="155">
                  <c:v>355</c:v>
                </c:pt>
                <c:pt idx="156">
                  <c:v>355</c:v>
                </c:pt>
                <c:pt idx="157">
                  <c:v>355</c:v>
                </c:pt>
                <c:pt idx="158">
                  <c:v>355</c:v>
                </c:pt>
                <c:pt idx="159">
                  <c:v>331</c:v>
                </c:pt>
                <c:pt idx="160">
                  <c:v>355</c:v>
                </c:pt>
                <c:pt idx="161">
                  <c:v>331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260</c:v>
                </c:pt>
                <c:pt idx="167">
                  <c:v>237</c:v>
                </c:pt>
                <c:pt idx="168">
                  <c:v>213</c:v>
                </c:pt>
                <c:pt idx="169">
                  <c:v>189</c:v>
                </c:pt>
                <c:pt idx="170">
                  <c:v>166</c:v>
                </c:pt>
                <c:pt idx="171">
                  <c:v>142</c:v>
                </c:pt>
                <c:pt idx="172">
                  <c:v>95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-46</c:v>
                </c:pt>
                <c:pt idx="179">
                  <c:v>-70</c:v>
                </c:pt>
                <c:pt idx="180">
                  <c:v>-117</c:v>
                </c:pt>
                <c:pt idx="181">
                  <c:v>-117</c:v>
                </c:pt>
                <c:pt idx="182">
                  <c:v>-141</c:v>
                </c:pt>
                <c:pt idx="183">
                  <c:v>-165</c:v>
                </c:pt>
                <c:pt idx="184">
                  <c:v>-188</c:v>
                </c:pt>
                <c:pt idx="185">
                  <c:v>-188</c:v>
                </c:pt>
                <c:pt idx="186">
                  <c:v>-212</c:v>
                </c:pt>
                <c:pt idx="187">
                  <c:v>-212</c:v>
                </c:pt>
                <c:pt idx="188">
                  <c:v>-236</c:v>
                </c:pt>
                <c:pt idx="189">
                  <c:v>-236</c:v>
                </c:pt>
                <c:pt idx="190">
                  <c:v>-236</c:v>
                </c:pt>
                <c:pt idx="191">
                  <c:v>-236</c:v>
                </c:pt>
                <c:pt idx="192">
                  <c:v>-236</c:v>
                </c:pt>
                <c:pt idx="193">
                  <c:v>-236</c:v>
                </c:pt>
                <c:pt idx="194">
                  <c:v>-236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-212</c:v>
                </c:pt>
                <c:pt idx="199">
                  <c:v>-212</c:v>
                </c:pt>
                <c:pt idx="200">
                  <c:v>-188</c:v>
                </c:pt>
                <c:pt idx="201">
                  <c:v>-188</c:v>
                </c:pt>
                <c:pt idx="202">
                  <c:v>-165</c:v>
                </c:pt>
                <c:pt idx="203">
                  <c:v>-141</c:v>
                </c:pt>
                <c:pt idx="204">
                  <c:v>-141</c:v>
                </c:pt>
                <c:pt idx="205">
                  <c:v>-117</c:v>
                </c:pt>
                <c:pt idx="206">
                  <c:v>-94</c:v>
                </c:pt>
                <c:pt idx="207">
                  <c:v>-70</c:v>
                </c:pt>
                <c:pt idx="208">
                  <c:v>-70</c:v>
                </c:pt>
                <c:pt idx="209">
                  <c:v>-46</c:v>
                </c:pt>
                <c:pt idx="210">
                  <c:v>-46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24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95</c:v>
                </c:pt>
                <c:pt idx="220">
                  <c:v>118</c:v>
                </c:pt>
                <c:pt idx="221">
                  <c:v>118</c:v>
                </c:pt>
                <c:pt idx="222">
                  <c:v>118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118</c:v>
                </c:pt>
                <c:pt idx="235">
                  <c:v>118</c:v>
                </c:pt>
                <c:pt idx="236">
                  <c:v>118</c:v>
                </c:pt>
                <c:pt idx="237">
                  <c:v>95</c:v>
                </c:pt>
                <c:pt idx="238">
                  <c:v>95</c:v>
                </c:pt>
                <c:pt idx="239">
                  <c:v>71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-23</c:v>
                </c:pt>
                <c:pt idx="251">
                  <c:v>-46</c:v>
                </c:pt>
                <c:pt idx="252">
                  <c:v>-46</c:v>
                </c:pt>
                <c:pt idx="253">
                  <c:v>-46</c:v>
                </c:pt>
                <c:pt idx="254">
                  <c:v>-70</c:v>
                </c:pt>
                <c:pt idx="255">
                  <c:v>-70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-117</c:v>
                </c:pt>
                <c:pt idx="261">
                  <c:v>-94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-94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-70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-46</c:v>
                </c:pt>
                <c:pt idx="277">
                  <c:v>-46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71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24</c:v>
                </c:pt>
                <c:pt idx="310">
                  <c:v>47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0</c:v>
                </c:pt>
                <c:pt idx="354">
                  <c:v>-23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0</c:v>
                </c:pt>
                <c:pt idx="423">
                  <c:v>-23</c:v>
                </c:pt>
                <c:pt idx="424">
                  <c:v>0</c:v>
                </c:pt>
                <c:pt idx="425">
                  <c:v>-23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-23</c:v>
                </c:pt>
                <c:pt idx="490">
                  <c:v>0</c:v>
                </c:pt>
                <c:pt idx="491">
                  <c:v>0</c:v>
                </c:pt>
                <c:pt idx="492">
                  <c:v>-23</c:v>
                </c:pt>
                <c:pt idx="493">
                  <c:v>0</c:v>
                </c:pt>
                <c:pt idx="494">
                  <c:v>-23</c:v>
                </c:pt>
                <c:pt idx="495">
                  <c:v>-23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Sheet1!$Q$1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Sheet1!$Q$2:$Q$517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1822</c:v>
                </c:pt>
                <c:pt idx="4">
                  <c:v>1727</c:v>
                </c:pt>
                <c:pt idx="5">
                  <c:v>1656</c:v>
                </c:pt>
                <c:pt idx="6">
                  <c:v>1609</c:v>
                </c:pt>
                <c:pt idx="7">
                  <c:v>1562</c:v>
                </c:pt>
                <c:pt idx="8">
                  <c:v>1491</c:v>
                </c:pt>
                <c:pt idx="9">
                  <c:v>1420</c:v>
                </c:pt>
                <c:pt idx="10">
                  <c:v>1349</c:v>
                </c:pt>
                <c:pt idx="11">
                  <c:v>1301</c:v>
                </c:pt>
                <c:pt idx="12">
                  <c:v>1254</c:v>
                </c:pt>
                <c:pt idx="13">
                  <c:v>1207</c:v>
                </c:pt>
                <c:pt idx="14">
                  <c:v>1136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757</c:v>
                </c:pt>
                <c:pt idx="20">
                  <c:v>686</c:v>
                </c:pt>
                <c:pt idx="21">
                  <c:v>568</c:v>
                </c:pt>
                <c:pt idx="22">
                  <c:v>497</c:v>
                </c:pt>
                <c:pt idx="23">
                  <c:v>379</c:v>
                </c:pt>
                <c:pt idx="24">
                  <c:v>260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-94</c:v>
                </c:pt>
                <c:pt idx="29">
                  <c:v>-188</c:v>
                </c:pt>
                <c:pt idx="30">
                  <c:v>-283</c:v>
                </c:pt>
                <c:pt idx="31">
                  <c:v>-354</c:v>
                </c:pt>
                <c:pt idx="32">
                  <c:v>-449</c:v>
                </c:pt>
                <c:pt idx="33">
                  <c:v>-520</c:v>
                </c:pt>
                <c:pt idx="34">
                  <c:v>-614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-969</c:v>
                </c:pt>
                <c:pt idx="40">
                  <c:v>-1040</c:v>
                </c:pt>
                <c:pt idx="41">
                  <c:v>-1087</c:v>
                </c:pt>
                <c:pt idx="42">
                  <c:v>-1135</c:v>
                </c:pt>
                <c:pt idx="43">
                  <c:v>-1182</c:v>
                </c:pt>
                <c:pt idx="44">
                  <c:v>-1229</c:v>
                </c:pt>
                <c:pt idx="45">
                  <c:v>-1277</c:v>
                </c:pt>
                <c:pt idx="46">
                  <c:v>-1300</c:v>
                </c:pt>
                <c:pt idx="47">
                  <c:v>-1324</c:v>
                </c:pt>
                <c:pt idx="48">
                  <c:v>-1348</c:v>
                </c:pt>
                <c:pt idx="49">
                  <c:v>-1371</c:v>
                </c:pt>
                <c:pt idx="50">
                  <c:v>-1371</c:v>
                </c:pt>
                <c:pt idx="51">
                  <c:v>-1371</c:v>
                </c:pt>
                <c:pt idx="52">
                  <c:v>-1371</c:v>
                </c:pt>
                <c:pt idx="53">
                  <c:v>-1371</c:v>
                </c:pt>
                <c:pt idx="54">
                  <c:v>-1348</c:v>
                </c:pt>
                <c:pt idx="55">
                  <c:v>-1324</c:v>
                </c:pt>
                <c:pt idx="56">
                  <c:v>-1277</c:v>
                </c:pt>
                <c:pt idx="57">
                  <c:v>-1229</c:v>
                </c:pt>
                <c:pt idx="58">
                  <c:v>-1158</c:v>
                </c:pt>
                <c:pt idx="59">
                  <c:v>-1087</c:v>
                </c:pt>
                <c:pt idx="60">
                  <c:v>-1040</c:v>
                </c:pt>
                <c:pt idx="61">
                  <c:v>-945</c:v>
                </c:pt>
                <c:pt idx="62">
                  <c:v>-874</c:v>
                </c:pt>
                <c:pt idx="63">
                  <c:v>-780</c:v>
                </c:pt>
                <c:pt idx="64">
                  <c:v>-685</c:v>
                </c:pt>
                <c:pt idx="65">
                  <c:v>-591</c:v>
                </c:pt>
                <c:pt idx="66">
                  <c:v>-496</c:v>
                </c:pt>
                <c:pt idx="67">
                  <c:v>-401</c:v>
                </c:pt>
                <c:pt idx="68">
                  <c:v>-283</c:v>
                </c:pt>
                <c:pt idx="69">
                  <c:v>-188</c:v>
                </c:pt>
                <c:pt idx="70">
                  <c:v>-94</c:v>
                </c:pt>
                <c:pt idx="71">
                  <c:v>0</c:v>
                </c:pt>
                <c:pt idx="72">
                  <c:v>95</c:v>
                </c:pt>
                <c:pt idx="73">
                  <c:v>189</c:v>
                </c:pt>
                <c:pt idx="74">
                  <c:v>284</c:v>
                </c:pt>
                <c:pt idx="75">
                  <c:v>379</c:v>
                </c:pt>
                <c:pt idx="76">
                  <c:v>450</c:v>
                </c:pt>
                <c:pt idx="77">
                  <c:v>521</c:v>
                </c:pt>
                <c:pt idx="78">
                  <c:v>592</c:v>
                </c:pt>
                <c:pt idx="79">
                  <c:v>663</c:v>
                </c:pt>
                <c:pt idx="80">
                  <c:v>710</c:v>
                </c:pt>
                <c:pt idx="81">
                  <c:v>757</c:v>
                </c:pt>
                <c:pt idx="82">
                  <c:v>781</c:v>
                </c:pt>
                <c:pt idx="83">
                  <c:v>828</c:v>
                </c:pt>
                <c:pt idx="84">
                  <c:v>852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875</c:v>
                </c:pt>
                <c:pt idx="89">
                  <c:v>852</c:v>
                </c:pt>
                <c:pt idx="90">
                  <c:v>852</c:v>
                </c:pt>
                <c:pt idx="91">
                  <c:v>804</c:v>
                </c:pt>
                <c:pt idx="92">
                  <c:v>781</c:v>
                </c:pt>
                <c:pt idx="93">
                  <c:v>734</c:v>
                </c:pt>
                <c:pt idx="94">
                  <c:v>710</c:v>
                </c:pt>
                <c:pt idx="95">
                  <c:v>639</c:v>
                </c:pt>
                <c:pt idx="96">
                  <c:v>592</c:v>
                </c:pt>
                <c:pt idx="97">
                  <c:v>544</c:v>
                </c:pt>
                <c:pt idx="98">
                  <c:v>497</c:v>
                </c:pt>
                <c:pt idx="99">
                  <c:v>426</c:v>
                </c:pt>
                <c:pt idx="100">
                  <c:v>355</c:v>
                </c:pt>
                <c:pt idx="101">
                  <c:v>308</c:v>
                </c:pt>
                <c:pt idx="102">
                  <c:v>237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-94</c:v>
                </c:pt>
                <c:pt idx="108">
                  <c:v>-165</c:v>
                </c:pt>
                <c:pt idx="109">
                  <c:v>-212</c:v>
                </c:pt>
                <c:pt idx="110">
                  <c:v>-259</c:v>
                </c:pt>
                <c:pt idx="111">
                  <c:v>-330</c:v>
                </c:pt>
                <c:pt idx="112">
                  <c:v>-378</c:v>
                </c:pt>
                <c:pt idx="113">
                  <c:v>-401</c:v>
                </c:pt>
                <c:pt idx="114">
                  <c:v>-449</c:v>
                </c:pt>
                <c:pt idx="115">
                  <c:v>-496</c:v>
                </c:pt>
                <c:pt idx="116">
                  <c:v>-520</c:v>
                </c:pt>
                <c:pt idx="117">
                  <c:v>-543</c:v>
                </c:pt>
                <c:pt idx="118">
                  <c:v>-567</c:v>
                </c:pt>
                <c:pt idx="119">
                  <c:v>-591</c:v>
                </c:pt>
                <c:pt idx="120">
                  <c:v>-591</c:v>
                </c:pt>
                <c:pt idx="121">
                  <c:v>-591</c:v>
                </c:pt>
                <c:pt idx="122">
                  <c:v>-591</c:v>
                </c:pt>
                <c:pt idx="123">
                  <c:v>-591</c:v>
                </c:pt>
                <c:pt idx="124">
                  <c:v>-591</c:v>
                </c:pt>
                <c:pt idx="125">
                  <c:v>-567</c:v>
                </c:pt>
                <c:pt idx="126">
                  <c:v>-543</c:v>
                </c:pt>
                <c:pt idx="127">
                  <c:v>-543</c:v>
                </c:pt>
                <c:pt idx="128">
                  <c:v>-520</c:v>
                </c:pt>
                <c:pt idx="129">
                  <c:v>-472</c:v>
                </c:pt>
                <c:pt idx="130">
                  <c:v>-449</c:v>
                </c:pt>
                <c:pt idx="131">
                  <c:v>-425</c:v>
                </c:pt>
                <c:pt idx="132">
                  <c:v>-378</c:v>
                </c:pt>
                <c:pt idx="133">
                  <c:v>-354</c:v>
                </c:pt>
                <c:pt idx="134">
                  <c:v>-307</c:v>
                </c:pt>
                <c:pt idx="135">
                  <c:v>-259</c:v>
                </c:pt>
                <c:pt idx="136">
                  <c:v>-212</c:v>
                </c:pt>
                <c:pt idx="137">
                  <c:v>-165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71</c:v>
                </c:pt>
                <c:pt idx="144">
                  <c:v>118</c:v>
                </c:pt>
                <c:pt idx="145">
                  <c:v>166</c:v>
                </c:pt>
                <c:pt idx="146">
                  <c:v>189</c:v>
                </c:pt>
                <c:pt idx="147">
                  <c:v>213</c:v>
                </c:pt>
                <c:pt idx="148">
                  <c:v>237</c:v>
                </c:pt>
                <c:pt idx="149">
                  <c:v>284</c:v>
                </c:pt>
                <c:pt idx="150">
                  <c:v>308</c:v>
                </c:pt>
                <c:pt idx="151">
                  <c:v>308</c:v>
                </c:pt>
                <c:pt idx="152">
                  <c:v>331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379</c:v>
                </c:pt>
                <c:pt idx="157">
                  <c:v>379</c:v>
                </c:pt>
                <c:pt idx="158">
                  <c:v>355</c:v>
                </c:pt>
                <c:pt idx="159">
                  <c:v>355</c:v>
                </c:pt>
                <c:pt idx="160">
                  <c:v>355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237</c:v>
                </c:pt>
                <c:pt idx="168">
                  <c:v>213</c:v>
                </c:pt>
                <c:pt idx="169">
                  <c:v>189</c:v>
                </c:pt>
                <c:pt idx="170">
                  <c:v>166</c:v>
                </c:pt>
                <c:pt idx="171">
                  <c:v>142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-70</c:v>
                </c:pt>
                <c:pt idx="179">
                  <c:v>-70</c:v>
                </c:pt>
                <c:pt idx="180">
                  <c:v>-117</c:v>
                </c:pt>
                <c:pt idx="181">
                  <c:v>-141</c:v>
                </c:pt>
                <c:pt idx="182">
                  <c:v>-141</c:v>
                </c:pt>
                <c:pt idx="183">
                  <c:v>-165</c:v>
                </c:pt>
                <c:pt idx="184">
                  <c:v>-188</c:v>
                </c:pt>
                <c:pt idx="185">
                  <c:v>-212</c:v>
                </c:pt>
                <c:pt idx="186">
                  <c:v>-212</c:v>
                </c:pt>
                <c:pt idx="187">
                  <c:v>-236</c:v>
                </c:pt>
                <c:pt idx="188">
                  <c:v>-236</c:v>
                </c:pt>
                <c:pt idx="189">
                  <c:v>-236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-236</c:v>
                </c:pt>
                <c:pt idx="195">
                  <c:v>-236</c:v>
                </c:pt>
                <c:pt idx="196">
                  <c:v>-236</c:v>
                </c:pt>
                <c:pt idx="197">
                  <c:v>-236</c:v>
                </c:pt>
                <c:pt idx="198">
                  <c:v>-236</c:v>
                </c:pt>
                <c:pt idx="199">
                  <c:v>-212</c:v>
                </c:pt>
                <c:pt idx="200">
                  <c:v>-212</c:v>
                </c:pt>
                <c:pt idx="201">
                  <c:v>-188</c:v>
                </c:pt>
                <c:pt idx="202">
                  <c:v>-165</c:v>
                </c:pt>
                <c:pt idx="203">
                  <c:v>-165</c:v>
                </c:pt>
                <c:pt idx="204">
                  <c:v>-141</c:v>
                </c:pt>
                <c:pt idx="205">
                  <c:v>-117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24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95</c:v>
                </c:pt>
                <c:pt idx="220">
                  <c:v>118</c:v>
                </c:pt>
                <c:pt idx="221">
                  <c:v>118</c:v>
                </c:pt>
                <c:pt idx="222">
                  <c:v>118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142</c:v>
                </c:pt>
                <c:pt idx="235">
                  <c:v>118</c:v>
                </c:pt>
                <c:pt idx="236">
                  <c:v>118</c:v>
                </c:pt>
                <c:pt idx="237">
                  <c:v>95</c:v>
                </c:pt>
                <c:pt idx="238">
                  <c:v>95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-46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-70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-94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-94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-46</c:v>
                </c:pt>
                <c:pt idx="277">
                  <c:v>-46</c:v>
                </c:pt>
                <c:pt idx="278">
                  <c:v>-46</c:v>
                </c:pt>
                <c:pt idx="279">
                  <c:v>-23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47</c:v>
                </c:pt>
                <c:pt idx="302">
                  <c:v>71</c:v>
                </c:pt>
                <c:pt idx="303">
                  <c:v>71</c:v>
                </c:pt>
                <c:pt idx="304">
                  <c:v>47</c:v>
                </c:pt>
                <c:pt idx="305">
                  <c:v>47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0</c:v>
                </c:pt>
                <c:pt idx="395">
                  <c:v>0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-23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24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-23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-23</c:v>
                </c:pt>
                <c:pt idx="493">
                  <c:v>-23</c:v>
                </c:pt>
                <c:pt idx="494">
                  <c:v>-23</c:v>
                </c:pt>
                <c:pt idx="495">
                  <c:v>-23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Sheet1!$R$1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Sheet1!$R$2:$R$517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1775</c:v>
                </c:pt>
                <c:pt idx="3">
                  <c:v>1917</c:v>
                </c:pt>
                <c:pt idx="4">
                  <c:v>1822</c:v>
                </c:pt>
                <c:pt idx="5">
                  <c:v>1727</c:v>
                </c:pt>
                <c:pt idx="6">
                  <c:v>1704</c:v>
                </c:pt>
                <c:pt idx="7">
                  <c:v>1633</c:v>
                </c:pt>
                <c:pt idx="8">
                  <c:v>1562</c:v>
                </c:pt>
                <c:pt idx="9">
                  <c:v>1491</c:v>
                </c:pt>
                <c:pt idx="10">
                  <c:v>1420</c:v>
                </c:pt>
                <c:pt idx="11">
                  <c:v>1349</c:v>
                </c:pt>
                <c:pt idx="12">
                  <c:v>1301</c:v>
                </c:pt>
                <c:pt idx="13">
                  <c:v>1278</c:v>
                </c:pt>
                <c:pt idx="14">
                  <c:v>1207</c:v>
                </c:pt>
                <c:pt idx="15">
                  <c:v>1136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615</c:v>
                </c:pt>
                <c:pt idx="22">
                  <c:v>497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-378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-733</c:v>
                </c:pt>
                <c:pt idx="36">
                  <c:v>-803</c:v>
                </c:pt>
                <c:pt idx="37">
                  <c:v>-874</c:v>
                </c:pt>
                <c:pt idx="38">
                  <c:v>-945</c:v>
                </c:pt>
                <c:pt idx="39">
                  <c:v>-1016</c:v>
                </c:pt>
                <c:pt idx="40">
                  <c:v>-1087</c:v>
                </c:pt>
                <c:pt idx="41">
                  <c:v>-1135</c:v>
                </c:pt>
                <c:pt idx="42">
                  <c:v>-1182</c:v>
                </c:pt>
                <c:pt idx="43">
                  <c:v>-1253</c:v>
                </c:pt>
                <c:pt idx="44">
                  <c:v>-1277</c:v>
                </c:pt>
                <c:pt idx="45">
                  <c:v>-1324</c:v>
                </c:pt>
                <c:pt idx="46">
                  <c:v>-1348</c:v>
                </c:pt>
                <c:pt idx="47">
                  <c:v>-1395</c:v>
                </c:pt>
                <c:pt idx="48">
                  <c:v>-1395</c:v>
                </c:pt>
                <c:pt idx="49">
                  <c:v>-1419</c:v>
                </c:pt>
                <c:pt idx="50">
                  <c:v>-1442</c:v>
                </c:pt>
                <c:pt idx="51">
                  <c:v>-1442</c:v>
                </c:pt>
                <c:pt idx="52">
                  <c:v>-1442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-1324</c:v>
                </c:pt>
                <c:pt idx="57">
                  <c:v>-1277</c:v>
                </c:pt>
                <c:pt idx="58">
                  <c:v>-1229</c:v>
                </c:pt>
                <c:pt idx="59">
                  <c:v>-1158</c:v>
                </c:pt>
                <c:pt idx="60">
                  <c:v>-1087</c:v>
                </c:pt>
                <c:pt idx="61">
                  <c:v>-993</c:v>
                </c:pt>
                <c:pt idx="62">
                  <c:v>-922</c:v>
                </c:pt>
                <c:pt idx="63">
                  <c:v>-803</c:v>
                </c:pt>
                <c:pt idx="64">
                  <c:v>-709</c:v>
                </c:pt>
                <c:pt idx="65">
                  <c:v>-614</c:v>
                </c:pt>
                <c:pt idx="66">
                  <c:v>-520</c:v>
                </c:pt>
                <c:pt idx="67">
                  <c:v>-401</c:v>
                </c:pt>
                <c:pt idx="68">
                  <c:v>-307</c:v>
                </c:pt>
                <c:pt idx="69">
                  <c:v>-188</c:v>
                </c:pt>
                <c:pt idx="70">
                  <c:v>-94</c:v>
                </c:pt>
                <c:pt idx="71">
                  <c:v>24</c:v>
                </c:pt>
                <c:pt idx="72">
                  <c:v>118</c:v>
                </c:pt>
                <c:pt idx="73">
                  <c:v>213</c:v>
                </c:pt>
                <c:pt idx="74">
                  <c:v>308</c:v>
                </c:pt>
                <c:pt idx="75">
                  <c:v>402</c:v>
                </c:pt>
                <c:pt idx="76">
                  <c:v>473</c:v>
                </c:pt>
                <c:pt idx="77">
                  <c:v>544</c:v>
                </c:pt>
                <c:pt idx="78">
                  <c:v>615</c:v>
                </c:pt>
                <c:pt idx="79">
                  <c:v>686</c:v>
                </c:pt>
                <c:pt idx="80">
                  <c:v>734</c:v>
                </c:pt>
                <c:pt idx="81">
                  <c:v>781</c:v>
                </c:pt>
                <c:pt idx="82">
                  <c:v>828</c:v>
                </c:pt>
                <c:pt idx="83">
                  <c:v>875</c:v>
                </c:pt>
                <c:pt idx="84">
                  <c:v>899</c:v>
                </c:pt>
                <c:pt idx="85">
                  <c:v>923</c:v>
                </c:pt>
                <c:pt idx="86">
                  <c:v>923</c:v>
                </c:pt>
                <c:pt idx="87">
                  <c:v>923</c:v>
                </c:pt>
                <c:pt idx="88">
                  <c:v>899</c:v>
                </c:pt>
                <c:pt idx="89">
                  <c:v>899</c:v>
                </c:pt>
                <c:pt idx="90">
                  <c:v>875</c:v>
                </c:pt>
                <c:pt idx="91">
                  <c:v>852</c:v>
                </c:pt>
                <c:pt idx="92">
                  <c:v>828</c:v>
                </c:pt>
                <c:pt idx="93">
                  <c:v>781</c:v>
                </c:pt>
                <c:pt idx="94">
                  <c:v>734</c:v>
                </c:pt>
                <c:pt idx="95">
                  <c:v>686</c:v>
                </c:pt>
                <c:pt idx="96">
                  <c:v>639</c:v>
                </c:pt>
                <c:pt idx="97">
                  <c:v>568</c:v>
                </c:pt>
                <c:pt idx="98">
                  <c:v>521</c:v>
                </c:pt>
                <c:pt idx="99">
                  <c:v>450</c:v>
                </c:pt>
                <c:pt idx="100">
                  <c:v>379</c:v>
                </c:pt>
                <c:pt idx="101">
                  <c:v>308</c:v>
                </c:pt>
                <c:pt idx="102">
                  <c:v>237</c:v>
                </c:pt>
                <c:pt idx="103">
                  <c:v>166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-165</c:v>
                </c:pt>
                <c:pt idx="109">
                  <c:v>-236</c:v>
                </c:pt>
                <c:pt idx="110">
                  <c:v>-283</c:v>
                </c:pt>
                <c:pt idx="111">
                  <c:v>-354</c:v>
                </c:pt>
                <c:pt idx="112">
                  <c:v>-378</c:v>
                </c:pt>
                <c:pt idx="113">
                  <c:v>-425</c:v>
                </c:pt>
                <c:pt idx="114">
                  <c:v>-472</c:v>
                </c:pt>
                <c:pt idx="115">
                  <c:v>-520</c:v>
                </c:pt>
                <c:pt idx="116">
                  <c:v>-543</c:v>
                </c:pt>
                <c:pt idx="117">
                  <c:v>-567</c:v>
                </c:pt>
                <c:pt idx="118">
                  <c:v>-591</c:v>
                </c:pt>
                <c:pt idx="119">
                  <c:v>-614</c:v>
                </c:pt>
                <c:pt idx="120">
                  <c:v>-614</c:v>
                </c:pt>
                <c:pt idx="121">
                  <c:v>-614</c:v>
                </c:pt>
                <c:pt idx="122">
                  <c:v>-614</c:v>
                </c:pt>
                <c:pt idx="123">
                  <c:v>-614</c:v>
                </c:pt>
                <c:pt idx="124">
                  <c:v>-614</c:v>
                </c:pt>
                <c:pt idx="125">
                  <c:v>-591</c:v>
                </c:pt>
                <c:pt idx="126">
                  <c:v>-591</c:v>
                </c:pt>
                <c:pt idx="127">
                  <c:v>-567</c:v>
                </c:pt>
                <c:pt idx="128">
                  <c:v>-543</c:v>
                </c:pt>
                <c:pt idx="129">
                  <c:v>-496</c:v>
                </c:pt>
                <c:pt idx="130">
                  <c:v>-472</c:v>
                </c:pt>
                <c:pt idx="131">
                  <c:v>-425</c:v>
                </c:pt>
                <c:pt idx="132">
                  <c:v>-401</c:v>
                </c:pt>
                <c:pt idx="133">
                  <c:v>-354</c:v>
                </c:pt>
                <c:pt idx="134">
                  <c:v>-307</c:v>
                </c:pt>
                <c:pt idx="135">
                  <c:v>-259</c:v>
                </c:pt>
                <c:pt idx="136">
                  <c:v>-212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118</c:v>
                </c:pt>
                <c:pt idx="145">
                  <c:v>166</c:v>
                </c:pt>
                <c:pt idx="146">
                  <c:v>189</c:v>
                </c:pt>
                <c:pt idx="147">
                  <c:v>237</c:v>
                </c:pt>
                <c:pt idx="148">
                  <c:v>260</c:v>
                </c:pt>
                <c:pt idx="149">
                  <c:v>284</c:v>
                </c:pt>
                <c:pt idx="150">
                  <c:v>308</c:v>
                </c:pt>
                <c:pt idx="151">
                  <c:v>331</c:v>
                </c:pt>
                <c:pt idx="152">
                  <c:v>355</c:v>
                </c:pt>
                <c:pt idx="153">
                  <c:v>355</c:v>
                </c:pt>
                <c:pt idx="154">
                  <c:v>379</c:v>
                </c:pt>
                <c:pt idx="155">
                  <c:v>379</c:v>
                </c:pt>
                <c:pt idx="156">
                  <c:v>402</c:v>
                </c:pt>
                <c:pt idx="157">
                  <c:v>379</c:v>
                </c:pt>
                <c:pt idx="158">
                  <c:v>379</c:v>
                </c:pt>
                <c:pt idx="159">
                  <c:v>379</c:v>
                </c:pt>
                <c:pt idx="160">
                  <c:v>379</c:v>
                </c:pt>
                <c:pt idx="161">
                  <c:v>355</c:v>
                </c:pt>
                <c:pt idx="162">
                  <c:v>355</c:v>
                </c:pt>
                <c:pt idx="163">
                  <c:v>331</c:v>
                </c:pt>
                <c:pt idx="164">
                  <c:v>308</c:v>
                </c:pt>
                <c:pt idx="165">
                  <c:v>284</c:v>
                </c:pt>
                <c:pt idx="166">
                  <c:v>260</c:v>
                </c:pt>
                <c:pt idx="167">
                  <c:v>260</c:v>
                </c:pt>
                <c:pt idx="168">
                  <c:v>237</c:v>
                </c:pt>
                <c:pt idx="169">
                  <c:v>189</c:v>
                </c:pt>
                <c:pt idx="170">
                  <c:v>166</c:v>
                </c:pt>
                <c:pt idx="171">
                  <c:v>142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-70</c:v>
                </c:pt>
                <c:pt idx="179">
                  <c:v>-70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-188</c:v>
                </c:pt>
                <c:pt idx="185">
                  <c:v>-212</c:v>
                </c:pt>
                <c:pt idx="186">
                  <c:v>-236</c:v>
                </c:pt>
                <c:pt idx="187">
                  <c:v>-236</c:v>
                </c:pt>
                <c:pt idx="188">
                  <c:v>-236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-259</c:v>
                </c:pt>
                <c:pt idx="196">
                  <c:v>-259</c:v>
                </c:pt>
                <c:pt idx="197">
                  <c:v>-236</c:v>
                </c:pt>
                <c:pt idx="198">
                  <c:v>-236</c:v>
                </c:pt>
                <c:pt idx="199">
                  <c:v>-236</c:v>
                </c:pt>
                <c:pt idx="200">
                  <c:v>-212</c:v>
                </c:pt>
                <c:pt idx="201">
                  <c:v>-188</c:v>
                </c:pt>
                <c:pt idx="202">
                  <c:v>-188</c:v>
                </c:pt>
                <c:pt idx="203">
                  <c:v>-165</c:v>
                </c:pt>
                <c:pt idx="204">
                  <c:v>-141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-23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118</c:v>
                </c:pt>
                <c:pt idx="220">
                  <c:v>118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142</c:v>
                </c:pt>
                <c:pt idx="234">
                  <c:v>142</c:v>
                </c:pt>
                <c:pt idx="235">
                  <c:v>118</c:v>
                </c:pt>
                <c:pt idx="236">
                  <c:v>118</c:v>
                </c:pt>
                <c:pt idx="237">
                  <c:v>118</c:v>
                </c:pt>
                <c:pt idx="238">
                  <c:v>95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47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-23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-94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-94</c:v>
                </c:pt>
                <c:pt idx="270">
                  <c:v>-94</c:v>
                </c:pt>
                <c:pt idx="271">
                  <c:v>-94</c:v>
                </c:pt>
                <c:pt idx="272">
                  <c:v>-94</c:v>
                </c:pt>
                <c:pt idx="273">
                  <c:v>-70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-46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-23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71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-23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0</c:v>
                </c:pt>
                <c:pt idx="395">
                  <c:v>-23</c:v>
                </c:pt>
                <c:pt idx="396">
                  <c:v>0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24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0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0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-23</c:v>
                </c:pt>
                <c:pt idx="489">
                  <c:v>0</c:v>
                </c:pt>
                <c:pt idx="490">
                  <c:v>-23</c:v>
                </c:pt>
                <c:pt idx="491">
                  <c:v>-23</c:v>
                </c:pt>
                <c:pt idx="492">
                  <c:v>-23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Sheet1!$S$1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Sheet1!$S$2:$S$517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1869</c:v>
                </c:pt>
                <c:pt idx="3">
                  <c:v>1988</c:v>
                </c:pt>
                <c:pt idx="4">
                  <c:v>1893</c:v>
                </c:pt>
                <c:pt idx="5">
                  <c:v>1822</c:v>
                </c:pt>
                <c:pt idx="6">
                  <c:v>1751</c:v>
                </c:pt>
                <c:pt idx="7">
                  <c:v>1704</c:v>
                </c:pt>
                <c:pt idx="8">
                  <c:v>1633</c:v>
                </c:pt>
                <c:pt idx="9">
                  <c:v>1538</c:v>
                </c:pt>
                <c:pt idx="10">
                  <c:v>1467</c:v>
                </c:pt>
                <c:pt idx="11">
                  <c:v>1420</c:v>
                </c:pt>
                <c:pt idx="12">
                  <c:v>1349</c:v>
                </c:pt>
                <c:pt idx="13">
                  <c:v>1301</c:v>
                </c:pt>
                <c:pt idx="14">
                  <c:v>1254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946</c:v>
                </c:pt>
                <c:pt idx="19">
                  <c:v>852</c:v>
                </c:pt>
                <c:pt idx="20">
                  <c:v>734</c:v>
                </c:pt>
                <c:pt idx="21">
                  <c:v>639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-567</c:v>
                </c:pt>
                <c:pt idx="34">
                  <c:v>-662</c:v>
                </c:pt>
                <c:pt idx="35">
                  <c:v>-756</c:v>
                </c:pt>
                <c:pt idx="36">
                  <c:v>-827</c:v>
                </c:pt>
                <c:pt idx="37">
                  <c:v>-922</c:v>
                </c:pt>
                <c:pt idx="38">
                  <c:v>-969</c:v>
                </c:pt>
                <c:pt idx="39">
                  <c:v>-1064</c:v>
                </c:pt>
                <c:pt idx="40">
                  <c:v>-1111</c:v>
                </c:pt>
                <c:pt idx="41">
                  <c:v>-1182</c:v>
                </c:pt>
                <c:pt idx="42">
                  <c:v>-1253</c:v>
                </c:pt>
                <c:pt idx="43">
                  <c:v>-1300</c:v>
                </c:pt>
                <c:pt idx="44">
                  <c:v>-1348</c:v>
                </c:pt>
                <c:pt idx="45">
                  <c:v>-1371</c:v>
                </c:pt>
                <c:pt idx="46">
                  <c:v>-1419</c:v>
                </c:pt>
                <c:pt idx="47">
                  <c:v>-1442</c:v>
                </c:pt>
                <c:pt idx="48">
                  <c:v>-1466</c:v>
                </c:pt>
                <c:pt idx="49">
                  <c:v>-1490</c:v>
                </c:pt>
                <c:pt idx="50">
                  <c:v>-1490</c:v>
                </c:pt>
                <c:pt idx="51">
                  <c:v>-1513</c:v>
                </c:pt>
                <c:pt idx="52">
                  <c:v>-1513</c:v>
                </c:pt>
                <c:pt idx="53">
                  <c:v>-1490</c:v>
                </c:pt>
                <c:pt idx="54">
                  <c:v>-1466</c:v>
                </c:pt>
                <c:pt idx="55">
                  <c:v>-1442</c:v>
                </c:pt>
                <c:pt idx="56">
                  <c:v>-1395</c:v>
                </c:pt>
                <c:pt idx="57">
                  <c:v>-1324</c:v>
                </c:pt>
                <c:pt idx="58">
                  <c:v>-1277</c:v>
                </c:pt>
                <c:pt idx="59">
                  <c:v>-1206</c:v>
                </c:pt>
                <c:pt idx="60">
                  <c:v>-1111</c:v>
                </c:pt>
                <c:pt idx="61">
                  <c:v>-1040</c:v>
                </c:pt>
                <c:pt idx="62">
                  <c:v>-945</c:v>
                </c:pt>
                <c:pt idx="63">
                  <c:v>-851</c:v>
                </c:pt>
                <c:pt idx="64">
                  <c:v>-756</c:v>
                </c:pt>
                <c:pt idx="65">
                  <c:v>-638</c:v>
                </c:pt>
                <c:pt idx="66">
                  <c:v>-543</c:v>
                </c:pt>
                <c:pt idx="67">
                  <c:v>-425</c:v>
                </c:pt>
                <c:pt idx="68">
                  <c:v>-330</c:v>
                </c:pt>
                <c:pt idx="69">
                  <c:v>-212</c:v>
                </c:pt>
                <c:pt idx="70">
                  <c:v>-94</c:v>
                </c:pt>
                <c:pt idx="71">
                  <c:v>0</c:v>
                </c:pt>
                <c:pt idx="72">
                  <c:v>118</c:v>
                </c:pt>
                <c:pt idx="73">
                  <c:v>213</c:v>
                </c:pt>
                <c:pt idx="74">
                  <c:v>331</c:v>
                </c:pt>
                <c:pt idx="75">
                  <c:v>402</c:v>
                </c:pt>
                <c:pt idx="76">
                  <c:v>497</c:v>
                </c:pt>
                <c:pt idx="77">
                  <c:v>568</c:v>
                </c:pt>
                <c:pt idx="78">
                  <c:v>639</c:v>
                </c:pt>
                <c:pt idx="79">
                  <c:v>710</c:v>
                </c:pt>
                <c:pt idx="80">
                  <c:v>781</c:v>
                </c:pt>
                <c:pt idx="81">
                  <c:v>828</c:v>
                </c:pt>
                <c:pt idx="82">
                  <c:v>875</c:v>
                </c:pt>
                <c:pt idx="83">
                  <c:v>899</c:v>
                </c:pt>
                <c:pt idx="84">
                  <c:v>923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946</c:v>
                </c:pt>
                <c:pt idx="89">
                  <c:v>946</c:v>
                </c:pt>
                <c:pt idx="90">
                  <c:v>923</c:v>
                </c:pt>
                <c:pt idx="91">
                  <c:v>899</c:v>
                </c:pt>
                <c:pt idx="92">
                  <c:v>852</c:v>
                </c:pt>
                <c:pt idx="93">
                  <c:v>804</c:v>
                </c:pt>
                <c:pt idx="94">
                  <c:v>757</c:v>
                </c:pt>
                <c:pt idx="95">
                  <c:v>710</c:v>
                </c:pt>
                <c:pt idx="96">
                  <c:v>639</c:v>
                </c:pt>
                <c:pt idx="97">
                  <c:v>592</c:v>
                </c:pt>
                <c:pt idx="98">
                  <c:v>521</c:v>
                </c:pt>
                <c:pt idx="99">
                  <c:v>450</c:v>
                </c:pt>
                <c:pt idx="100">
                  <c:v>379</c:v>
                </c:pt>
                <c:pt idx="101">
                  <c:v>308</c:v>
                </c:pt>
                <c:pt idx="102">
                  <c:v>260</c:v>
                </c:pt>
                <c:pt idx="103">
                  <c:v>189</c:v>
                </c:pt>
                <c:pt idx="104">
                  <c:v>95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-165</c:v>
                </c:pt>
                <c:pt idx="109">
                  <c:v>-236</c:v>
                </c:pt>
                <c:pt idx="110">
                  <c:v>-307</c:v>
                </c:pt>
                <c:pt idx="111">
                  <c:v>-354</c:v>
                </c:pt>
                <c:pt idx="112">
                  <c:v>-401</c:v>
                </c:pt>
                <c:pt idx="113">
                  <c:v>-449</c:v>
                </c:pt>
                <c:pt idx="114">
                  <c:v>-496</c:v>
                </c:pt>
                <c:pt idx="115">
                  <c:v>-520</c:v>
                </c:pt>
                <c:pt idx="116">
                  <c:v>-567</c:v>
                </c:pt>
                <c:pt idx="117">
                  <c:v>-591</c:v>
                </c:pt>
                <c:pt idx="118">
                  <c:v>-614</c:v>
                </c:pt>
                <c:pt idx="119">
                  <c:v>-614</c:v>
                </c:pt>
                <c:pt idx="120">
                  <c:v>-638</c:v>
                </c:pt>
                <c:pt idx="121">
                  <c:v>-662</c:v>
                </c:pt>
                <c:pt idx="122">
                  <c:v>-638</c:v>
                </c:pt>
                <c:pt idx="123">
                  <c:v>-638</c:v>
                </c:pt>
                <c:pt idx="124">
                  <c:v>-638</c:v>
                </c:pt>
                <c:pt idx="125">
                  <c:v>-614</c:v>
                </c:pt>
                <c:pt idx="126">
                  <c:v>-614</c:v>
                </c:pt>
                <c:pt idx="127">
                  <c:v>-591</c:v>
                </c:pt>
                <c:pt idx="128">
                  <c:v>-543</c:v>
                </c:pt>
                <c:pt idx="129">
                  <c:v>-520</c:v>
                </c:pt>
                <c:pt idx="130">
                  <c:v>-496</c:v>
                </c:pt>
                <c:pt idx="131">
                  <c:v>-449</c:v>
                </c:pt>
                <c:pt idx="132">
                  <c:v>-401</c:v>
                </c:pt>
                <c:pt idx="133">
                  <c:v>-378</c:v>
                </c:pt>
                <c:pt idx="134">
                  <c:v>-330</c:v>
                </c:pt>
                <c:pt idx="135">
                  <c:v>-283</c:v>
                </c:pt>
                <c:pt idx="136">
                  <c:v>-236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166</c:v>
                </c:pt>
                <c:pt idx="146">
                  <c:v>213</c:v>
                </c:pt>
                <c:pt idx="147">
                  <c:v>237</c:v>
                </c:pt>
                <c:pt idx="148">
                  <c:v>260</c:v>
                </c:pt>
                <c:pt idx="149">
                  <c:v>308</c:v>
                </c:pt>
                <c:pt idx="150">
                  <c:v>331</c:v>
                </c:pt>
                <c:pt idx="151">
                  <c:v>331</c:v>
                </c:pt>
                <c:pt idx="152">
                  <c:v>355</c:v>
                </c:pt>
                <c:pt idx="153">
                  <c:v>379</c:v>
                </c:pt>
                <c:pt idx="154">
                  <c:v>379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402</c:v>
                </c:pt>
                <c:pt idx="159">
                  <c:v>402</c:v>
                </c:pt>
                <c:pt idx="160">
                  <c:v>379</c:v>
                </c:pt>
                <c:pt idx="161">
                  <c:v>379</c:v>
                </c:pt>
                <c:pt idx="162">
                  <c:v>355</c:v>
                </c:pt>
                <c:pt idx="163">
                  <c:v>355</c:v>
                </c:pt>
                <c:pt idx="164">
                  <c:v>331</c:v>
                </c:pt>
                <c:pt idx="165">
                  <c:v>308</c:v>
                </c:pt>
                <c:pt idx="166">
                  <c:v>284</c:v>
                </c:pt>
                <c:pt idx="167">
                  <c:v>260</c:v>
                </c:pt>
                <c:pt idx="168">
                  <c:v>237</c:v>
                </c:pt>
                <c:pt idx="169">
                  <c:v>213</c:v>
                </c:pt>
                <c:pt idx="170">
                  <c:v>189</c:v>
                </c:pt>
                <c:pt idx="171">
                  <c:v>142</c:v>
                </c:pt>
                <c:pt idx="172">
                  <c:v>118</c:v>
                </c:pt>
                <c:pt idx="173">
                  <c:v>71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-212</c:v>
                </c:pt>
                <c:pt idx="185">
                  <c:v>-212</c:v>
                </c:pt>
                <c:pt idx="186">
                  <c:v>-236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-259</c:v>
                </c:pt>
                <c:pt idx="197">
                  <c:v>-259</c:v>
                </c:pt>
                <c:pt idx="198">
                  <c:v>-236</c:v>
                </c:pt>
                <c:pt idx="199">
                  <c:v>-236</c:v>
                </c:pt>
                <c:pt idx="200">
                  <c:v>-212</c:v>
                </c:pt>
                <c:pt idx="201">
                  <c:v>-212</c:v>
                </c:pt>
                <c:pt idx="202">
                  <c:v>-188</c:v>
                </c:pt>
                <c:pt idx="203">
                  <c:v>-165</c:v>
                </c:pt>
                <c:pt idx="204">
                  <c:v>-165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-46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95</c:v>
                </c:pt>
                <c:pt idx="218">
                  <c:v>95</c:v>
                </c:pt>
                <c:pt idx="219">
                  <c:v>118</c:v>
                </c:pt>
                <c:pt idx="220">
                  <c:v>118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142</c:v>
                </c:pt>
                <c:pt idx="234">
                  <c:v>142</c:v>
                </c:pt>
                <c:pt idx="235">
                  <c:v>142</c:v>
                </c:pt>
                <c:pt idx="236">
                  <c:v>118</c:v>
                </c:pt>
                <c:pt idx="237">
                  <c:v>118</c:v>
                </c:pt>
                <c:pt idx="238">
                  <c:v>95</c:v>
                </c:pt>
                <c:pt idx="239">
                  <c:v>95</c:v>
                </c:pt>
                <c:pt idx="240">
                  <c:v>95</c:v>
                </c:pt>
                <c:pt idx="241">
                  <c:v>71</c:v>
                </c:pt>
                <c:pt idx="242">
                  <c:v>47</c:v>
                </c:pt>
                <c:pt idx="243">
                  <c:v>47</c:v>
                </c:pt>
                <c:pt idx="244">
                  <c:v>47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-46</c:v>
                </c:pt>
                <c:pt idx="253">
                  <c:v>-70</c:v>
                </c:pt>
                <c:pt idx="254">
                  <c:v>-70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-117</c:v>
                </c:pt>
                <c:pt idx="270">
                  <c:v>-117</c:v>
                </c:pt>
                <c:pt idx="271">
                  <c:v>-94</c:v>
                </c:pt>
                <c:pt idx="272">
                  <c:v>-94</c:v>
                </c:pt>
                <c:pt idx="273">
                  <c:v>-94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-46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71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24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-23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-23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-46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-23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-23</c:v>
                </c:pt>
                <c:pt idx="488">
                  <c:v>0</c:v>
                </c:pt>
                <c:pt idx="489">
                  <c:v>-23</c:v>
                </c:pt>
                <c:pt idx="490">
                  <c:v>-23</c:v>
                </c:pt>
                <c:pt idx="491">
                  <c:v>-23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Sheet1!$T$1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Sheet1!$T$2:$T$517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1964</c:v>
                </c:pt>
                <c:pt idx="5">
                  <c:v>1869</c:v>
                </c:pt>
                <c:pt idx="6">
                  <c:v>1822</c:v>
                </c:pt>
                <c:pt idx="7">
                  <c:v>1775</c:v>
                </c:pt>
                <c:pt idx="8">
                  <c:v>1680</c:v>
                </c:pt>
                <c:pt idx="9">
                  <c:v>1609</c:v>
                </c:pt>
                <c:pt idx="10">
                  <c:v>1538</c:v>
                </c:pt>
                <c:pt idx="11">
                  <c:v>1467</c:v>
                </c:pt>
                <c:pt idx="12">
                  <c:v>1420</c:v>
                </c:pt>
                <c:pt idx="13">
                  <c:v>1372</c:v>
                </c:pt>
                <c:pt idx="14">
                  <c:v>1301</c:v>
                </c:pt>
                <c:pt idx="15">
                  <c:v>1230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-520</c:v>
                </c:pt>
                <c:pt idx="33">
                  <c:v>-591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-1111</c:v>
                </c:pt>
                <c:pt idx="40">
                  <c:v>-1158</c:v>
                </c:pt>
                <c:pt idx="41">
                  <c:v>-1229</c:v>
                </c:pt>
                <c:pt idx="42">
                  <c:v>-1300</c:v>
                </c:pt>
                <c:pt idx="43">
                  <c:v>-1324</c:v>
                </c:pt>
                <c:pt idx="44">
                  <c:v>-1371</c:v>
                </c:pt>
                <c:pt idx="45">
                  <c:v>-1442</c:v>
                </c:pt>
                <c:pt idx="46">
                  <c:v>-1466</c:v>
                </c:pt>
                <c:pt idx="47">
                  <c:v>-1490</c:v>
                </c:pt>
                <c:pt idx="48">
                  <c:v>-1513</c:v>
                </c:pt>
                <c:pt idx="49">
                  <c:v>-1537</c:v>
                </c:pt>
                <c:pt idx="50">
                  <c:v>-1561</c:v>
                </c:pt>
                <c:pt idx="51">
                  <c:v>-1561</c:v>
                </c:pt>
                <c:pt idx="52">
                  <c:v>-1561</c:v>
                </c:pt>
                <c:pt idx="53">
                  <c:v>-1561</c:v>
                </c:pt>
                <c:pt idx="54">
                  <c:v>-1513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-1324</c:v>
                </c:pt>
                <c:pt idx="59">
                  <c:v>-1253</c:v>
                </c:pt>
                <c:pt idx="60">
                  <c:v>-1158</c:v>
                </c:pt>
                <c:pt idx="61">
                  <c:v>-1064</c:v>
                </c:pt>
                <c:pt idx="62">
                  <c:v>-993</c:v>
                </c:pt>
                <c:pt idx="63">
                  <c:v>-874</c:v>
                </c:pt>
                <c:pt idx="64">
                  <c:v>-780</c:v>
                </c:pt>
                <c:pt idx="65">
                  <c:v>-662</c:v>
                </c:pt>
                <c:pt idx="66">
                  <c:v>-543</c:v>
                </c:pt>
                <c:pt idx="67">
                  <c:v>-425</c:v>
                </c:pt>
                <c:pt idx="68">
                  <c:v>-330</c:v>
                </c:pt>
                <c:pt idx="69">
                  <c:v>-212</c:v>
                </c:pt>
                <c:pt idx="70">
                  <c:v>-94</c:v>
                </c:pt>
                <c:pt idx="71">
                  <c:v>24</c:v>
                </c:pt>
                <c:pt idx="72">
                  <c:v>118</c:v>
                </c:pt>
                <c:pt idx="73">
                  <c:v>237</c:v>
                </c:pt>
                <c:pt idx="74">
                  <c:v>331</c:v>
                </c:pt>
                <c:pt idx="75">
                  <c:v>426</c:v>
                </c:pt>
                <c:pt idx="76">
                  <c:v>521</c:v>
                </c:pt>
                <c:pt idx="77">
                  <c:v>592</c:v>
                </c:pt>
                <c:pt idx="78">
                  <c:v>663</c:v>
                </c:pt>
                <c:pt idx="79">
                  <c:v>734</c:v>
                </c:pt>
                <c:pt idx="80">
                  <c:v>804</c:v>
                </c:pt>
                <c:pt idx="81">
                  <c:v>852</c:v>
                </c:pt>
                <c:pt idx="82">
                  <c:v>899</c:v>
                </c:pt>
                <c:pt idx="83">
                  <c:v>946</c:v>
                </c:pt>
                <c:pt idx="84">
                  <c:v>970</c:v>
                </c:pt>
                <c:pt idx="85">
                  <c:v>970</c:v>
                </c:pt>
                <c:pt idx="86">
                  <c:v>994</c:v>
                </c:pt>
                <c:pt idx="87">
                  <c:v>994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923</c:v>
                </c:pt>
                <c:pt idx="92">
                  <c:v>875</c:v>
                </c:pt>
                <c:pt idx="93">
                  <c:v>852</c:v>
                </c:pt>
                <c:pt idx="94">
                  <c:v>781</c:v>
                </c:pt>
                <c:pt idx="95">
                  <c:v>734</c:v>
                </c:pt>
                <c:pt idx="96">
                  <c:v>686</c:v>
                </c:pt>
                <c:pt idx="97">
                  <c:v>615</c:v>
                </c:pt>
                <c:pt idx="98">
                  <c:v>544</c:v>
                </c:pt>
                <c:pt idx="99">
                  <c:v>473</c:v>
                </c:pt>
                <c:pt idx="100">
                  <c:v>402</c:v>
                </c:pt>
                <c:pt idx="101">
                  <c:v>331</c:v>
                </c:pt>
                <c:pt idx="102">
                  <c:v>260</c:v>
                </c:pt>
                <c:pt idx="103">
                  <c:v>189</c:v>
                </c:pt>
                <c:pt idx="104">
                  <c:v>118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-188</c:v>
                </c:pt>
                <c:pt idx="109">
                  <c:v>-236</c:v>
                </c:pt>
                <c:pt idx="110">
                  <c:v>-307</c:v>
                </c:pt>
                <c:pt idx="111">
                  <c:v>-378</c:v>
                </c:pt>
                <c:pt idx="112">
                  <c:v>-425</c:v>
                </c:pt>
                <c:pt idx="113">
                  <c:v>-472</c:v>
                </c:pt>
                <c:pt idx="114">
                  <c:v>-520</c:v>
                </c:pt>
                <c:pt idx="115">
                  <c:v>-543</c:v>
                </c:pt>
                <c:pt idx="116">
                  <c:v>-591</c:v>
                </c:pt>
                <c:pt idx="117">
                  <c:v>-614</c:v>
                </c:pt>
                <c:pt idx="118">
                  <c:v>-638</c:v>
                </c:pt>
                <c:pt idx="119">
                  <c:v>-662</c:v>
                </c:pt>
                <c:pt idx="120">
                  <c:v>-662</c:v>
                </c:pt>
                <c:pt idx="121">
                  <c:v>-662</c:v>
                </c:pt>
                <c:pt idx="122">
                  <c:v>-685</c:v>
                </c:pt>
                <c:pt idx="123">
                  <c:v>-662</c:v>
                </c:pt>
                <c:pt idx="124">
                  <c:v>-662</c:v>
                </c:pt>
                <c:pt idx="125">
                  <c:v>-638</c:v>
                </c:pt>
                <c:pt idx="126">
                  <c:v>-614</c:v>
                </c:pt>
                <c:pt idx="127">
                  <c:v>-591</c:v>
                </c:pt>
                <c:pt idx="128">
                  <c:v>-567</c:v>
                </c:pt>
                <c:pt idx="129">
                  <c:v>-543</c:v>
                </c:pt>
                <c:pt idx="130">
                  <c:v>-520</c:v>
                </c:pt>
                <c:pt idx="131">
                  <c:v>-472</c:v>
                </c:pt>
                <c:pt idx="132">
                  <c:v>-425</c:v>
                </c:pt>
                <c:pt idx="133">
                  <c:v>-378</c:v>
                </c:pt>
                <c:pt idx="134">
                  <c:v>-330</c:v>
                </c:pt>
                <c:pt idx="135">
                  <c:v>-307</c:v>
                </c:pt>
                <c:pt idx="136">
                  <c:v>-236</c:v>
                </c:pt>
                <c:pt idx="137">
                  <c:v>-188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166</c:v>
                </c:pt>
                <c:pt idx="146">
                  <c:v>213</c:v>
                </c:pt>
                <c:pt idx="147">
                  <c:v>237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355</c:v>
                </c:pt>
                <c:pt idx="152">
                  <c:v>379</c:v>
                </c:pt>
                <c:pt idx="153">
                  <c:v>402</c:v>
                </c:pt>
                <c:pt idx="154">
                  <c:v>402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426</c:v>
                </c:pt>
                <c:pt idx="159">
                  <c:v>402</c:v>
                </c:pt>
                <c:pt idx="160">
                  <c:v>402</c:v>
                </c:pt>
                <c:pt idx="161">
                  <c:v>379</c:v>
                </c:pt>
                <c:pt idx="162">
                  <c:v>379</c:v>
                </c:pt>
                <c:pt idx="163">
                  <c:v>355</c:v>
                </c:pt>
                <c:pt idx="164">
                  <c:v>331</c:v>
                </c:pt>
                <c:pt idx="165">
                  <c:v>308</c:v>
                </c:pt>
                <c:pt idx="166">
                  <c:v>284</c:v>
                </c:pt>
                <c:pt idx="167">
                  <c:v>260</c:v>
                </c:pt>
                <c:pt idx="168">
                  <c:v>237</c:v>
                </c:pt>
                <c:pt idx="169">
                  <c:v>213</c:v>
                </c:pt>
                <c:pt idx="170">
                  <c:v>189</c:v>
                </c:pt>
                <c:pt idx="171">
                  <c:v>142</c:v>
                </c:pt>
                <c:pt idx="172">
                  <c:v>118</c:v>
                </c:pt>
                <c:pt idx="173">
                  <c:v>95</c:v>
                </c:pt>
                <c:pt idx="174">
                  <c:v>71</c:v>
                </c:pt>
                <c:pt idx="175">
                  <c:v>24</c:v>
                </c:pt>
                <c:pt idx="176">
                  <c:v>0</c:v>
                </c:pt>
                <c:pt idx="177">
                  <c:v>-23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-165</c:v>
                </c:pt>
                <c:pt idx="183">
                  <c:v>-188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-283</c:v>
                </c:pt>
                <c:pt idx="194">
                  <c:v>-283</c:v>
                </c:pt>
                <c:pt idx="195">
                  <c:v>-283</c:v>
                </c:pt>
                <c:pt idx="196">
                  <c:v>-283</c:v>
                </c:pt>
                <c:pt idx="197">
                  <c:v>-259</c:v>
                </c:pt>
                <c:pt idx="198">
                  <c:v>-259</c:v>
                </c:pt>
                <c:pt idx="199">
                  <c:v>-236</c:v>
                </c:pt>
                <c:pt idx="200">
                  <c:v>-236</c:v>
                </c:pt>
                <c:pt idx="201">
                  <c:v>-212</c:v>
                </c:pt>
                <c:pt idx="202">
                  <c:v>-188</c:v>
                </c:pt>
                <c:pt idx="203">
                  <c:v>-188</c:v>
                </c:pt>
                <c:pt idx="204">
                  <c:v>-165</c:v>
                </c:pt>
                <c:pt idx="205">
                  <c:v>-141</c:v>
                </c:pt>
                <c:pt idx="206">
                  <c:v>-117</c:v>
                </c:pt>
                <c:pt idx="207">
                  <c:v>-94</c:v>
                </c:pt>
                <c:pt idx="208">
                  <c:v>-70</c:v>
                </c:pt>
                <c:pt idx="209">
                  <c:v>-46</c:v>
                </c:pt>
                <c:pt idx="210">
                  <c:v>-46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47</c:v>
                </c:pt>
                <c:pt idx="216">
                  <c:v>71</c:v>
                </c:pt>
                <c:pt idx="217">
                  <c:v>95</c:v>
                </c:pt>
                <c:pt idx="218">
                  <c:v>95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166</c:v>
                </c:pt>
                <c:pt idx="234">
                  <c:v>142</c:v>
                </c:pt>
                <c:pt idx="235">
                  <c:v>142</c:v>
                </c:pt>
                <c:pt idx="236">
                  <c:v>142</c:v>
                </c:pt>
                <c:pt idx="237">
                  <c:v>118</c:v>
                </c:pt>
                <c:pt idx="238">
                  <c:v>118</c:v>
                </c:pt>
                <c:pt idx="239">
                  <c:v>95</c:v>
                </c:pt>
                <c:pt idx="240">
                  <c:v>71</c:v>
                </c:pt>
                <c:pt idx="241">
                  <c:v>71</c:v>
                </c:pt>
                <c:pt idx="242">
                  <c:v>71</c:v>
                </c:pt>
                <c:pt idx="243">
                  <c:v>47</c:v>
                </c:pt>
                <c:pt idx="244">
                  <c:v>24</c:v>
                </c:pt>
                <c:pt idx="245">
                  <c:v>24</c:v>
                </c:pt>
                <c:pt idx="246">
                  <c:v>24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-117</c:v>
                </c:pt>
                <c:pt idx="267">
                  <c:v>-117</c:v>
                </c:pt>
                <c:pt idx="268">
                  <c:v>-117</c:v>
                </c:pt>
                <c:pt idx="269">
                  <c:v>-117</c:v>
                </c:pt>
                <c:pt idx="270">
                  <c:v>-117</c:v>
                </c:pt>
                <c:pt idx="271">
                  <c:v>-94</c:v>
                </c:pt>
                <c:pt idx="272">
                  <c:v>-94</c:v>
                </c:pt>
                <c:pt idx="273">
                  <c:v>-94</c:v>
                </c:pt>
                <c:pt idx="274">
                  <c:v>-70</c:v>
                </c:pt>
                <c:pt idx="275">
                  <c:v>-70</c:v>
                </c:pt>
                <c:pt idx="276">
                  <c:v>-70</c:v>
                </c:pt>
                <c:pt idx="277">
                  <c:v>-70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71</c:v>
                </c:pt>
                <c:pt idx="306">
                  <c:v>47</c:v>
                </c:pt>
                <c:pt idx="307">
                  <c:v>47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-70</c:v>
                </c:pt>
                <c:pt idx="334">
                  <c:v>-46</c:v>
                </c:pt>
                <c:pt idx="335">
                  <c:v>-70</c:v>
                </c:pt>
                <c:pt idx="336">
                  <c:v>-70</c:v>
                </c:pt>
                <c:pt idx="337">
                  <c:v>-70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-46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0</c:v>
                </c:pt>
                <c:pt idx="361">
                  <c:v>0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24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-23</c:v>
                </c:pt>
                <c:pt idx="488">
                  <c:v>-23</c:v>
                </c:pt>
                <c:pt idx="489">
                  <c:v>-23</c:v>
                </c:pt>
                <c:pt idx="490">
                  <c:v>-23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Sheet1!$U$1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Sheet1!$U$2:$U$517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2059</c:v>
                </c:pt>
                <c:pt idx="5">
                  <c:v>1940</c:v>
                </c:pt>
                <c:pt idx="6">
                  <c:v>1893</c:v>
                </c:pt>
                <c:pt idx="7">
                  <c:v>1846</c:v>
                </c:pt>
                <c:pt idx="8">
                  <c:v>1751</c:v>
                </c:pt>
                <c:pt idx="9">
                  <c:v>1656</c:v>
                </c:pt>
                <c:pt idx="10">
                  <c:v>1585</c:v>
                </c:pt>
                <c:pt idx="11">
                  <c:v>1538</c:v>
                </c:pt>
                <c:pt idx="12">
                  <c:v>1467</c:v>
                </c:pt>
                <c:pt idx="13">
                  <c:v>1420</c:v>
                </c:pt>
                <c:pt idx="14">
                  <c:v>1349</c:v>
                </c:pt>
                <c:pt idx="15">
                  <c:v>1278</c:v>
                </c:pt>
                <c:pt idx="16">
                  <c:v>1183</c:v>
                </c:pt>
                <c:pt idx="17">
                  <c:v>1112</c:v>
                </c:pt>
                <c:pt idx="18">
                  <c:v>1017</c:v>
                </c:pt>
                <c:pt idx="19">
                  <c:v>899</c:v>
                </c:pt>
                <c:pt idx="20">
                  <c:v>804</c:v>
                </c:pt>
                <c:pt idx="21">
                  <c:v>686</c:v>
                </c:pt>
                <c:pt idx="22">
                  <c:v>568</c:v>
                </c:pt>
                <c:pt idx="23">
                  <c:v>450</c:v>
                </c:pt>
                <c:pt idx="24">
                  <c:v>331</c:v>
                </c:pt>
                <c:pt idx="25">
                  <c:v>213</c:v>
                </c:pt>
                <c:pt idx="26">
                  <c:v>95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-543</c:v>
                </c:pt>
                <c:pt idx="33">
                  <c:v>-638</c:v>
                </c:pt>
                <c:pt idx="34">
                  <c:v>-733</c:v>
                </c:pt>
                <c:pt idx="35">
                  <c:v>-803</c:v>
                </c:pt>
                <c:pt idx="36">
                  <c:v>-898</c:v>
                </c:pt>
                <c:pt idx="37">
                  <c:v>-993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-1277</c:v>
                </c:pt>
                <c:pt idx="42">
                  <c:v>-1348</c:v>
                </c:pt>
                <c:pt idx="43">
                  <c:v>-1395</c:v>
                </c:pt>
                <c:pt idx="44">
                  <c:v>-1442</c:v>
                </c:pt>
                <c:pt idx="45">
                  <c:v>-1490</c:v>
                </c:pt>
                <c:pt idx="46">
                  <c:v>-1537</c:v>
                </c:pt>
                <c:pt idx="47">
                  <c:v>-1561</c:v>
                </c:pt>
                <c:pt idx="48">
                  <c:v>-1584</c:v>
                </c:pt>
                <c:pt idx="49">
                  <c:v>-1608</c:v>
                </c:pt>
                <c:pt idx="50">
                  <c:v>-1632</c:v>
                </c:pt>
                <c:pt idx="51">
                  <c:v>-1632</c:v>
                </c:pt>
                <c:pt idx="52">
                  <c:v>-1632</c:v>
                </c:pt>
                <c:pt idx="53">
                  <c:v>-1608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-1442</c:v>
                </c:pt>
                <c:pt idx="58">
                  <c:v>-1371</c:v>
                </c:pt>
                <c:pt idx="59">
                  <c:v>-1300</c:v>
                </c:pt>
                <c:pt idx="60">
                  <c:v>-1206</c:v>
                </c:pt>
                <c:pt idx="61">
                  <c:v>-1111</c:v>
                </c:pt>
                <c:pt idx="62">
                  <c:v>-1016</c:v>
                </c:pt>
                <c:pt idx="63">
                  <c:v>-922</c:v>
                </c:pt>
                <c:pt idx="64">
                  <c:v>-803</c:v>
                </c:pt>
                <c:pt idx="65">
                  <c:v>-685</c:v>
                </c:pt>
                <c:pt idx="66">
                  <c:v>-567</c:v>
                </c:pt>
                <c:pt idx="67">
                  <c:v>-449</c:v>
                </c:pt>
                <c:pt idx="68">
                  <c:v>-330</c:v>
                </c:pt>
                <c:pt idx="69">
                  <c:v>-212</c:v>
                </c:pt>
                <c:pt idx="70">
                  <c:v>-94</c:v>
                </c:pt>
                <c:pt idx="71">
                  <c:v>24</c:v>
                </c:pt>
                <c:pt idx="72">
                  <c:v>142</c:v>
                </c:pt>
                <c:pt idx="73">
                  <c:v>237</c:v>
                </c:pt>
                <c:pt idx="74">
                  <c:v>355</c:v>
                </c:pt>
                <c:pt idx="75">
                  <c:v>450</c:v>
                </c:pt>
                <c:pt idx="76">
                  <c:v>521</c:v>
                </c:pt>
                <c:pt idx="77">
                  <c:v>615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899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1017</c:v>
                </c:pt>
                <c:pt idx="86">
                  <c:v>1017</c:v>
                </c:pt>
                <c:pt idx="87">
                  <c:v>1017</c:v>
                </c:pt>
                <c:pt idx="88">
                  <c:v>1017</c:v>
                </c:pt>
                <c:pt idx="89">
                  <c:v>1017</c:v>
                </c:pt>
                <c:pt idx="90">
                  <c:v>994</c:v>
                </c:pt>
                <c:pt idx="91">
                  <c:v>946</c:v>
                </c:pt>
                <c:pt idx="92">
                  <c:v>923</c:v>
                </c:pt>
                <c:pt idx="93">
                  <c:v>875</c:v>
                </c:pt>
                <c:pt idx="94">
                  <c:v>828</c:v>
                </c:pt>
                <c:pt idx="95">
                  <c:v>781</c:v>
                </c:pt>
                <c:pt idx="96">
                  <c:v>710</c:v>
                </c:pt>
                <c:pt idx="97">
                  <c:v>639</c:v>
                </c:pt>
                <c:pt idx="98">
                  <c:v>568</c:v>
                </c:pt>
                <c:pt idx="99">
                  <c:v>497</c:v>
                </c:pt>
                <c:pt idx="100">
                  <c:v>426</c:v>
                </c:pt>
                <c:pt idx="101">
                  <c:v>331</c:v>
                </c:pt>
                <c:pt idx="102">
                  <c:v>260</c:v>
                </c:pt>
                <c:pt idx="103">
                  <c:v>189</c:v>
                </c:pt>
                <c:pt idx="104">
                  <c:v>118</c:v>
                </c:pt>
                <c:pt idx="105">
                  <c:v>24</c:v>
                </c:pt>
                <c:pt idx="106">
                  <c:v>-46</c:v>
                </c:pt>
                <c:pt idx="107">
                  <c:v>-117</c:v>
                </c:pt>
                <c:pt idx="108">
                  <c:v>-188</c:v>
                </c:pt>
                <c:pt idx="109">
                  <c:v>-259</c:v>
                </c:pt>
                <c:pt idx="110">
                  <c:v>-330</c:v>
                </c:pt>
                <c:pt idx="111">
                  <c:v>-378</c:v>
                </c:pt>
                <c:pt idx="112">
                  <c:v>-425</c:v>
                </c:pt>
                <c:pt idx="113">
                  <c:v>-496</c:v>
                </c:pt>
                <c:pt idx="114">
                  <c:v>-543</c:v>
                </c:pt>
                <c:pt idx="115">
                  <c:v>-567</c:v>
                </c:pt>
                <c:pt idx="116">
                  <c:v>-614</c:v>
                </c:pt>
                <c:pt idx="117">
                  <c:v>-638</c:v>
                </c:pt>
                <c:pt idx="118">
                  <c:v>-662</c:v>
                </c:pt>
                <c:pt idx="119">
                  <c:v>-662</c:v>
                </c:pt>
                <c:pt idx="120">
                  <c:v>-685</c:v>
                </c:pt>
                <c:pt idx="121">
                  <c:v>-709</c:v>
                </c:pt>
                <c:pt idx="122">
                  <c:v>-709</c:v>
                </c:pt>
                <c:pt idx="123">
                  <c:v>-685</c:v>
                </c:pt>
                <c:pt idx="124">
                  <c:v>-685</c:v>
                </c:pt>
                <c:pt idx="125">
                  <c:v>-662</c:v>
                </c:pt>
                <c:pt idx="126">
                  <c:v>-662</c:v>
                </c:pt>
                <c:pt idx="127">
                  <c:v>-614</c:v>
                </c:pt>
                <c:pt idx="128">
                  <c:v>-591</c:v>
                </c:pt>
                <c:pt idx="129">
                  <c:v>-567</c:v>
                </c:pt>
                <c:pt idx="130">
                  <c:v>-520</c:v>
                </c:pt>
                <c:pt idx="131">
                  <c:v>-496</c:v>
                </c:pt>
                <c:pt idx="132">
                  <c:v>-449</c:v>
                </c:pt>
                <c:pt idx="133">
                  <c:v>-401</c:v>
                </c:pt>
                <c:pt idx="134">
                  <c:v>-354</c:v>
                </c:pt>
                <c:pt idx="135">
                  <c:v>-307</c:v>
                </c:pt>
                <c:pt idx="136">
                  <c:v>-259</c:v>
                </c:pt>
                <c:pt idx="137">
                  <c:v>-212</c:v>
                </c:pt>
                <c:pt idx="138">
                  <c:v>-141</c:v>
                </c:pt>
                <c:pt idx="139">
                  <c:v>-94</c:v>
                </c:pt>
                <c:pt idx="140">
                  <c:v>-46</c:v>
                </c:pt>
                <c:pt idx="141">
                  <c:v>0</c:v>
                </c:pt>
                <c:pt idx="142">
                  <c:v>47</c:v>
                </c:pt>
                <c:pt idx="143">
                  <c:v>95</c:v>
                </c:pt>
                <c:pt idx="144">
                  <c:v>142</c:v>
                </c:pt>
                <c:pt idx="145">
                  <c:v>189</c:v>
                </c:pt>
                <c:pt idx="146">
                  <c:v>213</c:v>
                </c:pt>
                <c:pt idx="147">
                  <c:v>260</c:v>
                </c:pt>
                <c:pt idx="148">
                  <c:v>284</c:v>
                </c:pt>
                <c:pt idx="149">
                  <c:v>331</c:v>
                </c:pt>
                <c:pt idx="150">
                  <c:v>355</c:v>
                </c:pt>
                <c:pt idx="151">
                  <c:v>379</c:v>
                </c:pt>
                <c:pt idx="152">
                  <c:v>402</c:v>
                </c:pt>
                <c:pt idx="153">
                  <c:v>402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450</c:v>
                </c:pt>
                <c:pt idx="158">
                  <c:v>426</c:v>
                </c:pt>
                <c:pt idx="159">
                  <c:v>426</c:v>
                </c:pt>
                <c:pt idx="160">
                  <c:v>426</c:v>
                </c:pt>
                <c:pt idx="161">
                  <c:v>402</c:v>
                </c:pt>
                <c:pt idx="162">
                  <c:v>402</c:v>
                </c:pt>
                <c:pt idx="163">
                  <c:v>379</c:v>
                </c:pt>
                <c:pt idx="164">
                  <c:v>355</c:v>
                </c:pt>
                <c:pt idx="165">
                  <c:v>331</c:v>
                </c:pt>
                <c:pt idx="166">
                  <c:v>308</c:v>
                </c:pt>
                <c:pt idx="167">
                  <c:v>284</c:v>
                </c:pt>
                <c:pt idx="168">
                  <c:v>260</c:v>
                </c:pt>
                <c:pt idx="169">
                  <c:v>213</c:v>
                </c:pt>
                <c:pt idx="170">
                  <c:v>189</c:v>
                </c:pt>
                <c:pt idx="171">
                  <c:v>166</c:v>
                </c:pt>
                <c:pt idx="172">
                  <c:v>118</c:v>
                </c:pt>
                <c:pt idx="173">
                  <c:v>95</c:v>
                </c:pt>
                <c:pt idx="174">
                  <c:v>47</c:v>
                </c:pt>
                <c:pt idx="175">
                  <c:v>24</c:v>
                </c:pt>
                <c:pt idx="176">
                  <c:v>0</c:v>
                </c:pt>
                <c:pt idx="177">
                  <c:v>-46</c:v>
                </c:pt>
                <c:pt idx="178">
                  <c:v>-70</c:v>
                </c:pt>
                <c:pt idx="179">
                  <c:v>-94</c:v>
                </c:pt>
                <c:pt idx="180">
                  <c:v>-117</c:v>
                </c:pt>
                <c:pt idx="181">
                  <c:v>-141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-283</c:v>
                </c:pt>
                <c:pt idx="189">
                  <c:v>-283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-307</c:v>
                </c:pt>
                <c:pt idx="194">
                  <c:v>-307</c:v>
                </c:pt>
                <c:pt idx="195">
                  <c:v>-283</c:v>
                </c:pt>
                <c:pt idx="196">
                  <c:v>-283</c:v>
                </c:pt>
                <c:pt idx="197">
                  <c:v>-283</c:v>
                </c:pt>
                <c:pt idx="198">
                  <c:v>-259</c:v>
                </c:pt>
                <c:pt idx="199">
                  <c:v>-236</c:v>
                </c:pt>
                <c:pt idx="200">
                  <c:v>-236</c:v>
                </c:pt>
                <c:pt idx="201">
                  <c:v>-212</c:v>
                </c:pt>
                <c:pt idx="202">
                  <c:v>-212</c:v>
                </c:pt>
                <c:pt idx="203">
                  <c:v>-188</c:v>
                </c:pt>
                <c:pt idx="204">
                  <c:v>-165</c:v>
                </c:pt>
                <c:pt idx="205">
                  <c:v>-141</c:v>
                </c:pt>
                <c:pt idx="206">
                  <c:v>-117</c:v>
                </c:pt>
                <c:pt idx="207">
                  <c:v>-117</c:v>
                </c:pt>
                <c:pt idx="208">
                  <c:v>-70</c:v>
                </c:pt>
                <c:pt idx="209">
                  <c:v>-46</c:v>
                </c:pt>
                <c:pt idx="210">
                  <c:v>-46</c:v>
                </c:pt>
                <c:pt idx="211">
                  <c:v>-23</c:v>
                </c:pt>
                <c:pt idx="212">
                  <c:v>0</c:v>
                </c:pt>
                <c:pt idx="213">
                  <c:v>24</c:v>
                </c:pt>
                <c:pt idx="214">
                  <c:v>47</c:v>
                </c:pt>
                <c:pt idx="215">
                  <c:v>71</c:v>
                </c:pt>
                <c:pt idx="216">
                  <c:v>71</c:v>
                </c:pt>
                <c:pt idx="217">
                  <c:v>95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189</c:v>
                </c:pt>
                <c:pt idx="227">
                  <c:v>189</c:v>
                </c:pt>
                <c:pt idx="228">
                  <c:v>189</c:v>
                </c:pt>
                <c:pt idx="229">
                  <c:v>189</c:v>
                </c:pt>
                <c:pt idx="230">
                  <c:v>166</c:v>
                </c:pt>
                <c:pt idx="231">
                  <c:v>166</c:v>
                </c:pt>
                <c:pt idx="232">
                  <c:v>166</c:v>
                </c:pt>
                <c:pt idx="233">
                  <c:v>166</c:v>
                </c:pt>
                <c:pt idx="234">
                  <c:v>142</c:v>
                </c:pt>
                <c:pt idx="235">
                  <c:v>142</c:v>
                </c:pt>
                <c:pt idx="236">
                  <c:v>142</c:v>
                </c:pt>
                <c:pt idx="237">
                  <c:v>118</c:v>
                </c:pt>
                <c:pt idx="238">
                  <c:v>118</c:v>
                </c:pt>
                <c:pt idx="239">
                  <c:v>118</c:v>
                </c:pt>
                <c:pt idx="240">
                  <c:v>95</c:v>
                </c:pt>
                <c:pt idx="241">
                  <c:v>71</c:v>
                </c:pt>
                <c:pt idx="242">
                  <c:v>71</c:v>
                </c:pt>
                <c:pt idx="243">
                  <c:v>47</c:v>
                </c:pt>
                <c:pt idx="244">
                  <c:v>47</c:v>
                </c:pt>
                <c:pt idx="245">
                  <c:v>24</c:v>
                </c:pt>
                <c:pt idx="246">
                  <c:v>0</c:v>
                </c:pt>
                <c:pt idx="247">
                  <c:v>0</c:v>
                </c:pt>
                <c:pt idx="248">
                  <c:v>-23</c:v>
                </c:pt>
                <c:pt idx="249">
                  <c:v>-23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-94</c:v>
                </c:pt>
                <c:pt idx="256">
                  <c:v>-117</c:v>
                </c:pt>
                <c:pt idx="257">
                  <c:v>-94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-141</c:v>
                </c:pt>
                <c:pt idx="265">
                  <c:v>-117</c:v>
                </c:pt>
                <c:pt idx="266">
                  <c:v>-141</c:v>
                </c:pt>
                <c:pt idx="267">
                  <c:v>-117</c:v>
                </c:pt>
                <c:pt idx="268">
                  <c:v>-117</c:v>
                </c:pt>
                <c:pt idx="269">
                  <c:v>-117</c:v>
                </c:pt>
                <c:pt idx="270">
                  <c:v>-117</c:v>
                </c:pt>
                <c:pt idx="271">
                  <c:v>-117</c:v>
                </c:pt>
                <c:pt idx="272">
                  <c:v>-94</c:v>
                </c:pt>
                <c:pt idx="273">
                  <c:v>-94</c:v>
                </c:pt>
                <c:pt idx="274">
                  <c:v>-94</c:v>
                </c:pt>
                <c:pt idx="275">
                  <c:v>-70</c:v>
                </c:pt>
                <c:pt idx="276">
                  <c:v>-70</c:v>
                </c:pt>
                <c:pt idx="277">
                  <c:v>-46</c:v>
                </c:pt>
                <c:pt idx="278">
                  <c:v>-46</c:v>
                </c:pt>
                <c:pt idx="279">
                  <c:v>-46</c:v>
                </c:pt>
                <c:pt idx="280">
                  <c:v>-23</c:v>
                </c:pt>
                <c:pt idx="281">
                  <c:v>-23</c:v>
                </c:pt>
                <c:pt idx="282">
                  <c:v>-23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71</c:v>
                </c:pt>
                <c:pt idx="301">
                  <c:v>71</c:v>
                </c:pt>
                <c:pt idx="302">
                  <c:v>71</c:v>
                </c:pt>
                <c:pt idx="303">
                  <c:v>71</c:v>
                </c:pt>
                <c:pt idx="304">
                  <c:v>71</c:v>
                </c:pt>
                <c:pt idx="305">
                  <c:v>71</c:v>
                </c:pt>
                <c:pt idx="306">
                  <c:v>71</c:v>
                </c:pt>
                <c:pt idx="307">
                  <c:v>71</c:v>
                </c:pt>
                <c:pt idx="308">
                  <c:v>47</c:v>
                </c:pt>
                <c:pt idx="309">
                  <c:v>47</c:v>
                </c:pt>
                <c:pt idx="310">
                  <c:v>47</c:v>
                </c:pt>
                <c:pt idx="311">
                  <c:v>47</c:v>
                </c:pt>
                <c:pt idx="312">
                  <c:v>24</c:v>
                </c:pt>
                <c:pt idx="313">
                  <c:v>24</c:v>
                </c:pt>
                <c:pt idx="314">
                  <c:v>24</c:v>
                </c:pt>
                <c:pt idx="315">
                  <c:v>24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-70</c:v>
                </c:pt>
                <c:pt idx="332">
                  <c:v>-70</c:v>
                </c:pt>
                <c:pt idx="333">
                  <c:v>-46</c:v>
                </c:pt>
                <c:pt idx="334">
                  <c:v>-70</c:v>
                </c:pt>
                <c:pt idx="335">
                  <c:v>-70</c:v>
                </c:pt>
                <c:pt idx="336">
                  <c:v>-70</c:v>
                </c:pt>
                <c:pt idx="337">
                  <c:v>-70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-46</c:v>
                </c:pt>
                <c:pt idx="342">
                  <c:v>-46</c:v>
                </c:pt>
                <c:pt idx="343">
                  <c:v>-46</c:v>
                </c:pt>
                <c:pt idx="344">
                  <c:v>-46</c:v>
                </c:pt>
                <c:pt idx="345">
                  <c:v>-46</c:v>
                </c:pt>
                <c:pt idx="346">
                  <c:v>-46</c:v>
                </c:pt>
                <c:pt idx="347">
                  <c:v>-46</c:v>
                </c:pt>
                <c:pt idx="348">
                  <c:v>-23</c:v>
                </c:pt>
                <c:pt idx="349">
                  <c:v>-23</c:v>
                </c:pt>
                <c:pt idx="350">
                  <c:v>-23</c:v>
                </c:pt>
                <c:pt idx="351">
                  <c:v>-23</c:v>
                </c:pt>
                <c:pt idx="352">
                  <c:v>-23</c:v>
                </c:pt>
                <c:pt idx="353">
                  <c:v>-23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24</c:v>
                </c:pt>
                <c:pt idx="378">
                  <c:v>24</c:v>
                </c:pt>
                <c:pt idx="379">
                  <c:v>24</c:v>
                </c:pt>
                <c:pt idx="380">
                  <c:v>24</c:v>
                </c:pt>
                <c:pt idx="381">
                  <c:v>24</c:v>
                </c:pt>
                <c:pt idx="382">
                  <c:v>24</c:v>
                </c:pt>
                <c:pt idx="383">
                  <c:v>24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-23</c:v>
                </c:pt>
                <c:pt idx="419">
                  <c:v>-23</c:v>
                </c:pt>
                <c:pt idx="420">
                  <c:v>-23</c:v>
                </c:pt>
                <c:pt idx="421">
                  <c:v>-23</c:v>
                </c:pt>
                <c:pt idx="422">
                  <c:v>-23</c:v>
                </c:pt>
                <c:pt idx="423">
                  <c:v>0</c:v>
                </c:pt>
                <c:pt idx="424">
                  <c:v>-23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24</c:v>
                </c:pt>
                <c:pt idx="437">
                  <c:v>24</c:v>
                </c:pt>
                <c:pt idx="438">
                  <c:v>0</c:v>
                </c:pt>
                <c:pt idx="439">
                  <c:v>24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24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-23</c:v>
                </c:pt>
                <c:pt idx="488">
                  <c:v>-23</c:v>
                </c:pt>
                <c:pt idx="489">
                  <c:v>-23</c:v>
                </c:pt>
                <c:pt idx="490">
                  <c:v>-23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808416"/>
        <c:axId val="229808976"/>
      </c:scatterChart>
      <c:valAx>
        <c:axId val="229808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808976"/>
        <c:crosses val="autoZero"/>
        <c:crossBetween val="midCat"/>
      </c:valAx>
      <c:valAx>
        <c:axId val="22980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808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104 Direct Polarity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Sheet2!$B$2:$B$517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431</c:v>
                </c:pt>
                <c:pt idx="6">
                  <c:v>419</c:v>
                </c:pt>
                <c:pt idx="7">
                  <c:v>407</c:v>
                </c:pt>
                <c:pt idx="8">
                  <c:v>390</c:v>
                </c:pt>
                <c:pt idx="9">
                  <c:v>366</c:v>
                </c:pt>
                <c:pt idx="10">
                  <c:v>348</c:v>
                </c:pt>
                <c:pt idx="11">
                  <c:v>337</c:v>
                </c:pt>
                <c:pt idx="12">
                  <c:v>331</c:v>
                </c:pt>
                <c:pt idx="13">
                  <c:v>313</c:v>
                </c:pt>
                <c:pt idx="14">
                  <c:v>301</c:v>
                </c:pt>
                <c:pt idx="15">
                  <c:v>283</c:v>
                </c:pt>
                <c:pt idx="16">
                  <c:v>266</c:v>
                </c:pt>
                <c:pt idx="17">
                  <c:v>242</c:v>
                </c:pt>
                <c:pt idx="18">
                  <c:v>224</c:v>
                </c:pt>
                <c:pt idx="19">
                  <c:v>201</c:v>
                </c:pt>
                <c:pt idx="20">
                  <c:v>183</c:v>
                </c:pt>
                <c:pt idx="21">
                  <c:v>154</c:v>
                </c:pt>
                <c:pt idx="22">
                  <c:v>130</c:v>
                </c:pt>
                <c:pt idx="23">
                  <c:v>100</c:v>
                </c:pt>
                <c:pt idx="24">
                  <c:v>77</c:v>
                </c:pt>
                <c:pt idx="25">
                  <c:v>53</c:v>
                </c:pt>
                <c:pt idx="26">
                  <c:v>30</c:v>
                </c:pt>
                <c:pt idx="27">
                  <c:v>0</c:v>
                </c:pt>
                <c:pt idx="28">
                  <c:v>-23</c:v>
                </c:pt>
                <c:pt idx="29">
                  <c:v>-40</c:v>
                </c:pt>
                <c:pt idx="30">
                  <c:v>-64</c:v>
                </c:pt>
                <c:pt idx="31">
                  <c:v>-88</c:v>
                </c:pt>
                <c:pt idx="32">
                  <c:v>-111</c:v>
                </c:pt>
                <c:pt idx="33">
                  <c:v>-129</c:v>
                </c:pt>
                <c:pt idx="34">
                  <c:v>-147</c:v>
                </c:pt>
                <c:pt idx="35">
                  <c:v>-170</c:v>
                </c:pt>
                <c:pt idx="36">
                  <c:v>-188</c:v>
                </c:pt>
                <c:pt idx="37">
                  <c:v>-206</c:v>
                </c:pt>
                <c:pt idx="38">
                  <c:v>-223</c:v>
                </c:pt>
                <c:pt idx="39">
                  <c:v>-241</c:v>
                </c:pt>
                <c:pt idx="40">
                  <c:v>-253</c:v>
                </c:pt>
                <c:pt idx="41">
                  <c:v>-271</c:v>
                </c:pt>
                <c:pt idx="42">
                  <c:v>-288</c:v>
                </c:pt>
                <c:pt idx="43">
                  <c:v>-300</c:v>
                </c:pt>
                <c:pt idx="44">
                  <c:v>-306</c:v>
                </c:pt>
                <c:pt idx="45">
                  <c:v>-318</c:v>
                </c:pt>
                <c:pt idx="46">
                  <c:v>-330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-342</c:v>
                </c:pt>
                <c:pt idx="51">
                  <c:v>-347</c:v>
                </c:pt>
                <c:pt idx="52">
                  <c:v>-347</c:v>
                </c:pt>
                <c:pt idx="53">
                  <c:v>-347</c:v>
                </c:pt>
                <c:pt idx="54">
                  <c:v>-336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-288</c:v>
                </c:pt>
                <c:pt idx="59">
                  <c:v>-277</c:v>
                </c:pt>
                <c:pt idx="60">
                  <c:v>-253</c:v>
                </c:pt>
                <c:pt idx="61">
                  <c:v>-235</c:v>
                </c:pt>
                <c:pt idx="62">
                  <c:v>-212</c:v>
                </c:pt>
                <c:pt idx="63">
                  <c:v>-188</c:v>
                </c:pt>
                <c:pt idx="64">
                  <c:v>-164</c:v>
                </c:pt>
                <c:pt idx="65">
                  <c:v>-141</c:v>
                </c:pt>
                <c:pt idx="66">
                  <c:v>-111</c:v>
                </c:pt>
                <c:pt idx="67">
                  <c:v>-88</c:v>
                </c:pt>
                <c:pt idx="68">
                  <c:v>-58</c:v>
                </c:pt>
                <c:pt idx="69">
                  <c:v>-34</c:v>
                </c:pt>
                <c:pt idx="70">
                  <c:v>-11</c:v>
                </c:pt>
                <c:pt idx="71">
                  <c:v>12</c:v>
                </c:pt>
                <c:pt idx="72">
                  <c:v>41</c:v>
                </c:pt>
                <c:pt idx="73">
                  <c:v>65</c:v>
                </c:pt>
                <c:pt idx="74">
                  <c:v>89</c:v>
                </c:pt>
                <c:pt idx="75">
                  <c:v>106</c:v>
                </c:pt>
                <c:pt idx="76">
                  <c:v>124</c:v>
                </c:pt>
                <c:pt idx="77">
                  <c:v>148</c:v>
                </c:pt>
                <c:pt idx="78">
                  <c:v>159</c:v>
                </c:pt>
                <c:pt idx="79">
                  <c:v>177</c:v>
                </c:pt>
                <c:pt idx="80">
                  <c:v>189</c:v>
                </c:pt>
                <c:pt idx="81">
                  <c:v>195</c:v>
                </c:pt>
                <c:pt idx="82">
                  <c:v>207</c:v>
                </c:pt>
                <c:pt idx="83">
                  <c:v>219</c:v>
                </c:pt>
                <c:pt idx="84">
                  <c:v>219</c:v>
                </c:pt>
                <c:pt idx="85">
                  <c:v>224</c:v>
                </c:pt>
                <c:pt idx="86">
                  <c:v>224</c:v>
                </c:pt>
                <c:pt idx="87">
                  <c:v>224</c:v>
                </c:pt>
                <c:pt idx="88">
                  <c:v>219</c:v>
                </c:pt>
                <c:pt idx="89">
                  <c:v>219</c:v>
                </c:pt>
                <c:pt idx="90">
                  <c:v>207</c:v>
                </c:pt>
                <c:pt idx="91">
                  <c:v>201</c:v>
                </c:pt>
                <c:pt idx="92">
                  <c:v>189</c:v>
                </c:pt>
                <c:pt idx="93">
                  <c:v>183</c:v>
                </c:pt>
                <c:pt idx="94">
                  <c:v>171</c:v>
                </c:pt>
                <c:pt idx="95">
                  <c:v>154</c:v>
                </c:pt>
                <c:pt idx="96">
                  <c:v>142</c:v>
                </c:pt>
                <c:pt idx="97">
                  <c:v>124</c:v>
                </c:pt>
                <c:pt idx="98">
                  <c:v>106</c:v>
                </c:pt>
                <c:pt idx="99">
                  <c:v>94</c:v>
                </c:pt>
                <c:pt idx="100">
                  <c:v>71</c:v>
                </c:pt>
                <c:pt idx="101">
                  <c:v>59</c:v>
                </c:pt>
                <c:pt idx="102">
                  <c:v>41</c:v>
                </c:pt>
                <c:pt idx="103">
                  <c:v>24</c:v>
                </c:pt>
                <c:pt idx="104">
                  <c:v>6</c:v>
                </c:pt>
                <c:pt idx="105">
                  <c:v>-11</c:v>
                </c:pt>
                <c:pt idx="106">
                  <c:v>-29</c:v>
                </c:pt>
                <c:pt idx="107">
                  <c:v>-40</c:v>
                </c:pt>
                <c:pt idx="108">
                  <c:v>-52</c:v>
                </c:pt>
                <c:pt idx="109">
                  <c:v>-70</c:v>
                </c:pt>
                <c:pt idx="110">
                  <c:v>-82</c:v>
                </c:pt>
                <c:pt idx="111">
                  <c:v>-93</c:v>
                </c:pt>
                <c:pt idx="112">
                  <c:v>-105</c:v>
                </c:pt>
                <c:pt idx="113">
                  <c:v>-111</c:v>
                </c:pt>
                <c:pt idx="114">
                  <c:v>-123</c:v>
                </c:pt>
                <c:pt idx="115">
                  <c:v>-129</c:v>
                </c:pt>
                <c:pt idx="116">
                  <c:v>-135</c:v>
                </c:pt>
                <c:pt idx="117">
                  <c:v>-141</c:v>
                </c:pt>
                <c:pt idx="118">
                  <c:v>-141</c:v>
                </c:pt>
                <c:pt idx="119">
                  <c:v>-141</c:v>
                </c:pt>
                <c:pt idx="120">
                  <c:v>-147</c:v>
                </c:pt>
                <c:pt idx="121">
                  <c:v>-147</c:v>
                </c:pt>
                <c:pt idx="122">
                  <c:v>-141</c:v>
                </c:pt>
                <c:pt idx="123">
                  <c:v>-141</c:v>
                </c:pt>
                <c:pt idx="124">
                  <c:v>-135</c:v>
                </c:pt>
                <c:pt idx="125">
                  <c:v>-135</c:v>
                </c:pt>
                <c:pt idx="126">
                  <c:v>-129</c:v>
                </c:pt>
                <c:pt idx="127">
                  <c:v>-123</c:v>
                </c:pt>
                <c:pt idx="128">
                  <c:v>-111</c:v>
                </c:pt>
                <c:pt idx="129">
                  <c:v>-105</c:v>
                </c:pt>
                <c:pt idx="130">
                  <c:v>-93</c:v>
                </c:pt>
                <c:pt idx="131">
                  <c:v>-82</c:v>
                </c:pt>
                <c:pt idx="132">
                  <c:v>-76</c:v>
                </c:pt>
                <c:pt idx="133">
                  <c:v>-64</c:v>
                </c:pt>
                <c:pt idx="134">
                  <c:v>-52</c:v>
                </c:pt>
                <c:pt idx="135">
                  <c:v>-40</c:v>
                </c:pt>
                <c:pt idx="136">
                  <c:v>-29</c:v>
                </c:pt>
                <c:pt idx="137">
                  <c:v>-17</c:v>
                </c:pt>
                <c:pt idx="138">
                  <c:v>-5</c:v>
                </c:pt>
                <c:pt idx="139">
                  <c:v>6</c:v>
                </c:pt>
                <c:pt idx="140">
                  <c:v>12</c:v>
                </c:pt>
                <c:pt idx="141">
                  <c:v>24</c:v>
                </c:pt>
                <c:pt idx="142">
                  <c:v>35</c:v>
                </c:pt>
                <c:pt idx="143">
                  <c:v>41</c:v>
                </c:pt>
                <c:pt idx="144">
                  <c:v>53</c:v>
                </c:pt>
                <c:pt idx="145">
                  <c:v>59</c:v>
                </c:pt>
                <c:pt idx="146">
                  <c:v>65</c:v>
                </c:pt>
                <c:pt idx="147">
                  <c:v>71</c:v>
                </c:pt>
                <c:pt idx="148">
                  <c:v>77</c:v>
                </c:pt>
                <c:pt idx="149">
                  <c:v>83</c:v>
                </c:pt>
                <c:pt idx="150">
                  <c:v>83</c:v>
                </c:pt>
                <c:pt idx="151">
                  <c:v>89</c:v>
                </c:pt>
                <c:pt idx="152">
                  <c:v>89</c:v>
                </c:pt>
                <c:pt idx="153">
                  <c:v>94</c:v>
                </c:pt>
                <c:pt idx="154">
                  <c:v>94</c:v>
                </c:pt>
                <c:pt idx="155">
                  <c:v>94</c:v>
                </c:pt>
                <c:pt idx="156">
                  <c:v>94</c:v>
                </c:pt>
                <c:pt idx="157">
                  <c:v>94</c:v>
                </c:pt>
                <c:pt idx="158">
                  <c:v>89</c:v>
                </c:pt>
                <c:pt idx="159">
                  <c:v>89</c:v>
                </c:pt>
                <c:pt idx="160">
                  <c:v>83</c:v>
                </c:pt>
                <c:pt idx="161">
                  <c:v>77</c:v>
                </c:pt>
                <c:pt idx="162">
                  <c:v>71</c:v>
                </c:pt>
                <c:pt idx="163">
                  <c:v>71</c:v>
                </c:pt>
                <c:pt idx="164">
                  <c:v>59</c:v>
                </c:pt>
                <c:pt idx="165">
                  <c:v>53</c:v>
                </c:pt>
                <c:pt idx="166">
                  <c:v>47</c:v>
                </c:pt>
                <c:pt idx="167">
                  <c:v>47</c:v>
                </c:pt>
                <c:pt idx="168">
                  <c:v>35</c:v>
                </c:pt>
                <c:pt idx="169">
                  <c:v>30</c:v>
                </c:pt>
                <c:pt idx="170">
                  <c:v>24</c:v>
                </c:pt>
                <c:pt idx="171">
                  <c:v>18</c:v>
                </c:pt>
                <c:pt idx="172">
                  <c:v>12</c:v>
                </c:pt>
                <c:pt idx="173">
                  <c:v>0</c:v>
                </c:pt>
                <c:pt idx="174">
                  <c:v>-5</c:v>
                </c:pt>
                <c:pt idx="175">
                  <c:v>-11</c:v>
                </c:pt>
                <c:pt idx="176">
                  <c:v>-17</c:v>
                </c:pt>
                <c:pt idx="177">
                  <c:v>-23</c:v>
                </c:pt>
                <c:pt idx="178">
                  <c:v>-29</c:v>
                </c:pt>
                <c:pt idx="179">
                  <c:v>-34</c:v>
                </c:pt>
                <c:pt idx="180">
                  <c:v>-40</c:v>
                </c:pt>
                <c:pt idx="181">
                  <c:v>-46</c:v>
                </c:pt>
                <c:pt idx="182">
                  <c:v>-46</c:v>
                </c:pt>
                <c:pt idx="183">
                  <c:v>-52</c:v>
                </c:pt>
                <c:pt idx="184">
                  <c:v>-52</c:v>
                </c:pt>
                <c:pt idx="185">
                  <c:v>-58</c:v>
                </c:pt>
                <c:pt idx="186">
                  <c:v>-58</c:v>
                </c:pt>
                <c:pt idx="187">
                  <c:v>-58</c:v>
                </c:pt>
                <c:pt idx="188">
                  <c:v>-58</c:v>
                </c:pt>
                <c:pt idx="189">
                  <c:v>-58</c:v>
                </c:pt>
                <c:pt idx="190">
                  <c:v>-58</c:v>
                </c:pt>
                <c:pt idx="191">
                  <c:v>-58</c:v>
                </c:pt>
                <c:pt idx="192">
                  <c:v>-58</c:v>
                </c:pt>
                <c:pt idx="193">
                  <c:v>-58</c:v>
                </c:pt>
                <c:pt idx="194">
                  <c:v>-52</c:v>
                </c:pt>
                <c:pt idx="195">
                  <c:v>-52</c:v>
                </c:pt>
                <c:pt idx="196">
                  <c:v>-46</c:v>
                </c:pt>
                <c:pt idx="197">
                  <c:v>-46</c:v>
                </c:pt>
                <c:pt idx="198">
                  <c:v>-40</c:v>
                </c:pt>
                <c:pt idx="199">
                  <c:v>-40</c:v>
                </c:pt>
                <c:pt idx="200">
                  <c:v>-29</c:v>
                </c:pt>
                <c:pt idx="201">
                  <c:v>-29</c:v>
                </c:pt>
                <c:pt idx="202">
                  <c:v>-29</c:v>
                </c:pt>
                <c:pt idx="203">
                  <c:v>-23</c:v>
                </c:pt>
                <c:pt idx="204">
                  <c:v>-17</c:v>
                </c:pt>
                <c:pt idx="205">
                  <c:v>-11</c:v>
                </c:pt>
                <c:pt idx="206">
                  <c:v>-11</c:v>
                </c:pt>
                <c:pt idx="207">
                  <c:v>-5</c:v>
                </c:pt>
                <c:pt idx="208">
                  <c:v>0</c:v>
                </c:pt>
                <c:pt idx="209">
                  <c:v>6</c:v>
                </c:pt>
                <c:pt idx="210">
                  <c:v>6</c:v>
                </c:pt>
                <c:pt idx="211">
                  <c:v>12</c:v>
                </c:pt>
                <c:pt idx="212">
                  <c:v>18</c:v>
                </c:pt>
                <c:pt idx="213">
                  <c:v>18</c:v>
                </c:pt>
                <c:pt idx="214">
                  <c:v>24</c:v>
                </c:pt>
                <c:pt idx="215">
                  <c:v>30</c:v>
                </c:pt>
                <c:pt idx="216">
                  <c:v>30</c:v>
                </c:pt>
                <c:pt idx="217">
                  <c:v>30</c:v>
                </c:pt>
                <c:pt idx="218">
                  <c:v>35</c:v>
                </c:pt>
                <c:pt idx="219">
                  <c:v>35</c:v>
                </c:pt>
                <c:pt idx="220">
                  <c:v>35</c:v>
                </c:pt>
                <c:pt idx="221">
                  <c:v>35</c:v>
                </c:pt>
                <c:pt idx="222">
                  <c:v>35</c:v>
                </c:pt>
                <c:pt idx="223">
                  <c:v>41</c:v>
                </c:pt>
                <c:pt idx="224">
                  <c:v>41</c:v>
                </c:pt>
                <c:pt idx="225">
                  <c:v>41</c:v>
                </c:pt>
                <c:pt idx="226">
                  <c:v>35</c:v>
                </c:pt>
                <c:pt idx="227">
                  <c:v>35</c:v>
                </c:pt>
                <c:pt idx="228">
                  <c:v>35</c:v>
                </c:pt>
                <c:pt idx="229">
                  <c:v>35</c:v>
                </c:pt>
                <c:pt idx="230">
                  <c:v>35</c:v>
                </c:pt>
                <c:pt idx="231">
                  <c:v>30</c:v>
                </c:pt>
                <c:pt idx="232">
                  <c:v>30</c:v>
                </c:pt>
                <c:pt idx="233">
                  <c:v>30</c:v>
                </c:pt>
                <c:pt idx="234">
                  <c:v>24</c:v>
                </c:pt>
                <c:pt idx="235">
                  <c:v>24</c:v>
                </c:pt>
                <c:pt idx="236">
                  <c:v>18</c:v>
                </c:pt>
                <c:pt idx="237">
                  <c:v>18</c:v>
                </c:pt>
                <c:pt idx="238">
                  <c:v>18</c:v>
                </c:pt>
                <c:pt idx="239">
                  <c:v>12</c:v>
                </c:pt>
                <c:pt idx="240">
                  <c:v>12</c:v>
                </c:pt>
                <c:pt idx="241">
                  <c:v>6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-5</c:v>
                </c:pt>
                <c:pt idx="246">
                  <c:v>-5</c:v>
                </c:pt>
                <c:pt idx="247">
                  <c:v>-11</c:v>
                </c:pt>
                <c:pt idx="248">
                  <c:v>-11</c:v>
                </c:pt>
                <c:pt idx="249">
                  <c:v>-11</c:v>
                </c:pt>
                <c:pt idx="250">
                  <c:v>-17</c:v>
                </c:pt>
                <c:pt idx="251">
                  <c:v>-17</c:v>
                </c:pt>
                <c:pt idx="252">
                  <c:v>-17</c:v>
                </c:pt>
                <c:pt idx="253">
                  <c:v>-17</c:v>
                </c:pt>
                <c:pt idx="254">
                  <c:v>-17</c:v>
                </c:pt>
                <c:pt idx="255">
                  <c:v>-23</c:v>
                </c:pt>
                <c:pt idx="256">
                  <c:v>-23</c:v>
                </c:pt>
                <c:pt idx="257">
                  <c:v>-23</c:v>
                </c:pt>
                <c:pt idx="258">
                  <c:v>-23</c:v>
                </c:pt>
                <c:pt idx="259">
                  <c:v>-23</c:v>
                </c:pt>
                <c:pt idx="260">
                  <c:v>-23</c:v>
                </c:pt>
                <c:pt idx="261">
                  <c:v>-23</c:v>
                </c:pt>
                <c:pt idx="262">
                  <c:v>-23</c:v>
                </c:pt>
                <c:pt idx="263">
                  <c:v>-17</c:v>
                </c:pt>
                <c:pt idx="264">
                  <c:v>-17</c:v>
                </c:pt>
                <c:pt idx="265">
                  <c:v>-17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-11</c:v>
                </c:pt>
                <c:pt idx="270">
                  <c:v>-11</c:v>
                </c:pt>
                <c:pt idx="271">
                  <c:v>-11</c:v>
                </c:pt>
                <c:pt idx="272">
                  <c:v>-11</c:v>
                </c:pt>
                <c:pt idx="273">
                  <c:v>-5</c:v>
                </c:pt>
                <c:pt idx="274">
                  <c:v>-5</c:v>
                </c:pt>
                <c:pt idx="275">
                  <c:v>0</c:v>
                </c:pt>
                <c:pt idx="276">
                  <c:v>-5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6</c:v>
                </c:pt>
                <c:pt idx="281">
                  <c:v>6</c:v>
                </c:pt>
                <c:pt idx="282">
                  <c:v>6</c:v>
                </c:pt>
                <c:pt idx="283">
                  <c:v>6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18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12</c:v>
                </c:pt>
                <c:pt idx="294">
                  <c:v>12</c:v>
                </c:pt>
                <c:pt idx="295">
                  <c:v>18</c:v>
                </c:pt>
                <c:pt idx="296">
                  <c:v>12</c:v>
                </c:pt>
                <c:pt idx="297">
                  <c:v>12</c:v>
                </c:pt>
                <c:pt idx="298">
                  <c:v>18</c:v>
                </c:pt>
                <c:pt idx="299">
                  <c:v>12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6</c:v>
                </c:pt>
                <c:pt idx="307">
                  <c:v>6</c:v>
                </c:pt>
                <c:pt idx="308">
                  <c:v>6</c:v>
                </c:pt>
                <c:pt idx="309">
                  <c:v>6</c:v>
                </c:pt>
                <c:pt idx="310">
                  <c:v>6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-5</c:v>
                </c:pt>
                <c:pt idx="318">
                  <c:v>-5</c:v>
                </c:pt>
                <c:pt idx="319">
                  <c:v>-5</c:v>
                </c:pt>
                <c:pt idx="320">
                  <c:v>-5</c:v>
                </c:pt>
                <c:pt idx="321">
                  <c:v>-5</c:v>
                </c:pt>
                <c:pt idx="322">
                  <c:v>-5</c:v>
                </c:pt>
                <c:pt idx="323">
                  <c:v>-5</c:v>
                </c:pt>
                <c:pt idx="324">
                  <c:v>-5</c:v>
                </c:pt>
                <c:pt idx="325">
                  <c:v>-5</c:v>
                </c:pt>
                <c:pt idx="326">
                  <c:v>-5</c:v>
                </c:pt>
                <c:pt idx="327">
                  <c:v>-11</c:v>
                </c:pt>
                <c:pt idx="328">
                  <c:v>-5</c:v>
                </c:pt>
                <c:pt idx="329">
                  <c:v>-5</c:v>
                </c:pt>
                <c:pt idx="330">
                  <c:v>-5</c:v>
                </c:pt>
                <c:pt idx="331">
                  <c:v>-5</c:v>
                </c:pt>
                <c:pt idx="332">
                  <c:v>-5</c:v>
                </c:pt>
                <c:pt idx="333">
                  <c:v>-5</c:v>
                </c:pt>
                <c:pt idx="334">
                  <c:v>-5</c:v>
                </c:pt>
                <c:pt idx="335">
                  <c:v>-5</c:v>
                </c:pt>
                <c:pt idx="336">
                  <c:v>-5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-5</c:v>
                </c:pt>
                <c:pt idx="342">
                  <c:v>-5</c:v>
                </c:pt>
                <c:pt idx="343">
                  <c:v>0</c:v>
                </c:pt>
                <c:pt idx="344">
                  <c:v>-5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6</c:v>
                </c:pt>
                <c:pt idx="355">
                  <c:v>6</c:v>
                </c:pt>
                <c:pt idx="356">
                  <c:v>6</c:v>
                </c:pt>
                <c:pt idx="357">
                  <c:v>6</c:v>
                </c:pt>
                <c:pt idx="358">
                  <c:v>6</c:v>
                </c:pt>
                <c:pt idx="359">
                  <c:v>6</c:v>
                </c:pt>
                <c:pt idx="360">
                  <c:v>6</c:v>
                </c:pt>
                <c:pt idx="361">
                  <c:v>6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6</c:v>
                </c:pt>
                <c:pt idx="366">
                  <c:v>6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6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0</c:v>
                </c:pt>
                <c:pt idx="380">
                  <c:v>6</c:v>
                </c:pt>
                <c:pt idx="381">
                  <c:v>6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-5</c:v>
                </c:pt>
                <c:pt idx="402">
                  <c:v>-5</c:v>
                </c:pt>
                <c:pt idx="403">
                  <c:v>0</c:v>
                </c:pt>
                <c:pt idx="404">
                  <c:v>-5</c:v>
                </c:pt>
                <c:pt idx="405">
                  <c:v>0</c:v>
                </c:pt>
                <c:pt idx="406">
                  <c:v>0</c:v>
                </c:pt>
                <c:pt idx="407">
                  <c:v>-5</c:v>
                </c:pt>
                <c:pt idx="408">
                  <c:v>0</c:v>
                </c:pt>
                <c:pt idx="409">
                  <c:v>0</c:v>
                </c:pt>
                <c:pt idx="410">
                  <c:v>-5</c:v>
                </c:pt>
                <c:pt idx="411">
                  <c:v>-5</c:v>
                </c:pt>
                <c:pt idx="412">
                  <c:v>0</c:v>
                </c:pt>
                <c:pt idx="413">
                  <c:v>-5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6</c:v>
                </c:pt>
                <c:pt idx="434">
                  <c:v>6</c:v>
                </c:pt>
                <c:pt idx="435">
                  <c:v>0</c:v>
                </c:pt>
                <c:pt idx="436">
                  <c:v>6</c:v>
                </c:pt>
                <c:pt idx="437">
                  <c:v>0</c:v>
                </c:pt>
                <c:pt idx="438">
                  <c:v>6</c:v>
                </c:pt>
                <c:pt idx="439">
                  <c:v>6</c:v>
                </c:pt>
                <c:pt idx="440">
                  <c:v>6</c:v>
                </c:pt>
                <c:pt idx="441">
                  <c:v>0</c:v>
                </c:pt>
                <c:pt idx="442">
                  <c:v>6</c:v>
                </c:pt>
                <c:pt idx="443">
                  <c:v>6</c:v>
                </c:pt>
                <c:pt idx="444">
                  <c:v>6</c:v>
                </c:pt>
                <c:pt idx="445">
                  <c:v>0</c:v>
                </c:pt>
                <c:pt idx="446">
                  <c:v>0</c:v>
                </c:pt>
                <c:pt idx="447">
                  <c:v>6</c:v>
                </c:pt>
                <c:pt idx="448">
                  <c:v>6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6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6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6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Sheet2!$C$2:$C$517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638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425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189</c:v>
                </c:pt>
                <c:pt idx="24">
                  <c:v>142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-601</c:v>
                </c:pt>
                <c:pt idx="45">
                  <c:v>-625</c:v>
                </c:pt>
                <c:pt idx="46">
                  <c:v>-637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-672</c:v>
                </c:pt>
                <c:pt idx="51">
                  <c:v>-684</c:v>
                </c:pt>
                <c:pt idx="52">
                  <c:v>-684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-223</c:v>
                </c:pt>
                <c:pt idx="67">
                  <c:v>-164</c:v>
                </c:pt>
                <c:pt idx="68">
                  <c:v>-117</c:v>
                </c:pt>
                <c:pt idx="69">
                  <c:v>-70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165</c:v>
                </c:pt>
                <c:pt idx="75">
                  <c:v>213</c:v>
                </c:pt>
                <c:pt idx="76">
                  <c:v>248</c:v>
                </c:pt>
                <c:pt idx="77">
                  <c:v>283</c:v>
                </c:pt>
                <c:pt idx="78">
                  <c:v>319</c:v>
                </c:pt>
                <c:pt idx="79">
                  <c:v>343</c:v>
                </c:pt>
                <c:pt idx="80">
                  <c:v>366</c:v>
                </c:pt>
                <c:pt idx="81">
                  <c:v>390</c:v>
                </c:pt>
                <c:pt idx="82">
                  <c:v>402</c:v>
                </c:pt>
                <c:pt idx="83">
                  <c:v>425</c:v>
                </c:pt>
                <c:pt idx="84">
                  <c:v>425</c:v>
                </c:pt>
                <c:pt idx="85">
                  <c:v>437</c:v>
                </c:pt>
                <c:pt idx="86">
                  <c:v>437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366</c:v>
                </c:pt>
                <c:pt idx="93">
                  <c:v>343</c:v>
                </c:pt>
                <c:pt idx="94">
                  <c:v>319</c:v>
                </c:pt>
                <c:pt idx="95">
                  <c:v>295</c:v>
                </c:pt>
                <c:pt idx="96">
                  <c:v>260</c:v>
                </c:pt>
                <c:pt idx="97">
                  <c:v>236</c:v>
                </c:pt>
                <c:pt idx="98">
                  <c:v>201</c:v>
                </c:pt>
                <c:pt idx="99">
                  <c:v>177</c:v>
                </c:pt>
                <c:pt idx="100">
                  <c:v>142</c:v>
                </c:pt>
                <c:pt idx="101">
                  <c:v>106</c:v>
                </c:pt>
                <c:pt idx="102">
                  <c:v>71</c:v>
                </c:pt>
                <c:pt idx="103">
                  <c:v>35</c:v>
                </c:pt>
                <c:pt idx="104">
                  <c:v>12</c:v>
                </c:pt>
                <c:pt idx="105">
                  <c:v>-23</c:v>
                </c:pt>
                <c:pt idx="106">
                  <c:v>-58</c:v>
                </c:pt>
                <c:pt idx="107">
                  <c:v>-93</c:v>
                </c:pt>
                <c:pt idx="108">
                  <c:v>-117</c:v>
                </c:pt>
                <c:pt idx="109">
                  <c:v>-141</c:v>
                </c:pt>
                <c:pt idx="110">
                  <c:v>-164</c:v>
                </c:pt>
                <c:pt idx="111">
                  <c:v>-188</c:v>
                </c:pt>
                <c:pt idx="112">
                  <c:v>-212</c:v>
                </c:pt>
                <c:pt idx="113">
                  <c:v>-235</c:v>
                </c:pt>
                <c:pt idx="114">
                  <c:v>-247</c:v>
                </c:pt>
                <c:pt idx="115">
                  <c:v>-259</c:v>
                </c:pt>
                <c:pt idx="116">
                  <c:v>-271</c:v>
                </c:pt>
                <c:pt idx="117">
                  <c:v>-282</c:v>
                </c:pt>
                <c:pt idx="118">
                  <c:v>-282</c:v>
                </c:pt>
                <c:pt idx="119">
                  <c:v>-282</c:v>
                </c:pt>
                <c:pt idx="120">
                  <c:v>-294</c:v>
                </c:pt>
                <c:pt idx="121">
                  <c:v>-294</c:v>
                </c:pt>
                <c:pt idx="122">
                  <c:v>-282</c:v>
                </c:pt>
                <c:pt idx="123">
                  <c:v>-282</c:v>
                </c:pt>
                <c:pt idx="124">
                  <c:v>-271</c:v>
                </c:pt>
                <c:pt idx="125">
                  <c:v>-259</c:v>
                </c:pt>
                <c:pt idx="126">
                  <c:v>-247</c:v>
                </c:pt>
                <c:pt idx="127">
                  <c:v>-235</c:v>
                </c:pt>
                <c:pt idx="128">
                  <c:v>-223</c:v>
                </c:pt>
                <c:pt idx="129">
                  <c:v>-200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-129</c:v>
                </c:pt>
                <c:pt idx="134">
                  <c:v>-105</c:v>
                </c:pt>
                <c:pt idx="135">
                  <c:v>-82</c:v>
                </c:pt>
                <c:pt idx="136">
                  <c:v>-58</c:v>
                </c:pt>
                <c:pt idx="137">
                  <c:v>-34</c:v>
                </c:pt>
                <c:pt idx="138">
                  <c:v>-11</c:v>
                </c:pt>
                <c:pt idx="139">
                  <c:v>0</c:v>
                </c:pt>
                <c:pt idx="140">
                  <c:v>24</c:v>
                </c:pt>
                <c:pt idx="141">
                  <c:v>47</c:v>
                </c:pt>
                <c:pt idx="142">
                  <c:v>71</c:v>
                </c:pt>
                <c:pt idx="143">
                  <c:v>83</c:v>
                </c:pt>
                <c:pt idx="144">
                  <c:v>94</c:v>
                </c:pt>
                <c:pt idx="145">
                  <c:v>118</c:v>
                </c:pt>
                <c:pt idx="146">
                  <c:v>118</c:v>
                </c:pt>
                <c:pt idx="147">
                  <c:v>130</c:v>
                </c:pt>
                <c:pt idx="148">
                  <c:v>154</c:v>
                </c:pt>
                <c:pt idx="149">
                  <c:v>154</c:v>
                </c:pt>
                <c:pt idx="150">
                  <c:v>165</c:v>
                </c:pt>
                <c:pt idx="151">
                  <c:v>165</c:v>
                </c:pt>
                <c:pt idx="152">
                  <c:v>177</c:v>
                </c:pt>
                <c:pt idx="153">
                  <c:v>177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177</c:v>
                </c:pt>
                <c:pt idx="158">
                  <c:v>165</c:v>
                </c:pt>
                <c:pt idx="159">
                  <c:v>165</c:v>
                </c:pt>
                <c:pt idx="160">
                  <c:v>165</c:v>
                </c:pt>
                <c:pt idx="161">
                  <c:v>154</c:v>
                </c:pt>
                <c:pt idx="162">
                  <c:v>142</c:v>
                </c:pt>
                <c:pt idx="163">
                  <c:v>130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71</c:v>
                </c:pt>
                <c:pt idx="169">
                  <c:v>59</c:v>
                </c:pt>
                <c:pt idx="170">
                  <c:v>35</c:v>
                </c:pt>
                <c:pt idx="171">
                  <c:v>24</c:v>
                </c:pt>
                <c:pt idx="172">
                  <c:v>12</c:v>
                </c:pt>
                <c:pt idx="173">
                  <c:v>0</c:v>
                </c:pt>
                <c:pt idx="174">
                  <c:v>-11</c:v>
                </c:pt>
                <c:pt idx="175">
                  <c:v>-23</c:v>
                </c:pt>
                <c:pt idx="176">
                  <c:v>-34</c:v>
                </c:pt>
                <c:pt idx="177">
                  <c:v>-46</c:v>
                </c:pt>
                <c:pt idx="178">
                  <c:v>-70</c:v>
                </c:pt>
                <c:pt idx="179">
                  <c:v>-70</c:v>
                </c:pt>
                <c:pt idx="180">
                  <c:v>-82</c:v>
                </c:pt>
                <c:pt idx="181">
                  <c:v>-93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-105</c:v>
                </c:pt>
                <c:pt idx="186">
                  <c:v>-117</c:v>
                </c:pt>
                <c:pt idx="187">
                  <c:v>-117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-117</c:v>
                </c:pt>
                <c:pt idx="193">
                  <c:v>-117</c:v>
                </c:pt>
                <c:pt idx="194">
                  <c:v>-105</c:v>
                </c:pt>
                <c:pt idx="195">
                  <c:v>-105</c:v>
                </c:pt>
                <c:pt idx="196">
                  <c:v>-93</c:v>
                </c:pt>
                <c:pt idx="197">
                  <c:v>-93</c:v>
                </c:pt>
                <c:pt idx="198">
                  <c:v>-82</c:v>
                </c:pt>
                <c:pt idx="199">
                  <c:v>-82</c:v>
                </c:pt>
                <c:pt idx="200">
                  <c:v>-70</c:v>
                </c:pt>
                <c:pt idx="201">
                  <c:v>-70</c:v>
                </c:pt>
                <c:pt idx="202">
                  <c:v>-58</c:v>
                </c:pt>
                <c:pt idx="203">
                  <c:v>-46</c:v>
                </c:pt>
                <c:pt idx="204">
                  <c:v>-34</c:v>
                </c:pt>
                <c:pt idx="205">
                  <c:v>-23</c:v>
                </c:pt>
                <c:pt idx="206">
                  <c:v>-23</c:v>
                </c:pt>
                <c:pt idx="207">
                  <c:v>-11</c:v>
                </c:pt>
                <c:pt idx="208">
                  <c:v>0</c:v>
                </c:pt>
                <c:pt idx="209">
                  <c:v>12</c:v>
                </c:pt>
                <c:pt idx="210">
                  <c:v>12</c:v>
                </c:pt>
                <c:pt idx="211">
                  <c:v>24</c:v>
                </c:pt>
                <c:pt idx="212">
                  <c:v>35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59</c:v>
                </c:pt>
                <c:pt idx="219">
                  <c:v>71</c:v>
                </c:pt>
                <c:pt idx="220">
                  <c:v>71</c:v>
                </c:pt>
                <c:pt idx="221">
                  <c:v>71</c:v>
                </c:pt>
                <c:pt idx="222">
                  <c:v>71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71</c:v>
                </c:pt>
                <c:pt idx="227">
                  <c:v>71</c:v>
                </c:pt>
                <c:pt idx="228">
                  <c:v>71</c:v>
                </c:pt>
                <c:pt idx="229">
                  <c:v>71</c:v>
                </c:pt>
                <c:pt idx="230">
                  <c:v>59</c:v>
                </c:pt>
                <c:pt idx="231">
                  <c:v>59</c:v>
                </c:pt>
                <c:pt idx="232">
                  <c:v>59</c:v>
                </c:pt>
                <c:pt idx="233">
                  <c:v>47</c:v>
                </c:pt>
                <c:pt idx="234">
                  <c:v>47</c:v>
                </c:pt>
                <c:pt idx="235">
                  <c:v>35</c:v>
                </c:pt>
                <c:pt idx="236">
                  <c:v>35</c:v>
                </c:pt>
                <c:pt idx="237">
                  <c:v>24</c:v>
                </c:pt>
                <c:pt idx="238">
                  <c:v>24</c:v>
                </c:pt>
                <c:pt idx="239">
                  <c:v>12</c:v>
                </c:pt>
                <c:pt idx="240">
                  <c:v>12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-11</c:v>
                </c:pt>
                <c:pt idx="245">
                  <c:v>-11</c:v>
                </c:pt>
                <c:pt idx="246">
                  <c:v>-23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-34</c:v>
                </c:pt>
                <c:pt idx="253">
                  <c:v>-34</c:v>
                </c:pt>
                <c:pt idx="254">
                  <c:v>-46</c:v>
                </c:pt>
                <c:pt idx="255">
                  <c:v>-46</c:v>
                </c:pt>
                <c:pt idx="256">
                  <c:v>-46</c:v>
                </c:pt>
                <c:pt idx="257">
                  <c:v>-46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-46</c:v>
                </c:pt>
                <c:pt idx="262">
                  <c:v>-46</c:v>
                </c:pt>
                <c:pt idx="263">
                  <c:v>-46</c:v>
                </c:pt>
                <c:pt idx="264">
                  <c:v>-46</c:v>
                </c:pt>
                <c:pt idx="265">
                  <c:v>-34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-23</c:v>
                </c:pt>
                <c:pt idx="270">
                  <c:v>-23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-11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-23</c:v>
                </c:pt>
                <c:pt idx="326">
                  <c:v>-11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-11</c:v>
                </c:pt>
                <c:pt idx="334">
                  <c:v>-11</c:v>
                </c:pt>
                <c:pt idx="335">
                  <c:v>-11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-11</c:v>
                </c:pt>
                <c:pt idx="344">
                  <c:v>0</c:v>
                </c:pt>
                <c:pt idx="345">
                  <c:v>-11</c:v>
                </c:pt>
                <c:pt idx="346">
                  <c:v>-11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12</c:v>
                </c:pt>
                <c:pt idx="356">
                  <c:v>12</c:v>
                </c:pt>
                <c:pt idx="357">
                  <c:v>0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0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-11</c:v>
                </c:pt>
                <c:pt idx="392">
                  <c:v>0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0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0</c:v>
                </c:pt>
                <c:pt idx="412">
                  <c:v>0</c:v>
                </c:pt>
                <c:pt idx="413">
                  <c:v>-11</c:v>
                </c:pt>
                <c:pt idx="414">
                  <c:v>-11</c:v>
                </c:pt>
                <c:pt idx="415">
                  <c:v>-11</c:v>
                </c:pt>
                <c:pt idx="416">
                  <c:v>-11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-11</c:v>
                </c:pt>
                <c:pt idx="471">
                  <c:v>-11</c:v>
                </c:pt>
                <c:pt idx="472">
                  <c:v>-11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-11</c:v>
                </c:pt>
                <c:pt idx="478">
                  <c:v>0</c:v>
                </c:pt>
                <c:pt idx="479">
                  <c:v>-11</c:v>
                </c:pt>
                <c:pt idx="480">
                  <c:v>0</c:v>
                </c:pt>
                <c:pt idx="481">
                  <c:v>-11</c:v>
                </c:pt>
                <c:pt idx="482">
                  <c:v>-11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Sheet2!$D$2:$D$517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1159</c:v>
                </c:pt>
                <c:pt idx="8">
                  <c:v>1088</c:v>
                </c:pt>
                <c:pt idx="9">
                  <c:v>1041</c:v>
                </c:pt>
                <c:pt idx="10">
                  <c:v>994</c:v>
                </c:pt>
                <c:pt idx="11">
                  <c:v>970</c:v>
                </c:pt>
                <c:pt idx="12">
                  <c:v>923</c:v>
                </c:pt>
                <c:pt idx="13">
                  <c:v>899</c:v>
                </c:pt>
                <c:pt idx="14">
                  <c:v>852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615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260</c:v>
                </c:pt>
                <c:pt idx="24">
                  <c:v>189</c:v>
                </c:pt>
                <c:pt idx="25">
                  <c:v>118</c:v>
                </c:pt>
                <c:pt idx="26">
                  <c:v>47</c:v>
                </c:pt>
                <c:pt idx="27">
                  <c:v>-23</c:v>
                </c:pt>
                <c:pt idx="28">
                  <c:v>-94</c:v>
                </c:pt>
                <c:pt idx="29">
                  <c:v>-165</c:v>
                </c:pt>
                <c:pt idx="30">
                  <c:v>-212</c:v>
                </c:pt>
                <c:pt idx="31">
                  <c:v>-283</c:v>
                </c:pt>
                <c:pt idx="32">
                  <c:v>-354</c:v>
                </c:pt>
                <c:pt idx="33">
                  <c:v>-401</c:v>
                </c:pt>
                <c:pt idx="34">
                  <c:v>-449</c:v>
                </c:pt>
                <c:pt idx="35">
                  <c:v>-520</c:v>
                </c:pt>
                <c:pt idx="36">
                  <c:v>-567</c:v>
                </c:pt>
                <c:pt idx="37">
                  <c:v>-638</c:v>
                </c:pt>
                <c:pt idx="38">
                  <c:v>-662</c:v>
                </c:pt>
                <c:pt idx="39">
                  <c:v>-733</c:v>
                </c:pt>
                <c:pt idx="40">
                  <c:v>-756</c:v>
                </c:pt>
                <c:pt idx="41">
                  <c:v>-803</c:v>
                </c:pt>
                <c:pt idx="42">
                  <c:v>-851</c:v>
                </c:pt>
                <c:pt idx="43">
                  <c:v>-874</c:v>
                </c:pt>
                <c:pt idx="44">
                  <c:v>-922</c:v>
                </c:pt>
                <c:pt idx="45">
                  <c:v>-945</c:v>
                </c:pt>
                <c:pt idx="46">
                  <c:v>-945</c:v>
                </c:pt>
                <c:pt idx="47">
                  <c:v>-993</c:v>
                </c:pt>
                <c:pt idx="48">
                  <c:v>-993</c:v>
                </c:pt>
                <c:pt idx="49">
                  <c:v>-1016</c:v>
                </c:pt>
                <c:pt idx="50">
                  <c:v>-1016</c:v>
                </c:pt>
                <c:pt idx="51">
                  <c:v>-1016</c:v>
                </c:pt>
                <c:pt idx="52">
                  <c:v>-1016</c:v>
                </c:pt>
                <c:pt idx="53">
                  <c:v>-1016</c:v>
                </c:pt>
                <c:pt idx="54">
                  <c:v>-993</c:v>
                </c:pt>
                <c:pt idx="55">
                  <c:v>-969</c:v>
                </c:pt>
                <c:pt idx="56">
                  <c:v>-922</c:v>
                </c:pt>
                <c:pt idx="57">
                  <c:v>-898</c:v>
                </c:pt>
                <c:pt idx="58">
                  <c:v>-851</c:v>
                </c:pt>
                <c:pt idx="59">
                  <c:v>-780</c:v>
                </c:pt>
                <c:pt idx="60">
                  <c:v>-733</c:v>
                </c:pt>
                <c:pt idx="61">
                  <c:v>-685</c:v>
                </c:pt>
                <c:pt idx="62">
                  <c:v>-614</c:v>
                </c:pt>
                <c:pt idx="63">
                  <c:v>-543</c:v>
                </c:pt>
                <c:pt idx="64">
                  <c:v>-472</c:v>
                </c:pt>
                <c:pt idx="65">
                  <c:v>-401</c:v>
                </c:pt>
                <c:pt idx="66">
                  <c:v>-330</c:v>
                </c:pt>
                <c:pt idx="67">
                  <c:v>-236</c:v>
                </c:pt>
                <c:pt idx="68">
                  <c:v>-165</c:v>
                </c:pt>
                <c:pt idx="69">
                  <c:v>-117</c:v>
                </c:pt>
                <c:pt idx="70">
                  <c:v>-23</c:v>
                </c:pt>
                <c:pt idx="71">
                  <c:v>47</c:v>
                </c:pt>
                <c:pt idx="72">
                  <c:v>142</c:v>
                </c:pt>
                <c:pt idx="73">
                  <c:v>189</c:v>
                </c:pt>
                <c:pt idx="74">
                  <c:v>260</c:v>
                </c:pt>
                <c:pt idx="75">
                  <c:v>308</c:v>
                </c:pt>
                <c:pt idx="76">
                  <c:v>379</c:v>
                </c:pt>
                <c:pt idx="77">
                  <c:v>426</c:v>
                </c:pt>
                <c:pt idx="78">
                  <c:v>473</c:v>
                </c:pt>
                <c:pt idx="79">
                  <c:v>521</c:v>
                </c:pt>
                <c:pt idx="80">
                  <c:v>544</c:v>
                </c:pt>
                <c:pt idx="81">
                  <c:v>568</c:v>
                </c:pt>
                <c:pt idx="82">
                  <c:v>592</c:v>
                </c:pt>
                <c:pt idx="83">
                  <c:v>615</c:v>
                </c:pt>
                <c:pt idx="84">
                  <c:v>639</c:v>
                </c:pt>
                <c:pt idx="85">
                  <c:v>639</c:v>
                </c:pt>
                <c:pt idx="86">
                  <c:v>639</c:v>
                </c:pt>
                <c:pt idx="87">
                  <c:v>639</c:v>
                </c:pt>
                <c:pt idx="88">
                  <c:v>615</c:v>
                </c:pt>
                <c:pt idx="89">
                  <c:v>615</c:v>
                </c:pt>
                <c:pt idx="90">
                  <c:v>592</c:v>
                </c:pt>
                <c:pt idx="91">
                  <c:v>568</c:v>
                </c:pt>
                <c:pt idx="92">
                  <c:v>544</c:v>
                </c:pt>
                <c:pt idx="93">
                  <c:v>521</c:v>
                </c:pt>
                <c:pt idx="94">
                  <c:v>473</c:v>
                </c:pt>
                <c:pt idx="95">
                  <c:v>426</c:v>
                </c:pt>
                <c:pt idx="96">
                  <c:v>379</c:v>
                </c:pt>
                <c:pt idx="97">
                  <c:v>331</c:v>
                </c:pt>
                <c:pt idx="98">
                  <c:v>308</c:v>
                </c:pt>
                <c:pt idx="99">
                  <c:v>237</c:v>
                </c:pt>
                <c:pt idx="100">
                  <c:v>189</c:v>
                </c:pt>
                <c:pt idx="101">
                  <c:v>166</c:v>
                </c:pt>
                <c:pt idx="102">
                  <c:v>95</c:v>
                </c:pt>
                <c:pt idx="103">
                  <c:v>47</c:v>
                </c:pt>
                <c:pt idx="104">
                  <c:v>0</c:v>
                </c:pt>
                <c:pt idx="105">
                  <c:v>-46</c:v>
                </c:pt>
                <c:pt idx="106">
                  <c:v>-94</c:v>
                </c:pt>
                <c:pt idx="107">
                  <c:v>-141</c:v>
                </c:pt>
                <c:pt idx="108">
                  <c:v>-188</c:v>
                </c:pt>
                <c:pt idx="109">
                  <c:v>-236</c:v>
                </c:pt>
                <c:pt idx="110">
                  <c:v>-259</c:v>
                </c:pt>
                <c:pt idx="111">
                  <c:v>-307</c:v>
                </c:pt>
                <c:pt idx="112">
                  <c:v>-330</c:v>
                </c:pt>
                <c:pt idx="113">
                  <c:v>-354</c:v>
                </c:pt>
                <c:pt idx="114">
                  <c:v>-378</c:v>
                </c:pt>
                <c:pt idx="115">
                  <c:v>-401</c:v>
                </c:pt>
                <c:pt idx="116">
                  <c:v>-401</c:v>
                </c:pt>
                <c:pt idx="117">
                  <c:v>-425</c:v>
                </c:pt>
                <c:pt idx="118">
                  <c:v>-425</c:v>
                </c:pt>
                <c:pt idx="119">
                  <c:v>-425</c:v>
                </c:pt>
                <c:pt idx="120">
                  <c:v>-449</c:v>
                </c:pt>
                <c:pt idx="121">
                  <c:v>-449</c:v>
                </c:pt>
                <c:pt idx="122">
                  <c:v>-425</c:v>
                </c:pt>
                <c:pt idx="123">
                  <c:v>-425</c:v>
                </c:pt>
                <c:pt idx="124">
                  <c:v>-401</c:v>
                </c:pt>
                <c:pt idx="125">
                  <c:v>-401</c:v>
                </c:pt>
                <c:pt idx="126">
                  <c:v>-378</c:v>
                </c:pt>
                <c:pt idx="127">
                  <c:v>-354</c:v>
                </c:pt>
                <c:pt idx="128">
                  <c:v>-330</c:v>
                </c:pt>
                <c:pt idx="129">
                  <c:v>-307</c:v>
                </c:pt>
                <c:pt idx="130">
                  <c:v>-283</c:v>
                </c:pt>
                <c:pt idx="131">
                  <c:v>-259</c:v>
                </c:pt>
                <c:pt idx="132">
                  <c:v>-212</c:v>
                </c:pt>
                <c:pt idx="133">
                  <c:v>-188</c:v>
                </c:pt>
                <c:pt idx="134">
                  <c:v>-165</c:v>
                </c:pt>
                <c:pt idx="135">
                  <c:v>-117</c:v>
                </c:pt>
                <c:pt idx="136">
                  <c:v>-94</c:v>
                </c:pt>
                <c:pt idx="137">
                  <c:v>-46</c:v>
                </c:pt>
                <c:pt idx="138">
                  <c:v>-23</c:v>
                </c:pt>
                <c:pt idx="139">
                  <c:v>0</c:v>
                </c:pt>
                <c:pt idx="140">
                  <c:v>24</c:v>
                </c:pt>
                <c:pt idx="141">
                  <c:v>71</c:v>
                </c:pt>
                <c:pt idx="142">
                  <c:v>95</c:v>
                </c:pt>
                <c:pt idx="143">
                  <c:v>118</c:v>
                </c:pt>
                <c:pt idx="144">
                  <c:v>142</c:v>
                </c:pt>
                <c:pt idx="145">
                  <c:v>166</c:v>
                </c:pt>
                <c:pt idx="146">
                  <c:v>189</c:v>
                </c:pt>
                <c:pt idx="147">
                  <c:v>213</c:v>
                </c:pt>
                <c:pt idx="148">
                  <c:v>237</c:v>
                </c:pt>
                <c:pt idx="149">
                  <c:v>237</c:v>
                </c:pt>
                <c:pt idx="150">
                  <c:v>237</c:v>
                </c:pt>
                <c:pt idx="151">
                  <c:v>260</c:v>
                </c:pt>
                <c:pt idx="152">
                  <c:v>260</c:v>
                </c:pt>
                <c:pt idx="153">
                  <c:v>260</c:v>
                </c:pt>
                <c:pt idx="154">
                  <c:v>260</c:v>
                </c:pt>
                <c:pt idx="155">
                  <c:v>260</c:v>
                </c:pt>
                <c:pt idx="156">
                  <c:v>260</c:v>
                </c:pt>
                <c:pt idx="157">
                  <c:v>260</c:v>
                </c:pt>
                <c:pt idx="158">
                  <c:v>260</c:v>
                </c:pt>
                <c:pt idx="159">
                  <c:v>237</c:v>
                </c:pt>
                <c:pt idx="160">
                  <c:v>237</c:v>
                </c:pt>
                <c:pt idx="161">
                  <c:v>213</c:v>
                </c:pt>
                <c:pt idx="162">
                  <c:v>213</c:v>
                </c:pt>
                <c:pt idx="163">
                  <c:v>189</c:v>
                </c:pt>
                <c:pt idx="164">
                  <c:v>166</c:v>
                </c:pt>
                <c:pt idx="165">
                  <c:v>142</c:v>
                </c:pt>
                <c:pt idx="166">
                  <c:v>142</c:v>
                </c:pt>
                <c:pt idx="167">
                  <c:v>118</c:v>
                </c:pt>
                <c:pt idx="168">
                  <c:v>95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0</c:v>
                </c:pt>
                <c:pt idx="174">
                  <c:v>-23</c:v>
                </c:pt>
                <c:pt idx="175">
                  <c:v>-46</c:v>
                </c:pt>
                <c:pt idx="176">
                  <c:v>-70</c:v>
                </c:pt>
                <c:pt idx="177">
                  <c:v>-70</c:v>
                </c:pt>
                <c:pt idx="178">
                  <c:v>-94</c:v>
                </c:pt>
                <c:pt idx="179">
                  <c:v>-117</c:v>
                </c:pt>
                <c:pt idx="180">
                  <c:v>-117</c:v>
                </c:pt>
                <c:pt idx="181">
                  <c:v>-141</c:v>
                </c:pt>
                <c:pt idx="182">
                  <c:v>-141</c:v>
                </c:pt>
                <c:pt idx="183">
                  <c:v>-165</c:v>
                </c:pt>
                <c:pt idx="184">
                  <c:v>-165</c:v>
                </c:pt>
                <c:pt idx="185">
                  <c:v>-188</c:v>
                </c:pt>
                <c:pt idx="186">
                  <c:v>-165</c:v>
                </c:pt>
                <c:pt idx="187">
                  <c:v>-188</c:v>
                </c:pt>
                <c:pt idx="188">
                  <c:v>-188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-165</c:v>
                </c:pt>
                <c:pt idx="193">
                  <c:v>-165</c:v>
                </c:pt>
                <c:pt idx="194">
                  <c:v>-165</c:v>
                </c:pt>
                <c:pt idx="195">
                  <c:v>-165</c:v>
                </c:pt>
                <c:pt idx="196">
                  <c:v>-141</c:v>
                </c:pt>
                <c:pt idx="197">
                  <c:v>-141</c:v>
                </c:pt>
                <c:pt idx="198">
                  <c:v>-117</c:v>
                </c:pt>
                <c:pt idx="199">
                  <c:v>-117</c:v>
                </c:pt>
                <c:pt idx="200">
                  <c:v>-117</c:v>
                </c:pt>
                <c:pt idx="201">
                  <c:v>-94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47</c:v>
                </c:pt>
                <c:pt idx="214">
                  <c:v>47</c:v>
                </c:pt>
                <c:pt idx="215">
                  <c:v>71</c:v>
                </c:pt>
                <c:pt idx="216">
                  <c:v>71</c:v>
                </c:pt>
                <c:pt idx="217">
                  <c:v>95</c:v>
                </c:pt>
                <c:pt idx="218">
                  <c:v>95</c:v>
                </c:pt>
                <c:pt idx="219">
                  <c:v>95</c:v>
                </c:pt>
                <c:pt idx="220">
                  <c:v>95</c:v>
                </c:pt>
                <c:pt idx="221">
                  <c:v>95</c:v>
                </c:pt>
                <c:pt idx="222">
                  <c:v>95</c:v>
                </c:pt>
                <c:pt idx="223">
                  <c:v>118</c:v>
                </c:pt>
                <c:pt idx="224">
                  <c:v>118</c:v>
                </c:pt>
                <c:pt idx="225">
                  <c:v>95</c:v>
                </c:pt>
                <c:pt idx="226">
                  <c:v>95</c:v>
                </c:pt>
                <c:pt idx="227">
                  <c:v>95</c:v>
                </c:pt>
                <c:pt idx="228">
                  <c:v>95</c:v>
                </c:pt>
                <c:pt idx="229">
                  <c:v>95</c:v>
                </c:pt>
                <c:pt idx="230">
                  <c:v>71</c:v>
                </c:pt>
                <c:pt idx="231">
                  <c:v>71</c:v>
                </c:pt>
                <c:pt idx="232">
                  <c:v>71</c:v>
                </c:pt>
                <c:pt idx="233">
                  <c:v>71</c:v>
                </c:pt>
                <c:pt idx="234">
                  <c:v>47</c:v>
                </c:pt>
                <c:pt idx="235">
                  <c:v>47</c:v>
                </c:pt>
                <c:pt idx="236">
                  <c:v>47</c:v>
                </c:pt>
                <c:pt idx="237">
                  <c:v>24</c:v>
                </c:pt>
                <c:pt idx="238">
                  <c:v>24</c:v>
                </c:pt>
                <c:pt idx="239">
                  <c:v>24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-46</c:v>
                </c:pt>
                <c:pt idx="250">
                  <c:v>-46</c:v>
                </c:pt>
                <c:pt idx="251">
                  <c:v>-46</c:v>
                </c:pt>
                <c:pt idx="252">
                  <c:v>-70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-70</c:v>
                </c:pt>
                <c:pt idx="260">
                  <c:v>-70</c:v>
                </c:pt>
                <c:pt idx="261">
                  <c:v>-70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-46</c:v>
                </c:pt>
                <c:pt idx="267">
                  <c:v>-46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47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47</c:v>
                </c:pt>
                <c:pt idx="294">
                  <c:v>24</c:v>
                </c:pt>
                <c:pt idx="295">
                  <c:v>47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24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0</c:v>
                </c:pt>
                <c:pt idx="390">
                  <c:v>-23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0</c:v>
                </c:pt>
                <c:pt idx="407">
                  <c:v>-23</c:v>
                </c:pt>
                <c:pt idx="408">
                  <c:v>0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-23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-23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Sheet2!$E$2:$E$517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1538</c:v>
                </c:pt>
                <c:pt idx="3">
                  <c:v>1751</c:v>
                </c:pt>
                <c:pt idx="4">
                  <c:v>1680</c:v>
                </c:pt>
                <c:pt idx="5">
                  <c:v>1585</c:v>
                </c:pt>
                <c:pt idx="6">
                  <c:v>1562</c:v>
                </c:pt>
                <c:pt idx="7">
                  <c:v>1514</c:v>
                </c:pt>
                <c:pt idx="8">
                  <c:v>1443</c:v>
                </c:pt>
                <c:pt idx="9">
                  <c:v>1372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237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-520</c:v>
                </c:pt>
                <c:pt idx="34">
                  <c:v>-614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-945</c:v>
                </c:pt>
                <c:pt idx="40">
                  <c:v>-1016</c:v>
                </c:pt>
                <c:pt idx="41">
                  <c:v>-1064</c:v>
                </c:pt>
                <c:pt idx="42">
                  <c:v>-1111</c:v>
                </c:pt>
                <c:pt idx="43">
                  <c:v>-1158</c:v>
                </c:pt>
                <c:pt idx="44">
                  <c:v>-1206</c:v>
                </c:pt>
                <c:pt idx="45">
                  <c:v>-1229</c:v>
                </c:pt>
                <c:pt idx="46">
                  <c:v>-1253</c:v>
                </c:pt>
                <c:pt idx="47">
                  <c:v>-1300</c:v>
                </c:pt>
                <c:pt idx="48">
                  <c:v>-1300</c:v>
                </c:pt>
                <c:pt idx="49">
                  <c:v>-1324</c:v>
                </c:pt>
                <c:pt idx="50">
                  <c:v>-1324</c:v>
                </c:pt>
                <c:pt idx="51">
                  <c:v>-1324</c:v>
                </c:pt>
                <c:pt idx="52">
                  <c:v>-1324</c:v>
                </c:pt>
                <c:pt idx="53">
                  <c:v>-1324</c:v>
                </c:pt>
                <c:pt idx="54">
                  <c:v>-1300</c:v>
                </c:pt>
                <c:pt idx="55">
                  <c:v>-1253</c:v>
                </c:pt>
                <c:pt idx="56">
                  <c:v>-1206</c:v>
                </c:pt>
                <c:pt idx="57">
                  <c:v>-1158</c:v>
                </c:pt>
                <c:pt idx="58">
                  <c:v>-1111</c:v>
                </c:pt>
                <c:pt idx="59">
                  <c:v>-1040</c:v>
                </c:pt>
                <c:pt idx="60">
                  <c:v>-969</c:v>
                </c:pt>
                <c:pt idx="61">
                  <c:v>-874</c:v>
                </c:pt>
                <c:pt idx="62">
                  <c:v>-803</c:v>
                </c:pt>
                <c:pt idx="63">
                  <c:v>-709</c:v>
                </c:pt>
                <c:pt idx="64">
                  <c:v>-614</c:v>
                </c:pt>
                <c:pt idx="65">
                  <c:v>-520</c:v>
                </c:pt>
                <c:pt idx="66">
                  <c:v>-425</c:v>
                </c:pt>
                <c:pt idx="67">
                  <c:v>-330</c:v>
                </c:pt>
                <c:pt idx="68">
                  <c:v>-212</c:v>
                </c:pt>
                <c:pt idx="69">
                  <c:v>-117</c:v>
                </c:pt>
                <c:pt idx="70">
                  <c:v>-23</c:v>
                </c:pt>
                <c:pt idx="71">
                  <c:v>71</c:v>
                </c:pt>
                <c:pt idx="72">
                  <c:v>166</c:v>
                </c:pt>
                <c:pt idx="73">
                  <c:v>260</c:v>
                </c:pt>
                <c:pt idx="74">
                  <c:v>355</c:v>
                </c:pt>
                <c:pt idx="75">
                  <c:v>426</c:v>
                </c:pt>
                <c:pt idx="76">
                  <c:v>497</c:v>
                </c:pt>
                <c:pt idx="77">
                  <c:v>568</c:v>
                </c:pt>
                <c:pt idx="78">
                  <c:v>615</c:v>
                </c:pt>
                <c:pt idx="79">
                  <c:v>686</c:v>
                </c:pt>
                <c:pt idx="80">
                  <c:v>710</c:v>
                </c:pt>
                <c:pt idx="81">
                  <c:v>757</c:v>
                </c:pt>
                <c:pt idx="82">
                  <c:v>804</c:v>
                </c:pt>
                <c:pt idx="83">
                  <c:v>804</c:v>
                </c:pt>
                <c:pt idx="84">
                  <c:v>828</c:v>
                </c:pt>
                <c:pt idx="85">
                  <c:v>852</c:v>
                </c:pt>
                <c:pt idx="86">
                  <c:v>852</c:v>
                </c:pt>
                <c:pt idx="87">
                  <c:v>828</c:v>
                </c:pt>
                <c:pt idx="88">
                  <c:v>828</c:v>
                </c:pt>
                <c:pt idx="89">
                  <c:v>804</c:v>
                </c:pt>
                <c:pt idx="90">
                  <c:v>781</c:v>
                </c:pt>
                <c:pt idx="91">
                  <c:v>757</c:v>
                </c:pt>
                <c:pt idx="92">
                  <c:v>710</c:v>
                </c:pt>
                <c:pt idx="93">
                  <c:v>663</c:v>
                </c:pt>
                <c:pt idx="94">
                  <c:v>615</c:v>
                </c:pt>
                <c:pt idx="95">
                  <c:v>568</c:v>
                </c:pt>
                <c:pt idx="96">
                  <c:v>497</c:v>
                </c:pt>
                <c:pt idx="97">
                  <c:v>450</c:v>
                </c:pt>
                <c:pt idx="98">
                  <c:v>379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-188</c:v>
                </c:pt>
                <c:pt idx="108">
                  <c:v>-236</c:v>
                </c:pt>
                <c:pt idx="109">
                  <c:v>-307</c:v>
                </c:pt>
                <c:pt idx="110">
                  <c:v>-330</c:v>
                </c:pt>
                <c:pt idx="111">
                  <c:v>-378</c:v>
                </c:pt>
                <c:pt idx="112">
                  <c:v>-425</c:v>
                </c:pt>
                <c:pt idx="113">
                  <c:v>-449</c:v>
                </c:pt>
                <c:pt idx="114">
                  <c:v>-496</c:v>
                </c:pt>
                <c:pt idx="115">
                  <c:v>-520</c:v>
                </c:pt>
                <c:pt idx="116">
                  <c:v>-543</c:v>
                </c:pt>
                <c:pt idx="117">
                  <c:v>-543</c:v>
                </c:pt>
                <c:pt idx="118">
                  <c:v>-567</c:v>
                </c:pt>
                <c:pt idx="119">
                  <c:v>-567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-543</c:v>
                </c:pt>
                <c:pt idx="124">
                  <c:v>-543</c:v>
                </c:pt>
                <c:pt idx="125">
                  <c:v>-520</c:v>
                </c:pt>
                <c:pt idx="126">
                  <c:v>-496</c:v>
                </c:pt>
                <c:pt idx="127">
                  <c:v>-449</c:v>
                </c:pt>
                <c:pt idx="128">
                  <c:v>-425</c:v>
                </c:pt>
                <c:pt idx="129">
                  <c:v>-401</c:v>
                </c:pt>
                <c:pt idx="130">
                  <c:v>-354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-188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0</c:v>
                </c:pt>
                <c:pt idx="140">
                  <c:v>47</c:v>
                </c:pt>
                <c:pt idx="141">
                  <c:v>95</c:v>
                </c:pt>
                <c:pt idx="142">
                  <c:v>142</c:v>
                </c:pt>
                <c:pt idx="143">
                  <c:v>166</c:v>
                </c:pt>
                <c:pt idx="144">
                  <c:v>189</c:v>
                </c:pt>
                <c:pt idx="145">
                  <c:v>213</c:v>
                </c:pt>
                <c:pt idx="146">
                  <c:v>237</c:v>
                </c:pt>
                <c:pt idx="147">
                  <c:v>260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331</c:v>
                </c:pt>
                <c:pt idx="152">
                  <c:v>355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355</c:v>
                </c:pt>
                <c:pt idx="157">
                  <c:v>331</c:v>
                </c:pt>
                <c:pt idx="158">
                  <c:v>331</c:v>
                </c:pt>
                <c:pt idx="159">
                  <c:v>308</c:v>
                </c:pt>
                <c:pt idx="160">
                  <c:v>308</c:v>
                </c:pt>
                <c:pt idx="161">
                  <c:v>284</c:v>
                </c:pt>
                <c:pt idx="162">
                  <c:v>260</c:v>
                </c:pt>
                <c:pt idx="163">
                  <c:v>260</c:v>
                </c:pt>
                <c:pt idx="164">
                  <c:v>213</c:v>
                </c:pt>
                <c:pt idx="165">
                  <c:v>189</c:v>
                </c:pt>
                <c:pt idx="166">
                  <c:v>189</c:v>
                </c:pt>
                <c:pt idx="167">
                  <c:v>142</c:v>
                </c:pt>
                <c:pt idx="168">
                  <c:v>118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-23</c:v>
                </c:pt>
                <c:pt idx="175">
                  <c:v>-70</c:v>
                </c:pt>
                <c:pt idx="176">
                  <c:v>-70</c:v>
                </c:pt>
                <c:pt idx="177">
                  <c:v>-117</c:v>
                </c:pt>
                <c:pt idx="178">
                  <c:v>-117</c:v>
                </c:pt>
                <c:pt idx="179">
                  <c:v>-165</c:v>
                </c:pt>
                <c:pt idx="180">
                  <c:v>-165</c:v>
                </c:pt>
                <c:pt idx="181">
                  <c:v>-188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-212</c:v>
                </c:pt>
                <c:pt idx="186">
                  <c:v>-236</c:v>
                </c:pt>
                <c:pt idx="187">
                  <c:v>-236</c:v>
                </c:pt>
                <c:pt idx="188">
                  <c:v>-236</c:v>
                </c:pt>
                <c:pt idx="189">
                  <c:v>-236</c:v>
                </c:pt>
                <c:pt idx="190">
                  <c:v>-236</c:v>
                </c:pt>
                <c:pt idx="191">
                  <c:v>-236</c:v>
                </c:pt>
                <c:pt idx="192">
                  <c:v>-236</c:v>
                </c:pt>
                <c:pt idx="193">
                  <c:v>-212</c:v>
                </c:pt>
                <c:pt idx="194">
                  <c:v>-212</c:v>
                </c:pt>
                <c:pt idx="195">
                  <c:v>-212</c:v>
                </c:pt>
                <c:pt idx="196">
                  <c:v>-188</c:v>
                </c:pt>
                <c:pt idx="197">
                  <c:v>-188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0</c:v>
                </c:pt>
                <c:pt idx="210">
                  <c:v>24</c:v>
                </c:pt>
                <c:pt idx="211">
                  <c:v>47</c:v>
                </c:pt>
                <c:pt idx="212">
                  <c:v>47</c:v>
                </c:pt>
                <c:pt idx="213">
                  <c:v>71</c:v>
                </c:pt>
                <c:pt idx="214">
                  <c:v>71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95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-70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-23</c:v>
                </c:pt>
                <c:pt idx="334">
                  <c:v>-46</c:v>
                </c:pt>
                <c:pt idx="335">
                  <c:v>-46</c:v>
                </c:pt>
                <c:pt idx="336">
                  <c:v>-23</c:v>
                </c:pt>
                <c:pt idx="337">
                  <c:v>-46</c:v>
                </c:pt>
                <c:pt idx="338">
                  <c:v>-23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24</c:v>
                </c:pt>
                <c:pt idx="362">
                  <c:v>0</c:v>
                </c:pt>
                <c:pt idx="363">
                  <c:v>24</c:v>
                </c:pt>
                <c:pt idx="364">
                  <c:v>0</c:v>
                </c:pt>
                <c:pt idx="365">
                  <c:v>24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-23</c:v>
                </c:pt>
                <c:pt idx="418">
                  <c:v>0</c:v>
                </c:pt>
                <c:pt idx="419">
                  <c:v>-23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Sheet2!$F$2:$F$517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1633</c:v>
                </c:pt>
                <c:pt idx="3">
                  <c:v>1822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1585</c:v>
                </c:pt>
                <c:pt idx="8">
                  <c:v>1514</c:v>
                </c:pt>
                <c:pt idx="9">
                  <c:v>1420</c:v>
                </c:pt>
                <c:pt idx="10">
                  <c:v>1372</c:v>
                </c:pt>
                <c:pt idx="11">
                  <c:v>1301</c:v>
                </c:pt>
                <c:pt idx="12">
                  <c:v>1254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757</c:v>
                </c:pt>
                <c:pt idx="20">
                  <c:v>663</c:v>
                </c:pt>
                <c:pt idx="21">
                  <c:v>568</c:v>
                </c:pt>
                <c:pt idx="22">
                  <c:v>473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-472</c:v>
                </c:pt>
                <c:pt idx="33">
                  <c:v>-543</c:v>
                </c:pt>
                <c:pt idx="34">
                  <c:v>-614</c:v>
                </c:pt>
                <c:pt idx="35">
                  <c:v>-709</c:v>
                </c:pt>
                <c:pt idx="36">
                  <c:v>-780</c:v>
                </c:pt>
                <c:pt idx="37">
                  <c:v>-851</c:v>
                </c:pt>
                <c:pt idx="38">
                  <c:v>-922</c:v>
                </c:pt>
                <c:pt idx="39">
                  <c:v>-993</c:v>
                </c:pt>
                <c:pt idx="40">
                  <c:v>-1064</c:v>
                </c:pt>
                <c:pt idx="41">
                  <c:v>-1111</c:v>
                </c:pt>
                <c:pt idx="42">
                  <c:v>-1158</c:v>
                </c:pt>
                <c:pt idx="43">
                  <c:v>-1206</c:v>
                </c:pt>
                <c:pt idx="44">
                  <c:v>-1253</c:v>
                </c:pt>
                <c:pt idx="45">
                  <c:v>-1277</c:v>
                </c:pt>
                <c:pt idx="46">
                  <c:v>-1324</c:v>
                </c:pt>
                <c:pt idx="47">
                  <c:v>-1348</c:v>
                </c:pt>
                <c:pt idx="48">
                  <c:v>-1348</c:v>
                </c:pt>
                <c:pt idx="49">
                  <c:v>-1371</c:v>
                </c:pt>
                <c:pt idx="50">
                  <c:v>-1371</c:v>
                </c:pt>
                <c:pt idx="51">
                  <c:v>-1395</c:v>
                </c:pt>
                <c:pt idx="52">
                  <c:v>-1395</c:v>
                </c:pt>
                <c:pt idx="53">
                  <c:v>-1371</c:v>
                </c:pt>
                <c:pt idx="54">
                  <c:v>-1348</c:v>
                </c:pt>
                <c:pt idx="55">
                  <c:v>-1324</c:v>
                </c:pt>
                <c:pt idx="56">
                  <c:v>-1277</c:v>
                </c:pt>
                <c:pt idx="57">
                  <c:v>-1206</c:v>
                </c:pt>
                <c:pt idx="58">
                  <c:v>-1135</c:v>
                </c:pt>
                <c:pt idx="59">
                  <c:v>-1064</c:v>
                </c:pt>
                <c:pt idx="60">
                  <c:v>-993</c:v>
                </c:pt>
                <c:pt idx="61">
                  <c:v>-922</c:v>
                </c:pt>
                <c:pt idx="62">
                  <c:v>-827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-425</c:v>
                </c:pt>
                <c:pt idx="67">
                  <c:v>-330</c:v>
                </c:pt>
                <c:pt idx="68">
                  <c:v>-236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355</c:v>
                </c:pt>
                <c:pt idx="75">
                  <c:v>450</c:v>
                </c:pt>
                <c:pt idx="76">
                  <c:v>521</c:v>
                </c:pt>
                <c:pt idx="77">
                  <c:v>592</c:v>
                </c:pt>
                <c:pt idx="78">
                  <c:v>639</c:v>
                </c:pt>
                <c:pt idx="79">
                  <c:v>710</c:v>
                </c:pt>
                <c:pt idx="80">
                  <c:v>757</c:v>
                </c:pt>
                <c:pt idx="81">
                  <c:v>804</c:v>
                </c:pt>
                <c:pt idx="82">
                  <c:v>828</c:v>
                </c:pt>
                <c:pt idx="83">
                  <c:v>852</c:v>
                </c:pt>
                <c:pt idx="84">
                  <c:v>875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852</c:v>
                </c:pt>
                <c:pt idx="89">
                  <c:v>828</c:v>
                </c:pt>
                <c:pt idx="90">
                  <c:v>804</c:v>
                </c:pt>
                <c:pt idx="91">
                  <c:v>781</c:v>
                </c:pt>
                <c:pt idx="92">
                  <c:v>734</c:v>
                </c:pt>
                <c:pt idx="93">
                  <c:v>686</c:v>
                </c:pt>
                <c:pt idx="94">
                  <c:v>639</c:v>
                </c:pt>
                <c:pt idx="95">
                  <c:v>592</c:v>
                </c:pt>
                <c:pt idx="96">
                  <c:v>521</c:v>
                </c:pt>
                <c:pt idx="97">
                  <c:v>473</c:v>
                </c:pt>
                <c:pt idx="98">
                  <c:v>402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-188</c:v>
                </c:pt>
                <c:pt idx="108">
                  <c:v>-259</c:v>
                </c:pt>
                <c:pt idx="109">
                  <c:v>-307</c:v>
                </c:pt>
                <c:pt idx="110">
                  <c:v>-354</c:v>
                </c:pt>
                <c:pt idx="111">
                  <c:v>-401</c:v>
                </c:pt>
                <c:pt idx="112">
                  <c:v>-449</c:v>
                </c:pt>
                <c:pt idx="113">
                  <c:v>-472</c:v>
                </c:pt>
                <c:pt idx="114">
                  <c:v>-520</c:v>
                </c:pt>
                <c:pt idx="115">
                  <c:v>-543</c:v>
                </c:pt>
                <c:pt idx="116">
                  <c:v>-567</c:v>
                </c:pt>
                <c:pt idx="117">
                  <c:v>-567</c:v>
                </c:pt>
                <c:pt idx="118">
                  <c:v>-591</c:v>
                </c:pt>
                <c:pt idx="119">
                  <c:v>-591</c:v>
                </c:pt>
                <c:pt idx="120">
                  <c:v>-591</c:v>
                </c:pt>
                <c:pt idx="121">
                  <c:v>-591</c:v>
                </c:pt>
                <c:pt idx="122">
                  <c:v>-591</c:v>
                </c:pt>
                <c:pt idx="123">
                  <c:v>-567</c:v>
                </c:pt>
                <c:pt idx="124">
                  <c:v>-567</c:v>
                </c:pt>
                <c:pt idx="125">
                  <c:v>-543</c:v>
                </c:pt>
                <c:pt idx="126">
                  <c:v>-520</c:v>
                </c:pt>
                <c:pt idx="127">
                  <c:v>-496</c:v>
                </c:pt>
                <c:pt idx="128">
                  <c:v>-449</c:v>
                </c:pt>
                <c:pt idx="129">
                  <c:v>-401</c:v>
                </c:pt>
                <c:pt idx="130">
                  <c:v>-378</c:v>
                </c:pt>
                <c:pt idx="131">
                  <c:v>-330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47</c:v>
                </c:pt>
                <c:pt idx="141">
                  <c:v>95</c:v>
                </c:pt>
                <c:pt idx="142">
                  <c:v>142</c:v>
                </c:pt>
                <c:pt idx="143">
                  <c:v>166</c:v>
                </c:pt>
                <c:pt idx="144">
                  <c:v>213</c:v>
                </c:pt>
                <c:pt idx="145">
                  <c:v>237</c:v>
                </c:pt>
                <c:pt idx="146">
                  <c:v>260</c:v>
                </c:pt>
                <c:pt idx="147">
                  <c:v>284</c:v>
                </c:pt>
                <c:pt idx="148">
                  <c:v>308</c:v>
                </c:pt>
                <c:pt idx="149">
                  <c:v>331</c:v>
                </c:pt>
                <c:pt idx="150">
                  <c:v>331</c:v>
                </c:pt>
                <c:pt idx="151">
                  <c:v>355</c:v>
                </c:pt>
                <c:pt idx="152">
                  <c:v>355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355</c:v>
                </c:pt>
                <c:pt idx="157">
                  <c:v>355</c:v>
                </c:pt>
                <c:pt idx="158">
                  <c:v>331</c:v>
                </c:pt>
                <c:pt idx="159">
                  <c:v>331</c:v>
                </c:pt>
                <c:pt idx="160">
                  <c:v>308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142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-236</c:v>
                </c:pt>
                <c:pt idx="188">
                  <c:v>-236</c:v>
                </c:pt>
                <c:pt idx="189">
                  <c:v>-236</c:v>
                </c:pt>
                <c:pt idx="190">
                  <c:v>-259</c:v>
                </c:pt>
                <c:pt idx="191">
                  <c:v>-236</c:v>
                </c:pt>
                <c:pt idx="192">
                  <c:v>-236</c:v>
                </c:pt>
                <c:pt idx="193">
                  <c:v>-236</c:v>
                </c:pt>
                <c:pt idx="194">
                  <c:v>-212</c:v>
                </c:pt>
                <c:pt idx="195">
                  <c:v>-212</c:v>
                </c:pt>
                <c:pt idx="196">
                  <c:v>-188</c:v>
                </c:pt>
                <c:pt idx="197">
                  <c:v>-188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24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142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95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0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0</c:v>
                </c:pt>
                <c:pt idx="465">
                  <c:v>-23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-23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Sheet2!$G$2:$G$517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1775</c:v>
                </c:pt>
                <c:pt idx="3">
                  <c:v>1917</c:v>
                </c:pt>
                <c:pt idx="4">
                  <c:v>1846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1585</c:v>
                </c:pt>
                <c:pt idx="9">
                  <c:v>1514</c:v>
                </c:pt>
                <c:pt idx="10">
                  <c:v>1443</c:v>
                </c:pt>
                <c:pt idx="11">
                  <c:v>1372</c:v>
                </c:pt>
                <c:pt idx="12">
                  <c:v>1325</c:v>
                </c:pt>
                <c:pt idx="13">
                  <c:v>1278</c:v>
                </c:pt>
                <c:pt idx="14">
                  <c:v>1230</c:v>
                </c:pt>
                <c:pt idx="15">
                  <c:v>1136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592</c:v>
                </c:pt>
                <c:pt idx="22">
                  <c:v>497</c:v>
                </c:pt>
                <c:pt idx="23">
                  <c:v>379</c:v>
                </c:pt>
                <c:pt idx="24">
                  <c:v>260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-591</c:v>
                </c:pt>
                <c:pt idx="34">
                  <c:v>-662</c:v>
                </c:pt>
                <c:pt idx="35">
                  <c:v>-756</c:v>
                </c:pt>
                <c:pt idx="36">
                  <c:v>-827</c:v>
                </c:pt>
                <c:pt idx="37">
                  <c:v>-898</c:v>
                </c:pt>
                <c:pt idx="38">
                  <c:v>-969</c:v>
                </c:pt>
                <c:pt idx="39">
                  <c:v>-1040</c:v>
                </c:pt>
                <c:pt idx="40">
                  <c:v>-1111</c:v>
                </c:pt>
                <c:pt idx="41">
                  <c:v>-1158</c:v>
                </c:pt>
                <c:pt idx="42">
                  <c:v>-1206</c:v>
                </c:pt>
                <c:pt idx="43">
                  <c:v>-1277</c:v>
                </c:pt>
                <c:pt idx="44">
                  <c:v>-1300</c:v>
                </c:pt>
                <c:pt idx="45">
                  <c:v>-1348</c:v>
                </c:pt>
                <c:pt idx="46">
                  <c:v>-1371</c:v>
                </c:pt>
                <c:pt idx="47">
                  <c:v>-1419</c:v>
                </c:pt>
                <c:pt idx="48">
                  <c:v>-1442</c:v>
                </c:pt>
                <c:pt idx="49">
                  <c:v>-1442</c:v>
                </c:pt>
                <c:pt idx="50">
                  <c:v>-1466</c:v>
                </c:pt>
                <c:pt idx="51">
                  <c:v>-1466</c:v>
                </c:pt>
                <c:pt idx="52">
                  <c:v>-1466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-1064</c:v>
                </c:pt>
                <c:pt idx="61">
                  <c:v>-969</c:v>
                </c:pt>
                <c:pt idx="62">
                  <c:v>-874</c:v>
                </c:pt>
                <c:pt idx="63">
                  <c:v>-780</c:v>
                </c:pt>
                <c:pt idx="64">
                  <c:v>-662</c:v>
                </c:pt>
                <c:pt idx="65">
                  <c:v>-567</c:v>
                </c:pt>
                <c:pt idx="66">
                  <c:v>-449</c:v>
                </c:pt>
                <c:pt idx="67">
                  <c:v>-330</c:v>
                </c:pt>
                <c:pt idx="68">
                  <c:v>-236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379</c:v>
                </c:pt>
                <c:pt idx="75">
                  <c:v>473</c:v>
                </c:pt>
                <c:pt idx="76">
                  <c:v>544</c:v>
                </c:pt>
                <c:pt idx="77">
                  <c:v>615</c:v>
                </c:pt>
                <c:pt idx="78">
                  <c:v>686</c:v>
                </c:pt>
                <c:pt idx="79">
                  <c:v>734</c:v>
                </c:pt>
                <c:pt idx="80">
                  <c:v>804</c:v>
                </c:pt>
                <c:pt idx="81">
                  <c:v>852</c:v>
                </c:pt>
                <c:pt idx="82">
                  <c:v>875</c:v>
                </c:pt>
                <c:pt idx="83">
                  <c:v>899</c:v>
                </c:pt>
                <c:pt idx="84">
                  <c:v>923</c:v>
                </c:pt>
                <c:pt idx="85">
                  <c:v>923</c:v>
                </c:pt>
                <c:pt idx="86">
                  <c:v>923</c:v>
                </c:pt>
                <c:pt idx="87">
                  <c:v>923</c:v>
                </c:pt>
                <c:pt idx="88">
                  <c:v>899</c:v>
                </c:pt>
                <c:pt idx="89">
                  <c:v>875</c:v>
                </c:pt>
                <c:pt idx="90">
                  <c:v>852</c:v>
                </c:pt>
                <c:pt idx="91">
                  <c:v>828</c:v>
                </c:pt>
                <c:pt idx="92">
                  <c:v>781</c:v>
                </c:pt>
                <c:pt idx="93">
                  <c:v>734</c:v>
                </c:pt>
                <c:pt idx="94">
                  <c:v>686</c:v>
                </c:pt>
                <c:pt idx="95">
                  <c:v>615</c:v>
                </c:pt>
                <c:pt idx="96">
                  <c:v>568</c:v>
                </c:pt>
                <c:pt idx="97">
                  <c:v>497</c:v>
                </c:pt>
                <c:pt idx="98">
                  <c:v>426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-188</c:v>
                </c:pt>
                <c:pt idx="108">
                  <c:v>-259</c:v>
                </c:pt>
                <c:pt idx="109">
                  <c:v>-330</c:v>
                </c:pt>
                <c:pt idx="110">
                  <c:v>-378</c:v>
                </c:pt>
                <c:pt idx="111">
                  <c:v>-425</c:v>
                </c:pt>
                <c:pt idx="112">
                  <c:v>-449</c:v>
                </c:pt>
                <c:pt idx="113">
                  <c:v>-520</c:v>
                </c:pt>
                <c:pt idx="114">
                  <c:v>-543</c:v>
                </c:pt>
                <c:pt idx="115">
                  <c:v>-567</c:v>
                </c:pt>
                <c:pt idx="116">
                  <c:v>-591</c:v>
                </c:pt>
                <c:pt idx="117">
                  <c:v>-614</c:v>
                </c:pt>
                <c:pt idx="118">
                  <c:v>-614</c:v>
                </c:pt>
                <c:pt idx="119">
                  <c:v>-638</c:v>
                </c:pt>
                <c:pt idx="120">
                  <c:v>-638</c:v>
                </c:pt>
                <c:pt idx="121">
                  <c:v>-614</c:v>
                </c:pt>
                <c:pt idx="122">
                  <c:v>-614</c:v>
                </c:pt>
                <c:pt idx="123">
                  <c:v>-614</c:v>
                </c:pt>
                <c:pt idx="124">
                  <c:v>-591</c:v>
                </c:pt>
                <c:pt idx="125">
                  <c:v>-567</c:v>
                </c:pt>
                <c:pt idx="126">
                  <c:v>-543</c:v>
                </c:pt>
                <c:pt idx="127">
                  <c:v>-496</c:v>
                </c:pt>
                <c:pt idx="128">
                  <c:v>-472</c:v>
                </c:pt>
                <c:pt idx="129">
                  <c:v>-425</c:v>
                </c:pt>
                <c:pt idx="130">
                  <c:v>-401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95</c:v>
                </c:pt>
                <c:pt idx="142">
                  <c:v>142</c:v>
                </c:pt>
                <c:pt idx="143">
                  <c:v>189</c:v>
                </c:pt>
                <c:pt idx="144">
                  <c:v>213</c:v>
                </c:pt>
                <c:pt idx="145">
                  <c:v>237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355</c:v>
                </c:pt>
                <c:pt idx="151">
                  <c:v>379</c:v>
                </c:pt>
                <c:pt idx="152">
                  <c:v>379</c:v>
                </c:pt>
                <c:pt idx="153">
                  <c:v>379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379</c:v>
                </c:pt>
                <c:pt idx="158">
                  <c:v>355</c:v>
                </c:pt>
                <c:pt idx="159">
                  <c:v>355</c:v>
                </c:pt>
                <c:pt idx="160">
                  <c:v>331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260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-165</c:v>
                </c:pt>
                <c:pt idx="180">
                  <c:v>-188</c:v>
                </c:pt>
                <c:pt idx="181">
                  <c:v>-188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-259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-212</c:v>
                </c:pt>
                <c:pt idx="196">
                  <c:v>-212</c:v>
                </c:pt>
                <c:pt idx="197">
                  <c:v>-188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-117</c:v>
                </c:pt>
                <c:pt idx="258">
                  <c:v>-117</c:v>
                </c:pt>
                <c:pt idx="259">
                  <c:v>-94</c:v>
                </c:pt>
                <c:pt idx="260">
                  <c:v>-94</c:v>
                </c:pt>
                <c:pt idx="261">
                  <c:v>-117</c:v>
                </c:pt>
                <c:pt idx="262">
                  <c:v>-117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71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-46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-23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-23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-23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Sheet2!$H$1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Sheet2!$H$2:$H$517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1846</c:v>
                </c:pt>
                <c:pt idx="3">
                  <c:v>1988</c:v>
                </c:pt>
                <c:pt idx="4">
                  <c:v>1917</c:v>
                </c:pt>
                <c:pt idx="5">
                  <c:v>1822</c:v>
                </c:pt>
                <c:pt idx="6">
                  <c:v>1775</c:v>
                </c:pt>
                <c:pt idx="7">
                  <c:v>1727</c:v>
                </c:pt>
                <c:pt idx="8">
                  <c:v>1656</c:v>
                </c:pt>
                <c:pt idx="9">
                  <c:v>1562</c:v>
                </c:pt>
                <c:pt idx="10">
                  <c:v>1491</c:v>
                </c:pt>
                <c:pt idx="11">
                  <c:v>1420</c:v>
                </c:pt>
                <c:pt idx="12">
                  <c:v>1372</c:v>
                </c:pt>
                <c:pt idx="13">
                  <c:v>1325</c:v>
                </c:pt>
                <c:pt idx="14">
                  <c:v>1254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923</c:v>
                </c:pt>
                <c:pt idx="19">
                  <c:v>828</c:v>
                </c:pt>
                <c:pt idx="20">
                  <c:v>734</c:v>
                </c:pt>
                <c:pt idx="21">
                  <c:v>615</c:v>
                </c:pt>
                <c:pt idx="22">
                  <c:v>521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-591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-1206</c:v>
                </c:pt>
                <c:pt idx="42">
                  <c:v>-1277</c:v>
                </c:pt>
                <c:pt idx="43">
                  <c:v>-1324</c:v>
                </c:pt>
                <c:pt idx="44">
                  <c:v>-1348</c:v>
                </c:pt>
                <c:pt idx="45">
                  <c:v>-1395</c:v>
                </c:pt>
                <c:pt idx="46">
                  <c:v>-1442</c:v>
                </c:pt>
                <c:pt idx="47">
                  <c:v>-1466</c:v>
                </c:pt>
                <c:pt idx="48">
                  <c:v>-1490</c:v>
                </c:pt>
                <c:pt idx="49">
                  <c:v>-1513</c:v>
                </c:pt>
                <c:pt idx="50">
                  <c:v>-1513</c:v>
                </c:pt>
                <c:pt idx="51">
                  <c:v>-1513</c:v>
                </c:pt>
                <c:pt idx="52">
                  <c:v>-1513</c:v>
                </c:pt>
                <c:pt idx="53">
                  <c:v>-1490</c:v>
                </c:pt>
                <c:pt idx="54">
                  <c:v>-1466</c:v>
                </c:pt>
                <c:pt idx="55">
                  <c:v>-1419</c:v>
                </c:pt>
                <c:pt idx="56">
                  <c:v>-1371</c:v>
                </c:pt>
                <c:pt idx="57">
                  <c:v>-1324</c:v>
                </c:pt>
                <c:pt idx="58">
                  <c:v>-1253</c:v>
                </c:pt>
                <c:pt idx="59">
                  <c:v>-1182</c:v>
                </c:pt>
                <c:pt idx="60">
                  <c:v>-1087</c:v>
                </c:pt>
                <c:pt idx="61">
                  <c:v>-993</c:v>
                </c:pt>
                <c:pt idx="62">
                  <c:v>-898</c:v>
                </c:pt>
                <c:pt idx="63">
                  <c:v>-803</c:v>
                </c:pt>
                <c:pt idx="64">
                  <c:v>-685</c:v>
                </c:pt>
                <c:pt idx="65">
                  <c:v>-591</c:v>
                </c:pt>
                <c:pt idx="66">
                  <c:v>-472</c:v>
                </c:pt>
                <c:pt idx="67">
                  <c:v>-354</c:v>
                </c:pt>
                <c:pt idx="68">
                  <c:v>-236</c:v>
                </c:pt>
                <c:pt idx="69">
                  <c:v>-141</c:v>
                </c:pt>
                <c:pt idx="70">
                  <c:v>-23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497</c:v>
                </c:pt>
                <c:pt idx="76">
                  <c:v>568</c:v>
                </c:pt>
                <c:pt idx="77">
                  <c:v>639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875</c:v>
                </c:pt>
                <c:pt idx="82">
                  <c:v>899</c:v>
                </c:pt>
                <c:pt idx="83">
                  <c:v>923</c:v>
                </c:pt>
                <c:pt idx="84">
                  <c:v>946</c:v>
                </c:pt>
                <c:pt idx="85">
                  <c:v>970</c:v>
                </c:pt>
                <c:pt idx="86">
                  <c:v>970</c:v>
                </c:pt>
                <c:pt idx="87">
                  <c:v>970</c:v>
                </c:pt>
                <c:pt idx="88">
                  <c:v>946</c:v>
                </c:pt>
                <c:pt idx="89">
                  <c:v>923</c:v>
                </c:pt>
                <c:pt idx="90">
                  <c:v>875</c:v>
                </c:pt>
                <c:pt idx="91">
                  <c:v>852</c:v>
                </c:pt>
                <c:pt idx="92">
                  <c:v>804</c:v>
                </c:pt>
                <c:pt idx="93">
                  <c:v>757</c:v>
                </c:pt>
                <c:pt idx="94">
                  <c:v>710</c:v>
                </c:pt>
                <c:pt idx="95">
                  <c:v>639</c:v>
                </c:pt>
                <c:pt idx="96">
                  <c:v>568</c:v>
                </c:pt>
                <c:pt idx="97">
                  <c:v>521</c:v>
                </c:pt>
                <c:pt idx="98">
                  <c:v>450</c:v>
                </c:pt>
                <c:pt idx="99">
                  <c:v>355</c:v>
                </c:pt>
                <c:pt idx="100">
                  <c:v>308</c:v>
                </c:pt>
                <c:pt idx="101">
                  <c:v>213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-212</c:v>
                </c:pt>
                <c:pt idx="108">
                  <c:v>-283</c:v>
                </c:pt>
                <c:pt idx="109">
                  <c:v>-330</c:v>
                </c:pt>
                <c:pt idx="110">
                  <c:v>-378</c:v>
                </c:pt>
                <c:pt idx="111">
                  <c:v>-425</c:v>
                </c:pt>
                <c:pt idx="112">
                  <c:v>-496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-614</c:v>
                </c:pt>
                <c:pt idx="117">
                  <c:v>-614</c:v>
                </c:pt>
                <c:pt idx="118">
                  <c:v>-638</c:v>
                </c:pt>
                <c:pt idx="119">
                  <c:v>-638</c:v>
                </c:pt>
                <c:pt idx="120">
                  <c:v>-662</c:v>
                </c:pt>
                <c:pt idx="121">
                  <c:v>-638</c:v>
                </c:pt>
                <c:pt idx="122">
                  <c:v>-638</c:v>
                </c:pt>
                <c:pt idx="123">
                  <c:v>-614</c:v>
                </c:pt>
                <c:pt idx="124">
                  <c:v>-614</c:v>
                </c:pt>
                <c:pt idx="125">
                  <c:v>-591</c:v>
                </c:pt>
                <c:pt idx="126">
                  <c:v>-567</c:v>
                </c:pt>
                <c:pt idx="127">
                  <c:v>-520</c:v>
                </c:pt>
                <c:pt idx="128">
                  <c:v>-496</c:v>
                </c:pt>
                <c:pt idx="129">
                  <c:v>-449</c:v>
                </c:pt>
                <c:pt idx="130">
                  <c:v>-401</c:v>
                </c:pt>
                <c:pt idx="131">
                  <c:v>-354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-141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47</c:v>
                </c:pt>
                <c:pt idx="141">
                  <c:v>118</c:v>
                </c:pt>
                <c:pt idx="142">
                  <c:v>142</c:v>
                </c:pt>
                <c:pt idx="143">
                  <c:v>189</c:v>
                </c:pt>
                <c:pt idx="144">
                  <c:v>213</c:v>
                </c:pt>
                <c:pt idx="145">
                  <c:v>260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379</c:v>
                </c:pt>
                <c:pt idx="152">
                  <c:v>402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379</c:v>
                </c:pt>
                <c:pt idx="159">
                  <c:v>355</c:v>
                </c:pt>
                <c:pt idx="160">
                  <c:v>355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-165</c:v>
                </c:pt>
                <c:pt idx="180">
                  <c:v>-188</c:v>
                </c:pt>
                <c:pt idx="181">
                  <c:v>-212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-259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-283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118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71</c:v>
                </c:pt>
                <c:pt idx="293">
                  <c:v>71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-46</c:v>
                </c:pt>
                <c:pt idx="322">
                  <c:v>-46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-23</c:v>
                </c:pt>
                <c:pt idx="418">
                  <c:v>0</c:v>
                </c:pt>
                <c:pt idx="419">
                  <c:v>-23</c:v>
                </c:pt>
                <c:pt idx="420">
                  <c:v>0</c:v>
                </c:pt>
                <c:pt idx="421">
                  <c:v>-23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-23</c:v>
                </c:pt>
                <c:pt idx="460">
                  <c:v>0</c:v>
                </c:pt>
                <c:pt idx="461">
                  <c:v>-23</c:v>
                </c:pt>
                <c:pt idx="462">
                  <c:v>0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Sheet2!$I$1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Sheet2!$I$2:$I$517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1988</c:v>
                </c:pt>
                <c:pt idx="5">
                  <c:v>1893</c:v>
                </c:pt>
                <c:pt idx="6">
                  <c:v>1846</c:v>
                </c:pt>
                <c:pt idx="7">
                  <c:v>1798</c:v>
                </c:pt>
                <c:pt idx="8">
                  <c:v>1704</c:v>
                </c:pt>
                <c:pt idx="9">
                  <c:v>1633</c:v>
                </c:pt>
                <c:pt idx="10">
                  <c:v>1538</c:v>
                </c:pt>
                <c:pt idx="11">
                  <c:v>1491</c:v>
                </c:pt>
                <c:pt idx="12">
                  <c:v>1443</c:v>
                </c:pt>
                <c:pt idx="13">
                  <c:v>1396</c:v>
                </c:pt>
                <c:pt idx="14">
                  <c:v>1325</c:v>
                </c:pt>
                <c:pt idx="15">
                  <c:v>1254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-354</c:v>
                </c:pt>
                <c:pt idx="31">
                  <c:v>-449</c:v>
                </c:pt>
                <c:pt idx="32">
                  <c:v>-543</c:v>
                </c:pt>
                <c:pt idx="33">
                  <c:v>-638</c:v>
                </c:pt>
                <c:pt idx="34">
                  <c:v>-733</c:v>
                </c:pt>
                <c:pt idx="35">
                  <c:v>-803</c:v>
                </c:pt>
                <c:pt idx="36">
                  <c:v>-898</c:v>
                </c:pt>
                <c:pt idx="37">
                  <c:v>-969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-1277</c:v>
                </c:pt>
                <c:pt idx="42">
                  <c:v>-1324</c:v>
                </c:pt>
                <c:pt idx="43">
                  <c:v>-1371</c:v>
                </c:pt>
                <c:pt idx="44">
                  <c:v>-1419</c:v>
                </c:pt>
                <c:pt idx="45">
                  <c:v>-1442</c:v>
                </c:pt>
                <c:pt idx="46">
                  <c:v>-1490</c:v>
                </c:pt>
                <c:pt idx="47">
                  <c:v>-1537</c:v>
                </c:pt>
                <c:pt idx="48">
                  <c:v>-1537</c:v>
                </c:pt>
                <c:pt idx="49">
                  <c:v>-1561</c:v>
                </c:pt>
                <c:pt idx="50">
                  <c:v>-1584</c:v>
                </c:pt>
                <c:pt idx="51">
                  <c:v>-1584</c:v>
                </c:pt>
                <c:pt idx="52">
                  <c:v>-1584</c:v>
                </c:pt>
                <c:pt idx="53">
                  <c:v>-1561</c:v>
                </c:pt>
                <c:pt idx="54">
                  <c:v>-1537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-1300</c:v>
                </c:pt>
                <c:pt idx="59">
                  <c:v>-1206</c:v>
                </c:pt>
                <c:pt idx="60">
                  <c:v>-1135</c:v>
                </c:pt>
                <c:pt idx="61">
                  <c:v>-1040</c:v>
                </c:pt>
                <c:pt idx="62">
                  <c:v>-945</c:v>
                </c:pt>
                <c:pt idx="63">
                  <c:v>-827</c:v>
                </c:pt>
                <c:pt idx="64">
                  <c:v>-733</c:v>
                </c:pt>
                <c:pt idx="65">
                  <c:v>-614</c:v>
                </c:pt>
                <c:pt idx="66">
                  <c:v>-496</c:v>
                </c:pt>
                <c:pt idx="67">
                  <c:v>-378</c:v>
                </c:pt>
                <c:pt idx="68">
                  <c:v>-259</c:v>
                </c:pt>
                <c:pt idx="69">
                  <c:v>-141</c:v>
                </c:pt>
                <c:pt idx="70">
                  <c:v>-23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497</c:v>
                </c:pt>
                <c:pt idx="76">
                  <c:v>592</c:v>
                </c:pt>
                <c:pt idx="77">
                  <c:v>686</c:v>
                </c:pt>
                <c:pt idx="78">
                  <c:v>757</c:v>
                </c:pt>
                <c:pt idx="79">
                  <c:v>804</c:v>
                </c:pt>
                <c:pt idx="80">
                  <c:v>875</c:v>
                </c:pt>
                <c:pt idx="81">
                  <c:v>899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994</c:v>
                </c:pt>
                <c:pt idx="86">
                  <c:v>994</c:v>
                </c:pt>
                <c:pt idx="87">
                  <c:v>994</c:v>
                </c:pt>
                <c:pt idx="88">
                  <c:v>970</c:v>
                </c:pt>
                <c:pt idx="89">
                  <c:v>946</c:v>
                </c:pt>
                <c:pt idx="90">
                  <c:v>923</c:v>
                </c:pt>
                <c:pt idx="91">
                  <c:v>899</c:v>
                </c:pt>
                <c:pt idx="92">
                  <c:v>828</c:v>
                </c:pt>
                <c:pt idx="93">
                  <c:v>804</c:v>
                </c:pt>
                <c:pt idx="94">
                  <c:v>734</c:v>
                </c:pt>
                <c:pt idx="95">
                  <c:v>663</c:v>
                </c:pt>
                <c:pt idx="96">
                  <c:v>592</c:v>
                </c:pt>
                <c:pt idx="97">
                  <c:v>521</c:v>
                </c:pt>
                <c:pt idx="98">
                  <c:v>450</c:v>
                </c:pt>
                <c:pt idx="99">
                  <c:v>379</c:v>
                </c:pt>
                <c:pt idx="100">
                  <c:v>308</c:v>
                </c:pt>
                <c:pt idx="101">
                  <c:v>237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-212</c:v>
                </c:pt>
                <c:pt idx="108">
                  <c:v>-283</c:v>
                </c:pt>
                <c:pt idx="109">
                  <c:v>-354</c:v>
                </c:pt>
                <c:pt idx="110">
                  <c:v>-401</c:v>
                </c:pt>
                <c:pt idx="111">
                  <c:v>-449</c:v>
                </c:pt>
                <c:pt idx="112">
                  <c:v>-496</c:v>
                </c:pt>
                <c:pt idx="113">
                  <c:v>-543</c:v>
                </c:pt>
                <c:pt idx="114">
                  <c:v>-591</c:v>
                </c:pt>
                <c:pt idx="115">
                  <c:v>-614</c:v>
                </c:pt>
                <c:pt idx="116">
                  <c:v>-638</c:v>
                </c:pt>
                <c:pt idx="117">
                  <c:v>-662</c:v>
                </c:pt>
                <c:pt idx="118">
                  <c:v>-662</c:v>
                </c:pt>
                <c:pt idx="119">
                  <c:v>-662</c:v>
                </c:pt>
                <c:pt idx="120">
                  <c:v>-685</c:v>
                </c:pt>
                <c:pt idx="121">
                  <c:v>-685</c:v>
                </c:pt>
                <c:pt idx="122">
                  <c:v>-662</c:v>
                </c:pt>
                <c:pt idx="123">
                  <c:v>-638</c:v>
                </c:pt>
                <c:pt idx="124">
                  <c:v>-638</c:v>
                </c:pt>
                <c:pt idx="125">
                  <c:v>-614</c:v>
                </c:pt>
                <c:pt idx="126">
                  <c:v>-591</c:v>
                </c:pt>
                <c:pt idx="127">
                  <c:v>-543</c:v>
                </c:pt>
                <c:pt idx="128">
                  <c:v>-520</c:v>
                </c:pt>
                <c:pt idx="129">
                  <c:v>-472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-141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166</c:v>
                </c:pt>
                <c:pt idx="143">
                  <c:v>189</c:v>
                </c:pt>
                <c:pt idx="144">
                  <c:v>237</c:v>
                </c:pt>
                <c:pt idx="145">
                  <c:v>260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402</c:v>
                </c:pt>
                <c:pt idx="154">
                  <c:v>426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402</c:v>
                </c:pt>
                <c:pt idx="159">
                  <c:v>379</c:v>
                </c:pt>
                <c:pt idx="160">
                  <c:v>355</c:v>
                </c:pt>
                <c:pt idx="161">
                  <c:v>355</c:v>
                </c:pt>
                <c:pt idx="162">
                  <c:v>308</c:v>
                </c:pt>
                <c:pt idx="163">
                  <c:v>308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-165</c:v>
                </c:pt>
                <c:pt idx="180">
                  <c:v>-188</c:v>
                </c:pt>
                <c:pt idx="181">
                  <c:v>-212</c:v>
                </c:pt>
                <c:pt idx="182">
                  <c:v>-236</c:v>
                </c:pt>
                <c:pt idx="183">
                  <c:v>-236</c:v>
                </c:pt>
                <c:pt idx="184">
                  <c:v>-259</c:v>
                </c:pt>
                <c:pt idx="185">
                  <c:v>-259</c:v>
                </c:pt>
                <c:pt idx="186">
                  <c:v>-283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-70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47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142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Sheet2!$J$1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Sheet2!$J$2:$J$517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2082</c:v>
                </c:pt>
                <c:pt idx="5">
                  <c:v>1964</c:v>
                </c:pt>
                <c:pt idx="6">
                  <c:v>1917</c:v>
                </c:pt>
                <c:pt idx="7">
                  <c:v>1869</c:v>
                </c:pt>
                <c:pt idx="8">
                  <c:v>1775</c:v>
                </c:pt>
                <c:pt idx="9">
                  <c:v>1704</c:v>
                </c:pt>
                <c:pt idx="10">
                  <c:v>1609</c:v>
                </c:pt>
                <c:pt idx="11">
                  <c:v>1562</c:v>
                </c:pt>
                <c:pt idx="12">
                  <c:v>1491</c:v>
                </c:pt>
                <c:pt idx="13">
                  <c:v>1443</c:v>
                </c:pt>
                <c:pt idx="14">
                  <c:v>1372</c:v>
                </c:pt>
                <c:pt idx="15">
                  <c:v>1278</c:v>
                </c:pt>
                <c:pt idx="16">
                  <c:v>1207</c:v>
                </c:pt>
                <c:pt idx="17">
                  <c:v>1112</c:v>
                </c:pt>
                <c:pt idx="18">
                  <c:v>994</c:v>
                </c:pt>
                <c:pt idx="19">
                  <c:v>899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-259</c:v>
                </c:pt>
                <c:pt idx="30">
                  <c:v>-354</c:v>
                </c:pt>
                <c:pt idx="31">
                  <c:v>-449</c:v>
                </c:pt>
                <c:pt idx="32">
                  <c:v>-567</c:v>
                </c:pt>
                <c:pt idx="33">
                  <c:v>-662</c:v>
                </c:pt>
                <c:pt idx="34">
                  <c:v>-756</c:v>
                </c:pt>
                <c:pt idx="35">
                  <c:v>-851</c:v>
                </c:pt>
                <c:pt idx="36">
                  <c:v>-922</c:v>
                </c:pt>
                <c:pt idx="37">
                  <c:v>-1016</c:v>
                </c:pt>
                <c:pt idx="38">
                  <c:v>-1087</c:v>
                </c:pt>
                <c:pt idx="39">
                  <c:v>-1182</c:v>
                </c:pt>
                <c:pt idx="40">
                  <c:v>-1253</c:v>
                </c:pt>
                <c:pt idx="41">
                  <c:v>-1300</c:v>
                </c:pt>
                <c:pt idx="42">
                  <c:v>-1371</c:v>
                </c:pt>
                <c:pt idx="43">
                  <c:v>-1419</c:v>
                </c:pt>
                <c:pt idx="44">
                  <c:v>-1466</c:v>
                </c:pt>
                <c:pt idx="45">
                  <c:v>-1513</c:v>
                </c:pt>
                <c:pt idx="46">
                  <c:v>-1561</c:v>
                </c:pt>
                <c:pt idx="47">
                  <c:v>-1584</c:v>
                </c:pt>
                <c:pt idx="48">
                  <c:v>-1608</c:v>
                </c:pt>
                <c:pt idx="49">
                  <c:v>-1632</c:v>
                </c:pt>
                <c:pt idx="50">
                  <c:v>-1632</c:v>
                </c:pt>
                <c:pt idx="51">
                  <c:v>-1655</c:v>
                </c:pt>
                <c:pt idx="52">
                  <c:v>-1655</c:v>
                </c:pt>
                <c:pt idx="53">
                  <c:v>-1632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-1419</c:v>
                </c:pt>
                <c:pt idx="58">
                  <c:v>-1348</c:v>
                </c:pt>
                <c:pt idx="59">
                  <c:v>-1277</c:v>
                </c:pt>
                <c:pt idx="60">
                  <c:v>-1182</c:v>
                </c:pt>
                <c:pt idx="61">
                  <c:v>-1087</c:v>
                </c:pt>
                <c:pt idx="62">
                  <c:v>-969</c:v>
                </c:pt>
                <c:pt idx="63">
                  <c:v>-874</c:v>
                </c:pt>
                <c:pt idx="64">
                  <c:v>-756</c:v>
                </c:pt>
                <c:pt idx="65">
                  <c:v>-614</c:v>
                </c:pt>
                <c:pt idx="66">
                  <c:v>-520</c:v>
                </c:pt>
                <c:pt idx="67">
                  <c:v>-378</c:v>
                </c:pt>
                <c:pt idx="68">
                  <c:v>-259</c:v>
                </c:pt>
                <c:pt idx="69">
                  <c:v>-141</c:v>
                </c:pt>
                <c:pt idx="70">
                  <c:v>-23</c:v>
                </c:pt>
                <c:pt idx="71">
                  <c:v>118</c:v>
                </c:pt>
                <c:pt idx="72">
                  <c:v>213</c:v>
                </c:pt>
                <c:pt idx="73">
                  <c:v>331</c:v>
                </c:pt>
                <c:pt idx="74">
                  <c:v>426</c:v>
                </c:pt>
                <c:pt idx="75">
                  <c:v>521</c:v>
                </c:pt>
                <c:pt idx="76">
                  <c:v>615</c:v>
                </c:pt>
                <c:pt idx="77">
                  <c:v>710</c:v>
                </c:pt>
                <c:pt idx="78">
                  <c:v>781</c:v>
                </c:pt>
                <c:pt idx="79">
                  <c:v>828</c:v>
                </c:pt>
                <c:pt idx="80">
                  <c:v>899</c:v>
                </c:pt>
                <c:pt idx="81">
                  <c:v>946</c:v>
                </c:pt>
                <c:pt idx="82">
                  <c:v>994</c:v>
                </c:pt>
                <c:pt idx="83">
                  <c:v>1017</c:v>
                </c:pt>
                <c:pt idx="84">
                  <c:v>1041</c:v>
                </c:pt>
                <c:pt idx="85">
                  <c:v>1041</c:v>
                </c:pt>
                <c:pt idx="86">
                  <c:v>1041</c:v>
                </c:pt>
                <c:pt idx="87">
                  <c:v>1041</c:v>
                </c:pt>
                <c:pt idx="88">
                  <c:v>1017</c:v>
                </c:pt>
                <c:pt idx="89">
                  <c:v>994</c:v>
                </c:pt>
                <c:pt idx="90">
                  <c:v>970</c:v>
                </c:pt>
                <c:pt idx="91">
                  <c:v>923</c:v>
                </c:pt>
                <c:pt idx="92">
                  <c:v>875</c:v>
                </c:pt>
                <c:pt idx="93">
                  <c:v>828</c:v>
                </c:pt>
                <c:pt idx="94">
                  <c:v>757</c:v>
                </c:pt>
                <c:pt idx="95">
                  <c:v>686</c:v>
                </c:pt>
                <c:pt idx="96">
                  <c:v>615</c:v>
                </c:pt>
                <c:pt idx="97">
                  <c:v>544</c:v>
                </c:pt>
                <c:pt idx="98">
                  <c:v>473</c:v>
                </c:pt>
                <c:pt idx="99">
                  <c:v>402</c:v>
                </c:pt>
                <c:pt idx="100">
                  <c:v>331</c:v>
                </c:pt>
                <c:pt idx="101">
                  <c:v>237</c:v>
                </c:pt>
                <c:pt idx="102">
                  <c:v>166</c:v>
                </c:pt>
                <c:pt idx="103">
                  <c:v>71</c:v>
                </c:pt>
                <c:pt idx="104">
                  <c:v>0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-307</c:v>
                </c:pt>
                <c:pt idx="109">
                  <c:v>-354</c:v>
                </c:pt>
                <c:pt idx="110">
                  <c:v>-425</c:v>
                </c:pt>
                <c:pt idx="111">
                  <c:v>-472</c:v>
                </c:pt>
                <c:pt idx="112">
                  <c:v>-520</c:v>
                </c:pt>
                <c:pt idx="113">
                  <c:v>-567</c:v>
                </c:pt>
                <c:pt idx="114">
                  <c:v>-614</c:v>
                </c:pt>
                <c:pt idx="115">
                  <c:v>-638</c:v>
                </c:pt>
                <c:pt idx="116">
                  <c:v>-662</c:v>
                </c:pt>
                <c:pt idx="117">
                  <c:v>-685</c:v>
                </c:pt>
                <c:pt idx="118">
                  <c:v>-709</c:v>
                </c:pt>
                <c:pt idx="119">
                  <c:v>-709</c:v>
                </c:pt>
                <c:pt idx="120">
                  <c:v>-709</c:v>
                </c:pt>
                <c:pt idx="121">
                  <c:v>-709</c:v>
                </c:pt>
                <c:pt idx="122">
                  <c:v>-685</c:v>
                </c:pt>
                <c:pt idx="123">
                  <c:v>-685</c:v>
                </c:pt>
                <c:pt idx="124">
                  <c:v>-662</c:v>
                </c:pt>
                <c:pt idx="125">
                  <c:v>-614</c:v>
                </c:pt>
                <c:pt idx="126">
                  <c:v>-591</c:v>
                </c:pt>
                <c:pt idx="127">
                  <c:v>-567</c:v>
                </c:pt>
                <c:pt idx="128">
                  <c:v>-543</c:v>
                </c:pt>
                <c:pt idx="129">
                  <c:v>-496</c:v>
                </c:pt>
                <c:pt idx="130">
                  <c:v>-449</c:v>
                </c:pt>
                <c:pt idx="131">
                  <c:v>-401</c:v>
                </c:pt>
                <c:pt idx="132">
                  <c:v>-354</c:v>
                </c:pt>
                <c:pt idx="133">
                  <c:v>-307</c:v>
                </c:pt>
                <c:pt idx="134">
                  <c:v>-236</c:v>
                </c:pt>
                <c:pt idx="135">
                  <c:v>-188</c:v>
                </c:pt>
                <c:pt idx="136">
                  <c:v>-141</c:v>
                </c:pt>
                <c:pt idx="137">
                  <c:v>-94</c:v>
                </c:pt>
                <c:pt idx="138">
                  <c:v>-46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166</c:v>
                </c:pt>
                <c:pt idx="143">
                  <c:v>213</c:v>
                </c:pt>
                <c:pt idx="144">
                  <c:v>237</c:v>
                </c:pt>
                <c:pt idx="145">
                  <c:v>284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402</c:v>
                </c:pt>
                <c:pt idx="151">
                  <c:v>426</c:v>
                </c:pt>
                <c:pt idx="152">
                  <c:v>426</c:v>
                </c:pt>
                <c:pt idx="153">
                  <c:v>426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402</c:v>
                </c:pt>
                <c:pt idx="159">
                  <c:v>402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213</c:v>
                </c:pt>
                <c:pt idx="167">
                  <c:v>189</c:v>
                </c:pt>
                <c:pt idx="168">
                  <c:v>166</c:v>
                </c:pt>
                <c:pt idx="169">
                  <c:v>118</c:v>
                </c:pt>
                <c:pt idx="170">
                  <c:v>95</c:v>
                </c:pt>
                <c:pt idx="171">
                  <c:v>47</c:v>
                </c:pt>
                <c:pt idx="172">
                  <c:v>24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-141</c:v>
                </c:pt>
                <c:pt idx="178">
                  <c:v>-141</c:v>
                </c:pt>
                <c:pt idx="179">
                  <c:v>-188</c:v>
                </c:pt>
                <c:pt idx="180">
                  <c:v>-212</c:v>
                </c:pt>
                <c:pt idx="181">
                  <c:v>-212</c:v>
                </c:pt>
                <c:pt idx="182">
                  <c:v>-236</c:v>
                </c:pt>
                <c:pt idx="183">
                  <c:v>-259</c:v>
                </c:pt>
                <c:pt idx="184">
                  <c:v>-259</c:v>
                </c:pt>
                <c:pt idx="185">
                  <c:v>-283</c:v>
                </c:pt>
                <c:pt idx="186">
                  <c:v>-283</c:v>
                </c:pt>
                <c:pt idx="187">
                  <c:v>-283</c:v>
                </c:pt>
                <c:pt idx="188">
                  <c:v>-307</c:v>
                </c:pt>
                <c:pt idx="189">
                  <c:v>-307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-259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-212</c:v>
                </c:pt>
                <c:pt idx="198">
                  <c:v>-212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-70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47</c:v>
                </c:pt>
                <c:pt idx="212">
                  <c:v>71</c:v>
                </c:pt>
                <c:pt idx="213">
                  <c:v>95</c:v>
                </c:pt>
                <c:pt idx="214">
                  <c:v>118</c:v>
                </c:pt>
                <c:pt idx="215">
                  <c:v>118</c:v>
                </c:pt>
                <c:pt idx="216">
                  <c:v>142</c:v>
                </c:pt>
                <c:pt idx="217">
                  <c:v>142</c:v>
                </c:pt>
                <c:pt idx="218">
                  <c:v>142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47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-117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-23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71</c:v>
                </c:pt>
                <c:pt idx="293">
                  <c:v>71</c:v>
                </c:pt>
                <c:pt idx="294">
                  <c:v>47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-23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24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-23</c:v>
                </c:pt>
                <c:pt idx="389">
                  <c:v>0</c:v>
                </c:pt>
                <c:pt idx="390">
                  <c:v>-23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-23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-23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-23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328096"/>
        <c:axId val="230328656"/>
      </c:scatterChart>
      <c:valAx>
        <c:axId val="230328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328656"/>
        <c:crosses val="autoZero"/>
        <c:crossBetween val="midCat"/>
      </c:valAx>
      <c:valAx>
        <c:axId val="23032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328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 104 Reverse Polarity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Sheet2!$M$1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Sheet2!$M$2:$M$517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431</c:v>
                </c:pt>
                <c:pt idx="6">
                  <c:v>419</c:v>
                </c:pt>
                <c:pt idx="7">
                  <c:v>407</c:v>
                </c:pt>
                <c:pt idx="8">
                  <c:v>390</c:v>
                </c:pt>
                <c:pt idx="9">
                  <c:v>372</c:v>
                </c:pt>
                <c:pt idx="10">
                  <c:v>354</c:v>
                </c:pt>
                <c:pt idx="11">
                  <c:v>337</c:v>
                </c:pt>
                <c:pt idx="12">
                  <c:v>325</c:v>
                </c:pt>
                <c:pt idx="13">
                  <c:v>313</c:v>
                </c:pt>
                <c:pt idx="14">
                  <c:v>301</c:v>
                </c:pt>
                <c:pt idx="15">
                  <c:v>283</c:v>
                </c:pt>
                <c:pt idx="16">
                  <c:v>266</c:v>
                </c:pt>
                <c:pt idx="17">
                  <c:v>248</c:v>
                </c:pt>
                <c:pt idx="18">
                  <c:v>224</c:v>
                </c:pt>
                <c:pt idx="19">
                  <c:v>201</c:v>
                </c:pt>
                <c:pt idx="20">
                  <c:v>177</c:v>
                </c:pt>
                <c:pt idx="21">
                  <c:v>154</c:v>
                </c:pt>
                <c:pt idx="22">
                  <c:v>130</c:v>
                </c:pt>
                <c:pt idx="23">
                  <c:v>100</c:v>
                </c:pt>
                <c:pt idx="24">
                  <c:v>71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-23</c:v>
                </c:pt>
                <c:pt idx="29">
                  <c:v>-46</c:v>
                </c:pt>
                <c:pt idx="30">
                  <c:v>-64</c:v>
                </c:pt>
                <c:pt idx="31">
                  <c:v>-88</c:v>
                </c:pt>
                <c:pt idx="32">
                  <c:v>-105</c:v>
                </c:pt>
                <c:pt idx="33">
                  <c:v>-129</c:v>
                </c:pt>
                <c:pt idx="34">
                  <c:v>-153</c:v>
                </c:pt>
                <c:pt idx="35">
                  <c:v>-170</c:v>
                </c:pt>
                <c:pt idx="36">
                  <c:v>-188</c:v>
                </c:pt>
                <c:pt idx="37">
                  <c:v>-206</c:v>
                </c:pt>
                <c:pt idx="38">
                  <c:v>-229</c:v>
                </c:pt>
                <c:pt idx="39">
                  <c:v>-241</c:v>
                </c:pt>
                <c:pt idx="40">
                  <c:v>-259</c:v>
                </c:pt>
                <c:pt idx="41">
                  <c:v>-271</c:v>
                </c:pt>
                <c:pt idx="42">
                  <c:v>-282</c:v>
                </c:pt>
                <c:pt idx="43">
                  <c:v>-300</c:v>
                </c:pt>
                <c:pt idx="44">
                  <c:v>-312</c:v>
                </c:pt>
                <c:pt idx="45">
                  <c:v>-318</c:v>
                </c:pt>
                <c:pt idx="46">
                  <c:v>-330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-347</c:v>
                </c:pt>
                <c:pt idx="51">
                  <c:v>-347</c:v>
                </c:pt>
                <c:pt idx="52">
                  <c:v>-347</c:v>
                </c:pt>
                <c:pt idx="53">
                  <c:v>-342</c:v>
                </c:pt>
                <c:pt idx="54">
                  <c:v>-342</c:v>
                </c:pt>
                <c:pt idx="55">
                  <c:v>-330</c:v>
                </c:pt>
                <c:pt idx="56">
                  <c:v>-318</c:v>
                </c:pt>
                <c:pt idx="57">
                  <c:v>-300</c:v>
                </c:pt>
                <c:pt idx="58">
                  <c:v>-288</c:v>
                </c:pt>
                <c:pt idx="59">
                  <c:v>-271</c:v>
                </c:pt>
                <c:pt idx="60">
                  <c:v>-253</c:v>
                </c:pt>
                <c:pt idx="61">
                  <c:v>-229</c:v>
                </c:pt>
                <c:pt idx="62">
                  <c:v>-212</c:v>
                </c:pt>
                <c:pt idx="63">
                  <c:v>-188</c:v>
                </c:pt>
                <c:pt idx="64">
                  <c:v>-164</c:v>
                </c:pt>
                <c:pt idx="65">
                  <c:v>-141</c:v>
                </c:pt>
                <c:pt idx="66">
                  <c:v>-111</c:v>
                </c:pt>
                <c:pt idx="67">
                  <c:v>-88</c:v>
                </c:pt>
                <c:pt idx="68">
                  <c:v>-64</c:v>
                </c:pt>
                <c:pt idx="69">
                  <c:v>-34</c:v>
                </c:pt>
                <c:pt idx="70">
                  <c:v>-11</c:v>
                </c:pt>
                <c:pt idx="71">
                  <c:v>18</c:v>
                </c:pt>
                <c:pt idx="72">
                  <c:v>41</c:v>
                </c:pt>
                <c:pt idx="73">
                  <c:v>65</c:v>
                </c:pt>
                <c:pt idx="74">
                  <c:v>83</c:v>
                </c:pt>
                <c:pt idx="75">
                  <c:v>106</c:v>
                </c:pt>
                <c:pt idx="76">
                  <c:v>130</c:v>
                </c:pt>
                <c:pt idx="77">
                  <c:v>148</c:v>
                </c:pt>
                <c:pt idx="78">
                  <c:v>159</c:v>
                </c:pt>
                <c:pt idx="79">
                  <c:v>171</c:v>
                </c:pt>
                <c:pt idx="80">
                  <c:v>189</c:v>
                </c:pt>
                <c:pt idx="81">
                  <c:v>201</c:v>
                </c:pt>
                <c:pt idx="82">
                  <c:v>207</c:v>
                </c:pt>
                <c:pt idx="83">
                  <c:v>213</c:v>
                </c:pt>
                <c:pt idx="84">
                  <c:v>219</c:v>
                </c:pt>
                <c:pt idx="85">
                  <c:v>224</c:v>
                </c:pt>
                <c:pt idx="86">
                  <c:v>224</c:v>
                </c:pt>
                <c:pt idx="87">
                  <c:v>224</c:v>
                </c:pt>
                <c:pt idx="88">
                  <c:v>219</c:v>
                </c:pt>
                <c:pt idx="89">
                  <c:v>213</c:v>
                </c:pt>
                <c:pt idx="90">
                  <c:v>207</c:v>
                </c:pt>
                <c:pt idx="91">
                  <c:v>201</c:v>
                </c:pt>
                <c:pt idx="92">
                  <c:v>189</c:v>
                </c:pt>
                <c:pt idx="93">
                  <c:v>177</c:v>
                </c:pt>
                <c:pt idx="94">
                  <c:v>165</c:v>
                </c:pt>
                <c:pt idx="95">
                  <c:v>154</c:v>
                </c:pt>
                <c:pt idx="96">
                  <c:v>136</c:v>
                </c:pt>
                <c:pt idx="97">
                  <c:v>124</c:v>
                </c:pt>
                <c:pt idx="98">
                  <c:v>106</c:v>
                </c:pt>
                <c:pt idx="99">
                  <c:v>89</c:v>
                </c:pt>
                <c:pt idx="100">
                  <c:v>77</c:v>
                </c:pt>
                <c:pt idx="101">
                  <c:v>59</c:v>
                </c:pt>
                <c:pt idx="102">
                  <c:v>41</c:v>
                </c:pt>
                <c:pt idx="103">
                  <c:v>24</c:v>
                </c:pt>
                <c:pt idx="104">
                  <c:v>6</c:v>
                </c:pt>
                <c:pt idx="105">
                  <c:v>-11</c:v>
                </c:pt>
                <c:pt idx="106">
                  <c:v>-29</c:v>
                </c:pt>
                <c:pt idx="107">
                  <c:v>-40</c:v>
                </c:pt>
                <c:pt idx="108">
                  <c:v>-58</c:v>
                </c:pt>
                <c:pt idx="109">
                  <c:v>-70</c:v>
                </c:pt>
                <c:pt idx="110">
                  <c:v>-82</c:v>
                </c:pt>
                <c:pt idx="111">
                  <c:v>-93</c:v>
                </c:pt>
                <c:pt idx="112">
                  <c:v>-105</c:v>
                </c:pt>
                <c:pt idx="113">
                  <c:v>-117</c:v>
                </c:pt>
                <c:pt idx="114">
                  <c:v>-123</c:v>
                </c:pt>
                <c:pt idx="115">
                  <c:v>-129</c:v>
                </c:pt>
                <c:pt idx="116">
                  <c:v>-135</c:v>
                </c:pt>
                <c:pt idx="117">
                  <c:v>-141</c:v>
                </c:pt>
                <c:pt idx="118">
                  <c:v>-147</c:v>
                </c:pt>
                <c:pt idx="119">
                  <c:v>-147</c:v>
                </c:pt>
                <c:pt idx="120">
                  <c:v>-147</c:v>
                </c:pt>
                <c:pt idx="121">
                  <c:v>-141</c:v>
                </c:pt>
                <c:pt idx="122">
                  <c:v>-141</c:v>
                </c:pt>
                <c:pt idx="123">
                  <c:v>-141</c:v>
                </c:pt>
                <c:pt idx="124">
                  <c:v>-141</c:v>
                </c:pt>
                <c:pt idx="125">
                  <c:v>-135</c:v>
                </c:pt>
                <c:pt idx="126">
                  <c:v>-123</c:v>
                </c:pt>
                <c:pt idx="127">
                  <c:v>-117</c:v>
                </c:pt>
                <c:pt idx="128">
                  <c:v>-111</c:v>
                </c:pt>
                <c:pt idx="129">
                  <c:v>-99</c:v>
                </c:pt>
                <c:pt idx="130">
                  <c:v>-93</c:v>
                </c:pt>
                <c:pt idx="131">
                  <c:v>-82</c:v>
                </c:pt>
                <c:pt idx="132">
                  <c:v>-70</c:v>
                </c:pt>
                <c:pt idx="133">
                  <c:v>-64</c:v>
                </c:pt>
                <c:pt idx="134">
                  <c:v>-52</c:v>
                </c:pt>
                <c:pt idx="135">
                  <c:v>-40</c:v>
                </c:pt>
                <c:pt idx="136">
                  <c:v>-29</c:v>
                </c:pt>
                <c:pt idx="137">
                  <c:v>-17</c:v>
                </c:pt>
                <c:pt idx="138">
                  <c:v>-5</c:v>
                </c:pt>
                <c:pt idx="139">
                  <c:v>6</c:v>
                </c:pt>
                <c:pt idx="140">
                  <c:v>12</c:v>
                </c:pt>
                <c:pt idx="141">
                  <c:v>24</c:v>
                </c:pt>
                <c:pt idx="142">
                  <c:v>35</c:v>
                </c:pt>
                <c:pt idx="143">
                  <c:v>41</c:v>
                </c:pt>
                <c:pt idx="144">
                  <c:v>53</c:v>
                </c:pt>
                <c:pt idx="145">
                  <c:v>59</c:v>
                </c:pt>
                <c:pt idx="146">
                  <c:v>65</c:v>
                </c:pt>
                <c:pt idx="147">
                  <c:v>71</c:v>
                </c:pt>
                <c:pt idx="148">
                  <c:v>77</c:v>
                </c:pt>
                <c:pt idx="149">
                  <c:v>83</c:v>
                </c:pt>
                <c:pt idx="150">
                  <c:v>89</c:v>
                </c:pt>
                <c:pt idx="151">
                  <c:v>89</c:v>
                </c:pt>
                <c:pt idx="152">
                  <c:v>94</c:v>
                </c:pt>
                <c:pt idx="153">
                  <c:v>94</c:v>
                </c:pt>
                <c:pt idx="154">
                  <c:v>94</c:v>
                </c:pt>
                <c:pt idx="155">
                  <c:v>94</c:v>
                </c:pt>
                <c:pt idx="156">
                  <c:v>94</c:v>
                </c:pt>
                <c:pt idx="157">
                  <c:v>89</c:v>
                </c:pt>
                <c:pt idx="158">
                  <c:v>89</c:v>
                </c:pt>
                <c:pt idx="159">
                  <c:v>83</c:v>
                </c:pt>
                <c:pt idx="160">
                  <c:v>83</c:v>
                </c:pt>
                <c:pt idx="161">
                  <c:v>77</c:v>
                </c:pt>
                <c:pt idx="162">
                  <c:v>77</c:v>
                </c:pt>
                <c:pt idx="163">
                  <c:v>65</c:v>
                </c:pt>
                <c:pt idx="164">
                  <c:v>59</c:v>
                </c:pt>
                <c:pt idx="165">
                  <c:v>59</c:v>
                </c:pt>
                <c:pt idx="166">
                  <c:v>53</c:v>
                </c:pt>
                <c:pt idx="167">
                  <c:v>41</c:v>
                </c:pt>
                <c:pt idx="168">
                  <c:v>35</c:v>
                </c:pt>
                <c:pt idx="169">
                  <c:v>30</c:v>
                </c:pt>
                <c:pt idx="170">
                  <c:v>24</c:v>
                </c:pt>
                <c:pt idx="171">
                  <c:v>18</c:v>
                </c:pt>
                <c:pt idx="172">
                  <c:v>12</c:v>
                </c:pt>
                <c:pt idx="173">
                  <c:v>0</c:v>
                </c:pt>
                <c:pt idx="174">
                  <c:v>-5</c:v>
                </c:pt>
                <c:pt idx="175">
                  <c:v>-11</c:v>
                </c:pt>
                <c:pt idx="176">
                  <c:v>-17</c:v>
                </c:pt>
                <c:pt idx="177">
                  <c:v>-23</c:v>
                </c:pt>
                <c:pt idx="178">
                  <c:v>-34</c:v>
                </c:pt>
                <c:pt idx="179">
                  <c:v>-34</c:v>
                </c:pt>
                <c:pt idx="180">
                  <c:v>-40</c:v>
                </c:pt>
                <c:pt idx="181">
                  <c:v>-40</c:v>
                </c:pt>
                <c:pt idx="182">
                  <c:v>-46</c:v>
                </c:pt>
                <c:pt idx="183">
                  <c:v>-52</c:v>
                </c:pt>
                <c:pt idx="184">
                  <c:v>-52</c:v>
                </c:pt>
                <c:pt idx="185">
                  <c:v>-52</c:v>
                </c:pt>
                <c:pt idx="186">
                  <c:v>-58</c:v>
                </c:pt>
                <c:pt idx="187">
                  <c:v>-58</c:v>
                </c:pt>
                <c:pt idx="188">
                  <c:v>-58</c:v>
                </c:pt>
                <c:pt idx="189">
                  <c:v>-58</c:v>
                </c:pt>
                <c:pt idx="190">
                  <c:v>-58</c:v>
                </c:pt>
                <c:pt idx="191">
                  <c:v>-58</c:v>
                </c:pt>
                <c:pt idx="192">
                  <c:v>-58</c:v>
                </c:pt>
                <c:pt idx="193">
                  <c:v>-52</c:v>
                </c:pt>
                <c:pt idx="194">
                  <c:v>-52</c:v>
                </c:pt>
                <c:pt idx="195">
                  <c:v>-52</c:v>
                </c:pt>
                <c:pt idx="196">
                  <c:v>-46</c:v>
                </c:pt>
                <c:pt idx="197">
                  <c:v>-40</c:v>
                </c:pt>
                <c:pt idx="198">
                  <c:v>-40</c:v>
                </c:pt>
                <c:pt idx="199">
                  <c:v>-34</c:v>
                </c:pt>
                <c:pt idx="200">
                  <c:v>-34</c:v>
                </c:pt>
                <c:pt idx="201">
                  <c:v>-29</c:v>
                </c:pt>
                <c:pt idx="202">
                  <c:v>-23</c:v>
                </c:pt>
                <c:pt idx="203">
                  <c:v>-17</c:v>
                </c:pt>
                <c:pt idx="204">
                  <c:v>-17</c:v>
                </c:pt>
                <c:pt idx="205">
                  <c:v>-11</c:v>
                </c:pt>
                <c:pt idx="206">
                  <c:v>-5</c:v>
                </c:pt>
                <c:pt idx="207">
                  <c:v>0</c:v>
                </c:pt>
                <c:pt idx="208">
                  <c:v>0</c:v>
                </c:pt>
                <c:pt idx="209">
                  <c:v>6</c:v>
                </c:pt>
                <c:pt idx="210">
                  <c:v>12</c:v>
                </c:pt>
                <c:pt idx="211">
                  <c:v>18</c:v>
                </c:pt>
                <c:pt idx="212">
                  <c:v>18</c:v>
                </c:pt>
                <c:pt idx="213">
                  <c:v>18</c:v>
                </c:pt>
                <c:pt idx="214">
                  <c:v>24</c:v>
                </c:pt>
                <c:pt idx="215">
                  <c:v>30</c:v>
                </c:pt>
                <c:pt idx="216">
                  <c:v>30</c:v>
                </c:pt>
                <c:pt idx="217">
                  <c:v>30</c:v>
                </c:pt>
                <c:pt idx="218">
                  <c:v>35</c:v>
                </c:pt>
                <c:pt idx="219">
                  <c:v>35</c:v>
                </c:pt>
                <c:pt idx="220">
                  <c:v>35</c:v>
                </c:pt>
                <c:pt idx="221">
                  <c:v>41</c:v>
                </c:pt>
                <c:pt idx="222">
                  <c:v>35</c:v>
                </c:pt>
                <c:pt idx="223">
                  <c:v>35</c:v>
                </c:pt>
                <c:pt idx="224">
                  <c:v>35</c:v>
                </c:pt>
                <c:pt idx="225">
                  <c:v>35</c:v>
                </c:pt>
                <c:pt idx="226">
                  <c:v>35</c:v>
                </c:pt>
                <c:pt idx="227">
                  <c:v>35</c:v>
                </c:pt>
                <c:pt idx="228">
                  <c:v>35</c:v>
                </c:pt>
                <c:pt idx="229">
                  <c:v>30</c:v>
                </c:pt>
                <c:pt idx="230">
                  <c:v>30</c:v>
                </c:pt>
                <c:pt idx="231">
                  <c:v>30</c:v>
                </c:pt>
                <c:pt idx="232">
                  <c:v>30</c:v>
                </c:pt>
                <c:pt idx="233">
                  <c:v>24</c:v>
                </c:pt>
                <c:pt idx="234">
                  <c:v>24</c:v>
                </c:pt>
                <c:pt idx="235">
                  <c:v>24</c:v>
                </c:pt>
                <c:pt idx="236">
                  <c:v>18</c:v>
                </c:pt>
                <c:pt idx="237">
                  <c:v>18</c:v>
                </c:pt>
                <c:pt idx="238">
                  <c:v>12</c:v>
                </c:pt>
                <c:pt idx="239">
                  <c:v>12</c:v>
                </c:pt>
                <c:pt idx="240">
                  <c:v>6</c:v>
                </c:pt>
                <c:pt idx="241">
                  <c:v>6</c:v>
                </c:pt>
                <c:pt idx="242">
                  <c:v>6</c:v>
                </c:pt>
                <c:pt idx="243">
                  <c:v>0</c:v>
                </c:pt>
                <c:pt idx="244">
                  <c:v>-5</c:v>
                </c:pt>
                <c:pt idx="245">
                  <c:v>-5</c:v>
                </c:pt>
                <c:pt idx="246">
                  <c:v>-5</c:v>
                </c:pt>
                <c:pt idx="247">
                  <c:v>-11</c:v>
                </c:pt>
                <c:pt idx="248">
                  <c:v>-11</c:v>
                </c:pt>
                <c:pt idx="249">
                  <c:v>-11</c:v>
                </c:pt>
                <c:pt idx="250">
                  <c:v>-17</c:v>
                </c:pt>
                <c:pt idx="251">
                  <c:v>-17</c:v>
                </c:pt>
                <c:pt idx="252">
                  <c:v>-17</c:v>
                </c:pt>
                <c:pt idx="253">
                  <c:v>-17</c:v>
                </c:pt>
                <c:pt idx="254">
                  <c:v>-23</c:v>
                </c:pt>
                <c:pt idx="255">
                  <c:v>-23</c:v>
                </c:pt>
                <c:pt idx="256">
                  <c:v>-17</c:v>
                </c:pt>
                <c:pt idx="257">
                  <c:v>-23</c:v>
                </c:pt>
                <c:pt idx="258">
                  <c:v>-23</c:v>
                </c:pt>
                <c:pt idx="259">
                  <c:v>-23</c:v>
                </c:pt>
                <c:pt idx="260">
                  <c:v>-23</c:v>
                </c:pt>
                <c:pt idx="261">
                  <c:v>-23</c:v>
                </c:pt>
                <c:pt idx="262">
                  <c:v>-23</c:v>
                </c:pt>
                <c:pt idx="263">
                  <c:v>-23</c:v>
                </c:pt>
                <c:pt idx="264">
                  <c:v>-23</c:v>
                </c:pt>
                <c:pt idx="265">
                  <c:v>-17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-11</c:v>
                </c:pt>
                <c:pt idx="270">
                  <c:v>-11</c:v>
                </c:pt>
                <c:pt idx="271">
                  <c:v>-11</c:v>
                </c:pt>
                <c:pt idx="272">
                  <c:v>-5</c:v>
                </c:pt>
                <c:pt idx="273">
                  <c:v>-5</c:v>
                </c:pt>
                <c:pt idx="274">
                  <c:v>-5</c:v>
                </c:pt>
                <c:pt idx="275">
                  <c:v>-5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6</c:v>
                </c:pt>
                <c:pt idx="281">
                  <c:v>6</c:v>
                </c:pt>
                <c:pt idx="282">
                  <c:v>6</c:v>
                </c:pt>
                <c:pt idx="283">
                  <c:v>6</c:v>
                </c:pt>
                <c:pt idx="284">
                  <c:v>6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18</c:v>
                </c:pt>
                <c:pt idx="294">
                  <c:v>18</c:v>
                </c:pt>
                <c:pt idx="295">
                  <c:v>18</c:v>
                </c:pt>
                <c:pt idx="296">
                  <c:v>12</c:v>
                </c:pt>
                <c:pt idx="297">
                  <c:v>18</c:v>
                </c:pt>
                <c:pt idx="298">
                  <c:v>12</c:v>
                </c:pt>
                <c:pt idx="299">
                  <c:v>12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6</c:v>
                </c:pt>
                <c:pt idx="306">
                  <c:v>6</c:v>
                </c:pt>
                <c:pt idx="307">
                  <c:v>6</c:v>
                </c:pt>
                <c:pt idx="308">
                  <c:v>6</c:v>
                </c:pt>
                <c:pt idx="309">
                  <c:v>6</c:v>
                </c:pt>
                <c:pt idx="310">
                  <c:v>6</c:v>
                </c:pt>
                <c:pt idx="311">
                  <c:v>0</c:v>
                </c:pt>
                <c:pt idx="312">
                  <c:v>6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-5</c:v>
                </c:pt>
                <c:pt idx="319">
                  <c:v>-5</c:v>
                </c:pt>
                <c:pt idx="320">
                  <c:v>-5</c:v>
                </c:pt>
                <c:pt idx="321">
                  <c:v>-5</c:v>
                </c:pt>
                <c:pt idx="322">
                  <c:v>-5</c:v>
                </c:pt>
                <c:pt idx="323">
                  <c:v>-5</c:v>
                </c:pt>
                <c:pt idx="324">
                  <c:v>-5</c:v>
                </c:pt>
                <c:pt idx="325">
                  <c:v>-5</c:v>
                </c:pt>
                <c:pt idx="326">
                  <c:v>-5</c:v>
                </c:pt>
                <c:pt idx="327">
                  <c:v>-5</c:v>
                </c:pt>
                <c:pt idx="328">
                  <c:v>-5</c:v>
                </c:pt>
                <c:pt idx="329">
                  <c:v>-5</c:v>
                </c:pt>
                <c:pt idx="330">
                  <c:v>-5</c:v>
                </c:pt>
                <c:pt idx="331">
                  <c:v>-5</c:v>
                </c:pt>
                <c:pt idx="332">
                  <c:v>-5</c:v>
                </c:pt>
                <c:pt idx="333">
                  <c:v>-5</c:v>
                </c:pt>
                <c:pt idx="334">
                  <c:v>-5</c:v>
                </c:pt>
                <c:pt idx="335">
                  <c:v>-5</c:v>
                </c:pt>
                <c:pt idx="336">
                  <c:v>-5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-5</c:v>
                </c:pt>
                <c:pt idx="342">
                  <c:v>-5</c:v>
                </c:pt>
                <c:pt idx="343">
                  <c:v>-5</c:v>
                </c:pt>
                <c:pt idx="344">
                  <c:v>-5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6</c:v>
                </c:pt>
                <c:pt idx="354">
                  <c:v>0</c:v>
                </c:pt>
                <c:pt idx="355">
                  <c:v>0</c:v>
                </c:pt>
                <c:pt idx="356">
                  <c:v>6</c:v>
                </c:pt>
                <c:pt idx="357">
                  <c:v>6</c:v>
                </c:pt>
                <c:pt idx="358">
                  <c:v>6</c:v>
                </c:pt>
                <c:pt idx="359">
                  <c:v>6</c:v>
                </c:pt>
                <c:pt idx="360">
                  <c:v>6</c:v>
                </c:pt>
                <c:pt idx="361">
                  <c:v>6</c:v>
                </c:pt>
                <c:pt idx="362">
                  <c:v>6</c:v>
                </c:pt>
                <c:pt idx="363">
                  <c:v>6</c:v>
                </c:pt>
                <c:pt idx="364">
                  <c:v>6</c:v>
                </c:pt>
                <c:pt idx="365">
                  <c:v>6</c:v>
                </c:pt>
                <c:pt idx="366">
                  <c:v>6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0</c:v>
                </c:pt>
                <c:pt idx="375">
                  <c:v>6</c:v>
                </c:pt>
                <c:pt idx="376">
                  <c:v>6</c:v>
                </c:pt>
                <c:pt idx="377">
                  <c:v>6</c:v>
                </c:pt>
                <c:pt idx="378">
                  <c:v>6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-5</c:v>
                </c:pt>
                <c:pt idx="395">
                  <c:v>-5</c:v>
                </c:pt>
                <c:pt idx="396">
                  <c:v>0</c:v>
                </c:pt>
                <c:pt idx="397">
                  <c:v>0</c:v>
                </c:pt>
                <c:pt idx="398">
                  <c:v>-5</c:v>
                </c:pt>
                <c:pt idx="399">
                  <c:v>-5</c:v>
                </c:pt>
                <c:pt idx="400">
                  <c:v>-5</c:v>
                </c:pt>
                <c:pt idx="401">
                  <c:v>0</c:v>
                </c:pt>
                <c:pt idx="402">
                  <c:v>0</c:v>
                </c:pt>
                <c:pt idx="403">
                  <c:v>-5</c:v>
                </c:pt>
                <c:pt idx="404">
                  <c:v>0</c:v>
                </c:pt>
                <c:pt idx="405">
                  <c:v>-5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-5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6</c:v>
                </c:pt>
                <c:pt idx="429">
                  <c:v>0</c:v>
                </c:pt>
                <c:pt idx="430">
                  <c:v>0</c:v>
                </c:pt>
                <c:pt idx="431">
                  <c:v>6</c:v>
                </c:pt>
                <c:pt idx="432">
                  <c:v>6</c:v>
                </c:pt>
                <c:pt idx="433">
                  <c:v>6</c:v>
                </c:pt>
                <c:pt idx="434">
                  <c:v>0</c:v>
                </c:pt>
                <c:pt idx="435">
                  <c:v>6</c:v>
                </c:pt>
                <c:pt idx="436">
                  <c:v>6</c:v>
                </c:pt>
                <c:pt idx="437">
                  <c:v>6</c:v>
                </c:pt>
                <c:pt idx="438">
                  <c:v>6</c:v>
                </c:pt>
                <c:pt idx="439">
                  <c:v>0</c:v>
                </c:pt>
                <c:pt idx="440">
                  <c:v>0</c:v>
                </c:pt>
                <c:pt idx="441">
                  <c:v>6</c:v>
                </c:pt>
                <c:pt idx="442">
                  <c:v>6</c:v>
                </c:pt>
                <c:pt idx="443">
                  <c:v>0</c:v>
                </c:pt>
                <c:pt idx="444">
                  <c:v>6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6</c:v>
                </c:pt>
                <c:pt idx="452">
                  <c:v>0</c:v>
                </c:pt>
                <c:pt idx="453">
                  <c:v>0</c:v>
                </c:pt>
                <c:pt idx="454">
                  <c:v>6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-5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6</c:v>
                </c:pt>
                <c:pt idx="502">
                  <c:v>6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6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Sheet2!$N$1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Sheet2!$N$2:$N$517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685</c:v>
                </c:pt>
                <c:pt idx="11">
                  <c:v>650</c:v>
                </c:pt>
                <c:pt idx="12">
                  <c:v>638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425</c:v>
                </c:pt>
                <c:pt idx="19">
                  <c:v>390</c:v>
                </c:pt>
                <c:pt idx="20">
                  <c:v>343</c:v>
                </c:pt>
                <c:pt idx="21">
                  <c:v>283</c:v>
                </c:pt>
                <c:pt idx="22">
                  <c:v>248</c:v>
                </c:pt>
                <c:pt idx="23">
                  <c:v>189</c:v>
                </c:pt>
                <c:pt idx="24">
                  <c:v>130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-601</c:v>
                </c:pt>
                <c:pt idx="45">
                  <c:v>-637</c:v>
                </c:pt>
                <c:pt idx="46">
                  <c:v>-649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-684</c:v>
                </c:pt>
                <c:pt idx="51">
                  <c:v>-684</c:v>
                </c:pt>
                <c:pt idx="52">
                  <c:v>-684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-590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-223</c:v>
                </c:pt>
                <c:pt idx="67">
                  <c:v>-164</c:v>
                </c:pt>
                <c:pt idx="68">
                  <c:v>-117</c:v>
                </c:pt>
                <c:pt idx="69">
                  <c:v>-70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165</c:v>
                </c:pt>
                <c:pt idx="75">
                  <c:v>213</c:v>
                </c:pt>
                <c:pt idx="76">
                  <c:v>248</c:v>
                </c:pt>
                <c:pt idx="77">
                  <c:v>283</c:v>
                </c:pt>
                <c:pt idx="78">
                  <c:v>319</c:v>
                </c:pt>
                <c:pt idx="79">
                  <c:v>343</c:v>
                </c:pt>
                <c:pt idx="80">
                  <c:v>366</c:v>
                </c:pt>
                <c:pt idx="81">
                  <c:v>390</c:v>
                </c:pt>
                <c:pt idx="82">
                  <c:v>413</c:v>
                </c:pt>
                <c:pt idx="83">
                  <c:v>413</c:v>
                </c:pt>
                <c:pt idx="84">
                  <c:v>425</c:v>
                </c:pt>
                <c:pt idx="85">
                  <c:v>437</c:v>
                </c:pt>
                <c:pt idx="86">
                  <c:v>437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366</c:v>
                </c:pt>
                <c:pt idx="93">
                  <c:v>343</c:v>
                </c:pt>
                <c:pt idx="94">
                  <c:v>319</c:v>
                </c:pt>
                <c:pt idx="95">
                  <c:v>295</c:v>
                </c:pt>
                <c:pt idx="96">
                  <c:v>260</c:v>
                </c:pt>
                <c:pt idx="97">
                  <c:v>236</c:v>
                </c:pt>
                <c:pt idx="98">
                  <c:v>201</c:v>
                </c:pt>
                <c:pt idx="99">
                  <c:v>165</c:v>
                </c:pt>
                <c:pt idx="100">
                  <c:v>130</c:v>
                </c:pt>
                <c:pt idx="101">
                  <c:v>106</c:v>
                </c:pt>
                <c:pt idx="102">
                  <c:v>71</c:v>
                </c:pt>
                <c:pt idx="103">
                  <c:v>35</c:v>
                </c:pt>
                <c:pt idx="104">
                  <c:v>0</c:v>
                </c:pt>
                <c:pt idx="105">
                  <c:v>-34</c:v>
                </c:pt>
                <c:pt idx="106">
                  <c:v>-58</c:v>
                </c:pt>
                <c:pt idx="107">
                  <c:v>-93</c:v>
                </c:pt>
                <c:pt idx="108">
                  <c:v>-117</c:v>
                </c:pt>
                <c:pt idx="109">
                  <c:v>-141</c:v>
                </c:pt>
                <c:pt idx="110">
                  <c:v>-164</c:v>
                </c:pt>
                <c:pt idx="111">
                  <c:v>-188</c:v>
                </c:pt>
                <c:pt idx="112">
                  <c:v>-212</c:v>
                </c:pt>
                <c:pt idx="113">
                  <c:v>-235</c:v>
                </c:pt>
                <c:pt idx="114">
                  <c:v>-247</c:v>
                </c:pt>
                <c:pt idx="115">
                  <c:v>-259</c:v>
                </c:pt>
                <c:pt idx="116">
                  <c:v>-271</c:v>
                </c:pt>
                <c:pt idx="117">
                  <c:v>-282</c:v>
                </c:pt>
                <c:pt idx="118">
                  <c:v>-282</c:v>
                </c:pt>
                <c:pt idx="119">
                  <c:v>-294</c:v>
                </c:pt>
                <c:pt idx="120">
                  <c:v>-282</c:v>
                </c:pt>
                <c:pt idx="121">
                  <c:v>-282</c:v>
                </c:pt>
                <c:pt idx="122">
                  <c:v>-282</c:v>
                </c:pt>
                <c:pt idx="123">
                  <c:v>-282</c:v>
                </c:pt>
                <c:pt idx="124">
                  <c:v>-271</c:v>
                </c:pt>
                <c:pt idx="125">
                  <c:v>-259</c:v>
                </c:pt>
                <c:pt idx="126">
                  <c:v>-247</c:v>
                </c:pt>
                <c:pt idx="127">
                  <c:v>-235</c:v>
                </c:pt>
                <c:pt idx="128">
                  <c:v>-223</c:v>
                </c:pt>
                <c:pt idx="129">
                  <c:v>-200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-129</c:v>
                </c:pt>
                <c:pt idx="134">
                  <c:v>-105</c:v>
                </c:pt>
                <c:pt idx="135">
                  <c:v>-82</c:v>
                </c:pt>
                <c:pt idx="136">
                  <c:v>-58</c:v>
                </c:pt>
                <c:pt idx="137">
                  <c:v>-34</c:v>
                </c:pt>
                <c:pt idx="138">
                  <c:v>-11</c:v>
                </c:pt>
                <c:pt idx="139">
                  <c:v>12</c:v>
                </c:pt>
                <c:pt idx="140">
                  <c:v>24</c:v>
                </c:pt>
                <c:pt idx="141">
                  <c:v>47</c:v>
                </c:pt>
                <c:pt idx="142">
                  <c:v>71</c:v>
                </c:pt>
                <c:pt idx="143">
                  <c:v>83</c:v>
                </c:pt>
                <c:pt idx="144">
                  <c:v>94</c:v>
                </c:pt>
                <c:pt idx="145">
                  <c:v>118</c:v>
                </c:pt>
                <c:pt idx="146">
                  <c:v>130</c:v>
                </c:pt>
                <c:pt idx="147">
                  <c:v>142</c:v>
                </c:pt>
                <c:pt idx="148">
                  <c:v>154</c:v>
                </c:pt>
                <c:pt idx="149">
                  <c:v>154</c:v>
                </c:pt>
                <c:pt idx="150">
                  <c:v>165</c:v>
                </c:pt>
                <c:pt idx="151">
                  <c:v>177</c:v>
                </c:pt>
                <c:pt idx="152">
                  <c:v>177</c:v>
                </c:pt>
                <c:pt idx="153">
                  <c:v>177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177</c:v>
                </c:pt>
                <c:pt idx="158">
                  <c:v>177</c:v>
                </c:pt>
                <c:pt idx="159">
                  <c:v>165</c:v>
                </c:pt>
                <c:pt idx="160">
                  <c:v>154</c:v>
                </c:pt>
                <c:pt idx="161">
                  <c:v>154</c:v>
                </c:pt>
                <c:pt idx="162">
                  <c:v>142</c:v>
                </c:pt>
                <c:pt idx="163">
                  <c:v>130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59</c:v>
                </c:pt>
                <c:pt idx="169">
                  <c:v>47</c:v>
                </c:pt>
                <c:pt idx="170">
                  <c:v>35</c:v>
                </c:pt>
                <c:pt idx="171">
                  <c:v>24</c:v>
                </c:pt>
                <c:pt idx="172">
                  <c:v>12</c:v>
                </c:pt>
                <c:pt idx="173">
                  <c:v>0</c:v>
                </c:pt>
                <c:pt idx="174">
                  <c:v>-23</c:v>
                </c:pt>
                <c:pt idx="175">
                  <c:v>-34</c:v>
                </c:pt>
                <c:pt idx="176">
                  <c:v>-46</c:v>
                </c:pt>
                <c:pt idx="177">
                  <c:v>-58</c:v>
                </c:pt>
                <c:pt idx="178">
                  <c:v>-70</c:v>
                </c:pt>
                <c:pt idx="179">
                  <c:v>-70</c:v>
                </c:pt>
                <c:pt idx="180">
                  <c:v>-82</c:v>
                </c:pt>
                <c:pt idx="181">
                  <c:v>-93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-105</c:v>
                </c:pt>
                <c:pt idx="186">
                  <c:v>-117</c:v>
                </c:pt>
                <c:pt idx="187">
                  <c:v>-117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-117</c:v>
                </c:pt>
                <c:pt idx="193">
                  <c:v>-105</c:v>
                </c:pt>
                <c:pt idx="194">
                  <c:v>-105</c:v>
                </c:pt>
                <c:pt idx="195">
                  <c:v>-105</c:v>
                </c:pt>
                <c:pt idx="196">
                  <c:v>-93</c:v>
                </c:pt>
                <c:pt idx="197">
                  <c:v>-82</c:v>
                </c:pt>
                <c:pt idx="198">
                  <c:v>-82</c:v>
                </c:pt>
                <c:pt idx="199">
                  <c:v>-70</c:v>
                </c:pt>
                <c:pt idx="200">
                  <c:v>-70</c:v>
                </c:pt>
                <c:pt idx="201">
                  <c:v>-58</c:v>
                </c:pt>
                <c:pt idx="202">
                  <c:v>-46</c:v>
                </c:pt>
                <c:pt idx="203">
                  <c:v>-46</c:v>
                </c:pt>
                <c:pt idx="204">
                  <c:v>-34</c:v>
                </c:pt>
                <c:pt idx="205">
                  <c:v>-23</c:v>
                </c:pt>
                <c:pt idx="206">
                  <c:v>-11</c:v>
                </c:pt>
                <c:pt idx="207">
                  <c:v>-11</c:v>
                </c:pt>
                <c:pt idx="208">
                  <c:v>0</c:v>
                </c:pt>
                <c:pt idx="209">
                  <c:v>12</c:v>
                </c:pt>
                <c:pt idx="210">
                  <c:v>24</c:v>
                </c:pt>
                <c:pt idx="211">
                  <c:v>24</c:v>
                </c:pt>
                <c:pt idx="212">
                  <c:v>35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59</c:v>
                </c:pt>
                <c:pt idx="219">
                  <c:v>59</c:v>
                </c:pt>
                <c:pt idx="220">
                  <c:v>71</c:v>
                </c:pt>
                <c:pt idx="221">
                  <c:v>71</c:v>
                </c:pt>
                <c:pt idx="222">
                  <c:v>71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71</c:v>
                </c:pt>
                <c:pt idx="227">
                  <c:v>71</c:v>
                </c:pt>
                <c:pt idx="228">
                  <c:v>59</c:v>
                </c:pt>
                <c:pt idx="229">
                  <c:v>59</c:v>
                </c:pt>
                <c:pt idx="230">
                  <c:v>59</c:v>
                </c:pt>
                <c:pt idx="231">
                  <c:v>59</c:v>
                </c:pt>
                <c:pt idx="232">
                  <c:v>47</c:v>
                </c:pt>
                <c:pt idx="233">
                  <c:v>47</c:v>
                </c:pt>
                <c:pt idx="234">
                  <c:v>35</c:v>
                </c:pt>
                <c:pt idx="235">
                  <c:v>35</c:v>
                </c:pt>
                <c:pt idx="236">
                  <c:v>35</c:v>
                </c:pt>
                <c:pt idx="237">
                  <c:v>24</c:v>
                </c:pt>
                <c:pt idx="238">
                  <c:v>24</c:v>
                </c:pt>
                <c:pt idx="239">
                  <c:v>12</c:v>
                </c:pt>
                <c:pt idx="240">
                  <c:v>12</c:v>
                </c:pt>
                <c:pt idx="241">
                  <c:v>12</c:v>
                </c:pt>
                <c:pt idx="242">
                  <c:v>0</c:v>
                </c:pt>
                <c:pt idx="243">
                  <c:v>0</c:v>
                </c:pt>
                <c:pt idx="244">
                  <c:v>-11</c:v>
                </c:pt>
                <c:pt idx="245">
                  <c:v>-11</c:v>
                </c:pt>
                <c:pt idx="246">
                  <c:v>-11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-34</c:v>
                </c:pt>
                <c:pt idx="253">
                  <c:v>-34</c:v>
                </c:pt>
                <c:pt idx="254">
                  <c:v>-46</c:v>
                </c:pt>
                <c:pt idx="255">
                  <c:v>-46</c:v>
                </c:pt>
                <c:pt idx="256">
                  <c:v>-46</c:v>
                </c:pt>
                <c:pt idx="257">
                  <c:v>-46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-46</c:v>
                </c:pt>
                <c:pt idx="262">
                  <c:v>-46</c:v>
                </c:pt>
                <c:pt idx="263">
                  <c:v>-46</c:v>
                </c:pt>
                <c:pt idx="264">
                  <c:v>-34</c:v>
                </c:pt>
                <c:pt idx="265">
                  <c:v>-34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-23</c:v>
                </c:pt>
                <c:pt idx="270">
                  <c:v>-23</c:v>
                </c:pt>
                <c:pt idx="271">
                  <c:v>-23</c:v>
                </c:pt>
                <c:pt idx="272">
                  <c:v>-23</c:v>
                </c:pt>
                <c:pt idx="273">
                  <c:v>-11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-11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-23</c:v>
                </c:pt>
                <c:pt idx="326">
                  <c:v>-11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-23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-11</c:v>
                </c:pt>
                <c:pt idx="344">
                  <c:v>-11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-11</c:v>
                </c:pt>
                <c:pt idx="391">
                  <c:v>0</c:v>
                </c:pt>
                <c:pt idx="392">
                  <c:v>-11</c:v>
                </c:pt>
                <c:pt idx="393">
                  <c:v>0</c:v>
                </c:pt>
                <c:pt idx="394">
                  <c:v>-11</c:v>
                </c:pt>
                <c:pt idx="395">
                  <c:v>-11</c:v>
                </c:pt>
                <c:pt idx="396">
                  <c:v>0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0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0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-11</c:v>
                </c:pt>
                <c:pt idx="412">
                  <c:v>0</c:v>
                </c:pt>
                <c:pt idx="413">
                  <c:v>-11</c:v>
                </c:pt>
                <c:pt idx="414">
                  <c:v>-11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0</c:v>
                </c:pt>
                <c:pt idx="468">
                  <c:v>-11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-11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-11</c:v>
                </c:pt>
                <c:pt idx="479">
                  <c:v>0</c:v>
                </c:pt>
                <c:pt idx="480">
                  <c:v>0</c:v>
                </c:pt>
                <c:pt idx="481">
                  <c:v>-11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Sheet2!$O$1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Sheet2!$O$2:$O$517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1159</c:v>
                </c:pt>
                <c:pt idx="8">
                  <c:v>1112</c:v>
                </c:pt>
                <c:pt idx="9">
                  <c:v>1065</c:v>
                </c:pt>
                <c:pt idx="10">
                  <c:v>994</c:v>
                </c:pt>
                <c:pt idx="11">
                  <c:v>970</c:v>
                </c:pt>
                <c:pt idx="12">
                  <c:v>923</c:v>
                </c:pt>
                <c:pt idx="13">
                  <c:v>899</c:v>
                </c:pt>
                <c:pt idx="14">
                  <c:v>852</c:v>
                </c:pt>
                <c:pt idx="15">
                  <c:v>804</c:v>
                </c:pt>
                <c:pt idx="16">
                  <c:v>734</c:v>
                </c:pt>
                <c:pt idx="17">
                  <c:v>686</c:v>
                </c:pt>
                <c:pt idx="18">
                  <c:v>615</c:v>
                </c:pt>
                <c:pt idx="19">
                  <c:v>568</c:v>
                </c:pt>
                <c:pt idx="20">
                  <c:v>497</c:v>
                </c:pt>
                <c:pt idx="21">
                  <c:v>402</c:v>
                </c:pt>
                <c:pt idx="22">
                  <c:v>355</c:v>
                </c:pt>
                <c:pt idx="23">
                  <c:v>260</c:v>
                </c:pt>
                <c:pt idx="24">
                  <c:v>189</c:v>
                </c:pt>
                <c:pt idx="25">
                  <c:v>118</c:v>
                </c:pt>
                <c:pt idx="26">
                  <c:v>47</c:v>
                </c:pt>
                <c:pt idx="27">
                  <c:v>-23</c:v>
                </c:pt>
                <c:pt idx="28">
                  <c:v>-94</c:v>
                </c:pt>
                <c:pt idx="29">
                  <c:v>-141</c:v>
                </c:pt>
                <c:pt idx="30">
                  <c:v>-212</c:v>
                </c:pt>
                <c:pt idx="31">
                  <c:v>-283</c:v>
                </c:pt>
                <c:pt idx="32">
                  <c:v>-330</c:v>
                </c:pt>
                <c:pt idx="33">
                  <c:v>-401</c:v>
                </c:pt>
                <c:pt idx="34">
                  <c:v>-449</c:v>
                </c:pt>
                <c:pt idx="35">
                  <c:v>-520</c:v>
                </c:pt>
                <c:pt idx="36">
                  <c:v>-567</c:v>
                </c:pt>
                <c:pt idx="37">
                  <c:v>-614</c:v>
                </c:pt>
                <c:pt idx="38">
                  <c:v>-685</c:v>
                </c:pt>
                <c:pt idx="39">
                  <c:v>-733</c:v>
                </c:pt>
                <c:pt idx="40">
                  <c:v>-780</c:v>
                </c:pt>
                <c:pt idx="41">
                  <c:v>-803</c:v>
                </c:pt>
                <c:pt idx="42">
                  <c:v>-851</c:v>
                </c:pt>
                <c:pt idx="43">
                  <c:v>-874</c:v>
                </c:pt>
                <c:pt idx="44">
                  <c:v>-922</c:v>
                </c:pt>
                <c:pt idx="45">
                  <c:v>-945</c:v>
                </c:pt>
                <c:pt idx="46">
                  <c:v>-969</c:v>
                </c:pt>
                <c:pt idx="47">
                  <c:v>-969</c:v>
                </c:pt>
                <c:pt idx="48">
                  <c:v>-993</c:v>
                </c:pt>
                <c:pt idx="49">
                  <c:v>-993</c:v>
                </c:pt>
                <c:pt idx="50">
                  <c:v>-1016</c:v>
                </c:pt>
                <c:pt idx="51">
                  <c:v>-1016</c:v>
                </c:pt>
                <c:pt idx="52">
                  <c:v>-1016</c:v>
                </c:pt>
                <c:pt idx="53">
                  <c:v>-1016</c:v>
                </c:pt>
                <c:pt idx="54">
                  <c:v>-993</c:v>
                </c:pt>
                <c:pt idx="55">
                  <c:v>-969</c:v>
                </c:pt>
                <c:pt idx="56">
                  <c:v>-922</c:v>
                </c:pt>
                <c:pt idx="57">
                  <c:v>-898</c:v>
                </c:pt>
                <c:pt idx="58">
                  <c:v>-827</c:v>
                </c:pt>
                <c:pt idx="59">
                  <c:v>-780</c:v>
                </c:pt>
                <c:pt idx="60">
                  <c:v>-733</c:v>
                </c:pt>
                <c:pt idx="61">
                  <c:v>-662</c:v>
                </c:pt>
                <c:pt idx="62">
                  <c:v>-614</c:v>
                </c:pt>
                <c:pt idx="63">
                  <c:v>-543</c:v>
                </c:pt>
                <c:pt idx="64">
                  <c:v>-472</c:v>
                </c:pt>
                <c:pt idx="65">
                  <c:v>-401</c:v>
                </c:pt>
                <c:pt idx="66">
                  <c:v>-330</c:v>
                </c:pt>
                <c:pt idx="67">
                  <c:v>-236</c:v>
                </c:pt>
                <c:pt idx="68">
                  <c:v>-165</c:v>
                </c:pt>
                <c:pt idx="69">
                  <c:v>-94</c:v>
                </c:pt>
                <c:pt idx="70">
                  <c:v>-23</c:v>
                </c:pt>
                <c:pt idx="71">
                  <c:v>47</c:v>
                </c:pt>
                <c:pt idx="72">
                  <c:v>142</c:v>
                </c:pt>
                <c:pt idx="73">
                  <c:v>189</c:v>
                </c:pt>
                <c:pt idx="74">
                  <c:v>260</c:v>
                </c:pt>
                <c:pt idx="75">
                  <c:v>331</c:v>
                </c:pt>
                <c:pt idx="76">
                  <c:v>379</c:v>
                </c:pt>
                <c:pt idx="77">
                  <c:v>426</c:v>
                </c:pt>
                <c:pt idx="78">
                  <c:v>473</c:v>
                </c:pt>
                <c:pt idx="79">
                  <c:v>497</c:v>
                </c:pt>
                <c:pt idx="80">
                  <c:v>544</c:v>
                </c:pt>
                <c:pt idx="81">
                  <c:v>592</c:v>
                </c:pt>
                <c:pt idx="82">
                  <c:v>592</c:v>
                </c:pt>
                <c:pt idx="83">
                  <c:v>615</c:v>
                </c:pt>
                <c:pt idx="84">
                  <c:v>639</c:v>
                </c:pt>
                <c:pt idx="85">
                  <c:v>639</c:v>
                </c:pt>
                <c:pt idx="86">
                  <c:v>639</c:v>
                </c:pt>
                <c:pt idx="87">
                  <c:v>639</c:v>
                </c:pt>
                <c:pt idx="88">
                  <c:v>615</c:v>
                </c:pt>
                <c:pt idx="89">
                  <c:v>615</c:v>
                </c:pt>
                <c:pt idx="90">
                  <c:v>592</c:v>
                </c:pt>
                <c:pt idx="91">
                  <c:v>568</c:v>
                </c:pt>
                <c:pt idx="92">
                  <c:v>544</c:v>
                </c:pt>
                <c:pt idx="93">
                  <c:v>521</c:v>
                </c:pt>
                <c:pt idx="94">
                  <c:v>450</c:v>
                </c:pt>
                <c:pt idx="95">
                  <c:v>426</c:v>
                </c:pt>
                <c:pt idx="96">
                  <c:v>379</c:v>
                </c:pt>
                <c:pt idx="97">
                  <c:v>331</c:v>
                </c:pt>
                <c:pt idx="98">
                  <c:v>284</c:v>
                </c:pt>
                <c:pt idx="99">
                  <c:v>237</c:v>
                </c:pt>
                <c:pt idx="100">
                  <c:v>189</c:v>
                </c:pt>
                <c:pt idx="101">
                  <c:v>142</c:v>
                </c:pt>
                <c:pt idx="102">
                  <c:v>95</c:v>
                </c:pt>
                <c:pt idx="103">
                  <c:v>47</c:v>
                </c:pt>
                <c:pt idx="104">
                  <c:v>0</c:v>
                </c:pt>
                <c:pt idx="105">
                  <c:v>-46</c:v>
                </c:pt>
                <c:pt idx="106">
                  <c:v>-94</c:v>
                </c:pt>
                <c:pt idx="107">
                  <c:v>-141</c:v>
                </c:pt>
                <c:pt idx="108">
                  <c:v>-188</c:v>
                </c:pt>
                <c:pt idx="109">
                  <c:v>-236</c:v>
                </c:pt>
                <c:pt idx="110">
                  <c:v>-259</c:v>
                </c:pt>
                <c:pt idx="111">
                  <c:v>-307</c:v>
                </c:pt>
                <c:pt idx="112">
                  <c:v>-330</c:v>
                </c:pt>
                <c:pt idx="113">
                  <c:v>-354</c:v>
                </c:pt>
                <c:pt idx="114">
                  <c:v>-378</c:v>
                </c:pt>
                <c:pt idx="115">
                  <c:v>-401</c:v>
                </c:pt>
                <c:pt idx="116">
                  <c:v>-401</c:v>
                </c:pt>
                <c:pt idx="117">
                  <c:v>-425</c:v>
                </c:pt>
                <c:pt idx="118">
                  <c:v>-425</c:v>
                </c:pt>
                <c:pt idx="119">
                  <c:v>-449</c:v>
                </c:pt>
                <c:pt idx="120">
                  <c:v>-449</c:v>
                </c:pt>
                <c:pt idx="121">
                  <c:v>-425</c:v>
                </c:pt>
                <c:pt idx="122">
                  <c:v>-425</c:v>
                </c:pt>
                <c:pt idx="123">
                  <c:v>-425</c:v>
                </c:pt>
                <c:pt idx="124">
                  <c:v>-401</c:v>
                </c:pt>
                <c:pt idx="125">
                  <c:v>-378</c:v>
                </c:pt>
                <c:pt idx="126">
                  <c:v>-378</c:v>
                </c:pt>
                <c:pt idx="127">
                  <c:v>-354</c:v>
                </c:pt>
                <c:pt idx="128">
                  <c:v>-330</c:v>
                </c:pt>
                <c:pt idx="129">
                  <c:v>-307</c:v>
                </c:pt>
                <c:pt idx="130">
                  <c:v>-283</c:v>
                </c:pt>
                <c:pt idx="131">
                  <c:v>-236</c:v>
                </c:pt>
                <c:pt idx="132">
                  <c:v>-212</c:v>
                </c:pt>
                <c:pt idx="133">
                  <c:v>-188</c:v>
                </c:pt>
                <c:pt idx="134">
                  <c:v>-165</c:v>
                </c:pt>
                <c:pt idx="135">
                  <c:v>-117</c:v>
                </c:pt>
                <c:pt idx="136">
                  <c:v>-94</c:v>
                </c:pt>
                <c:pt idx="137">
                  <c:v>-46</c:v>
                </c:pt>
                <c:pt idx="138">
                  <c:v>-23</c:v>
                </c:pt>
                <c:pt idx="139">
                  <c:v>0</c:v>
                </c:pt>
                <c:pt idx="140">
                  <c:v>47</c:v>
                </c:pt>
                <c:pt idx="141">
                  <c:v>71</c:v>
                </c:pt>
                <c:pt idx="142">
                  <c:v>95</c:v>
                </c:pt>
                <c:pt idx="143">
                  <c:v>118</c:v>
                </c:pt>
                <c:pt idx="144">
                  <c:v>142</c:v>
                </c:pt>
                <c:pt idx="145">
                  <c:v>166</c:v>
                </c:pt>
                <c:pt idx="146">
                  <c:v>189</c:v>
                </c:pt>
                <c:pt idx="147">
                  <c:v>213</c:v>
                </c:pt>
                <c:pt idx="148">
                  <c:v>213</c:v>
                </c:pt>
                <c:pt idx="149">
                  <c:v>237</c:v>
                </c:pt>
                <c:pt idx="150">
                  <c:v>237</c:v>
                </c:pt>
                <c:pt idx="151">
                  <c:v>260</c:v>
                </c:pt>
                <c:pt idx="152">
                  <c:v>260</c:v>
                </c:pt>
                <c:pt idx="153">
                  <c:v>260</c:v>
                </c:pt>
                <c:pt idx="154">
                  <c:v>260</c:v>
                </c:pt>
                <c:pt idx="155">
                  <c:v>260</c:v>
                </c:pt>
                <c:pt idx="156">
                  <c:v>260</c:v>
                </c:pt>
                <c:pt idx="157">
                  <c:v>260</c:v>
                </c:pt>
                <c:pt idx="158">
                  <c:v>260</c:v>
                </c:pt>
                <c:pt idx="159">
                  <c:v>237</c:v>
                </c:pt>
                <c:pt idx="160">
                  <c:v>237</c:v>
                </c:pt>
                <c:pt idx="161">
                  <c:v>213</c:v>
                </c:pt>
                <c:pt idx="162">
                  <c:v>213</c:v>
                </c:pt>
                <c:pt idx="163">
                  <c:v>189</c:v>
                </c:pt>
                <c:pt idx="164">
                  <c:v>166</c:v>
                </c:pt>
                <c:pt idx="165">
                  <c:v>142</c:v>
                </c:pt>
                <c:pt idx="166">
                  <c:v>142</c:v>
                </c:pt>
                <c:pt idx="167">
                  <c:v>118</c:v>
                </c:pt>
                <c:pt idx="168">
                  <c:v>95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-23</c:v>
                </c:pt>
                <c:pt idx="174">
                  <c:v>-23</c:v>
                </c:pt>
                <c:pt idx="175">
                  <c:v>-46</c:v>
                </c:pt>
                <c:pt idx="176">
                  <c:v>-70</c:v>
                </c:pt>
                <c:pt idx="177">
                  <c:v>-94</c:v>
                </c:pt>
                <c:pt idx="178">
                  <c:v>-94</c:v>
                </c:pt>
                <c:pt idx="179">
                  <c:v>-117</c:v>
                </c:pt>
                <c:pt idx="180">
                  <c:v>-141</c:v>
                </c:pt>
                <c:pt idx="181">
                  <c:v>-141</c:v>
                </c:pt>
                <c:pt idx="182">
                  <c:v>-141</c:v>
                </c:pt>
                <c:pt idx="183">
                  <c:v>-165</c:v>
                </c:pt>
                <c:pt idx="184">
                  <c:v>-165</c:v>
                </c:pt>
                <c:pt idx="185">
                  <c:v>-188</c:v>
                </c:pt>
                <c:pt idx="186">
                  <c:v>-188</c:v>
                </c:pt>
                <c:pt idx="187">
                  <c:v>-188</c:v>
                </c:pt>
                <c:pt idx="188">
                  <c:v>-188</c:v>
                </c:pt>
                <c:pt idx="189">
                  <c:v>-188</c:v>
                </c:pt>
                <c:pt idx="190">
                  <c:v>-188</c:v>
                </c:pt>
                <c:pt idx="191">
                  <c:v>-188</c:v>
                </c:pt>
                <c:pt idx="192">
                  <c:v>-165</c:v>
                </c:pt>
                <c:pt idx="193">
                  <c:v>-165</c:v>
                </c:pt>
                <c:pt idx="194">
                  <c:v>-165</c:v>
                </c:pt>
                <c:pt idx="195">
                  <c:v>-165</c:v>
                </c:pt>
                <c:pt idx="196">
                  <c:v>-141</c:v>
                </c:pt>
                <c:pt idx="197">
                  <c:v>-141</c:v>
                </c:pt>
                <c:pt idx="198">
                  <c:v>-117</c:v>
                </c:pt>
                <c:pt idx="199">
                  <c:v>-117</c:v>
                </c:pt>
                <c:pt idx="200">
                  <c:v>-117</c:v>
                </c:pt>
                <c:pt idx="201">
                  <c:v>-94</c:v>
                </c:pt>
                <c:pt idx="202">
                  <c:v>-70</c:v>
                </c:pt>
                <c:pt idx="203">
                  <c:v>-70</c:v>
                </c:pt>
                <c:pt idx="204">
                  <c:v>-46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0</c:v>
                </c:pt>
                <c:pt idx="210">
                  <c:v>24</c:v>
                </c:pt>
                <c:pt idx="211">
                  <c:v>24</c:v>
                </c:pt>
                <c:pt idx="212">
                  <c:v>47</c:v>
                </c:pt>
                <c:pt idx="213">
                  <c:v>47</c:v>
                </c:pt>
                <c:pt idx="214">
                  <c:v>71</c:v>
                </c:pt>
                <c:pt idx="215">
                  <c:v>71</c:v>
                </c:pt>
                <c:pt idx="216">
                  <c:v>71</c:v>
                </c:pt>
                <c:pt idx="217">
                  <c:v>71</c:v>
                </c:pt>
                <c:pt idx="218">
                  <c:v>95</c:v>
                </c:pt>
                <c:pt idx="219">
                  <c:v>95</c:v>
                </c:pt>
                <c:pt idx="220">
                  <c:v>95</c:v>
                </c:pt>
                <c:pt idx="221">
                  <c:v>95</c:v>
                </c:pt>
                <c:pt idx="222">
                  <c:v>95</c:v>
                </c:pt>
                <c:pt idx="223">
                  <c:v>95</c:v>
                </c:pt>
                <c:pt idx="224">
                  <c:v>95</c:v>
                </c:pt>
                <c:pt idx="225">
                  <c:v>95</c:v>
                </c:pt>
                <c:pt idx="226">
                  <c:v>95</c:v>
                </c:pt>
                <c:pt idx="227">
                  <c:v>95</c:v>
                </c:pt>
                <c:pt idx="228">
                  <c:v>95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71</c:v>
                </c:pt>
                <c:pt idx="233">
                  <c:v>71</c:v>
                </c:pt>
                <c:pt idx="234">
                  <c:v>47</c:v>
                </c:pt>
                <c:pt idx="235">
                  <c:v>47</c:v>
                </c:pt>
                <c:pt idx="236">
                  <c:v>47</c:v>
                </c:pt>
                <c:pt idx="237">
                  <c:v>24</c:v>
                </c:pt>
                <c:pt idx="238">
                  <c:v>24</c:v>
                </c:pt>
                <c:pt idx="239">
                  <c:v>24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-23</c:v>
                </c:pt>
                <c:pt idx="246">
                  <c:v>-23</c:v>
                </c:pt>
                <c:pt idx="247">
                  <c:v>-46</c:v>
                </c:pt>
                <c:pt idx="248">
                  <c:v>-46</c:v>
                </c:pt>
                <c:pt idx="249">
                  <c:v>-46</c:v>
                </c:pt>
                <c:pt idx="250">
                  <c:v>-46</c:v>
                </c:pt>
                <c:pt idx="251">
                  <c:v>-46</c:v>
                </c:pt>
                <c:pt idx="252">
                  <c:v>-46</c:v>
                </c:pt>
                <c:pt idx="253">
                  <c:v>-70</c:v>
                </c:pt>
                <c:pt idx="254">
                  <c:v>-70</c:v>
                </c:pt>
                <c:pt idx="255">
                  <c:v>-70</c:v>
                </c:pt>
                <c:pt idx="256">
                  <c:v>-70</c:v>
                </c:pt>
                <c:pt idx="257">
                  <c:v>-70</c:v>
                </c:pt>
                <c:pt idx="258">
                  <c:v>-70</c:v>
                </c:pt>
                <c:pt idx="259">
                  <c:v>-70</c:v>
                </c:pt>
                <c:pt idx="260">
                  <c:v>-70</c:v>
                </c:pt>
                <c:pt idx="261">
                  <c:v>-70</c:v>
                </c:pt>
                <c:pt idx="262">
                  <c:v>-70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-46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0</c:v>
                </c:pt>
                <c:pt idx="307">
                  <c:v>0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0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0</c:v>
                </c:pt>
                <c:pt idx="390">
                  <c:v>-23</c:v>
                </c:pt>
                <c:pt idx="391">
                  <c:v>-23</c:v>
                </c:pt>
                <c:pt idx="392">
                  <c:v>0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0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-23</c:v>
                </c:pt>
                <c:pt idx="418">
                  <c:v>0</c:v>
                </c:pt>
                <c:pt idx="419">
                  <c:v>0</c:v>
                </c:pt>
                <c:pt idx="420">
                  <c:v>-23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-23</c:v>
                </c:pt>
                <c:pt idx="466">
                  <c:v>-23</c:v>
                </c:pt>
                <c:pt idx="467">
                  <c:v>0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-23</c:v>
                </c:pt>
                <c:pt idx="483">
                  <c:v>-23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-23</c:v>
                </c:pt>
                <c:pt idx="492">
                  <c:v>0</c:v>
                </c:pt>
                <c:pt idx="493">
                  <c:v>0</c:v>
                </c:pt>
                <c:pt idx="494">
                  <c:v>-23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Sheet2!$P$1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Sheet2!$P$2:$P$517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1538</c:v>
                </c:pt>
                <c:pt idx="3">
                  <c:v>1751</c:v>
                </c:pt>
                <c:pt idx="4">
                  <c:v>1680</c:v>
                </c:pt>
                <c:pt idx="5">
                  <c:v>1609</c:v>
                </c:pt>
                <c:pt idx="6">
                  <c:v>1562</c:v>
                </c:pt>
                <c:pt idx="7">
                  <c:v>1514</c:v>
                </c:pt>
                <c:pt idx="8">
                  <c:v>1443</c:v>
                </c:pt>
                <c:pt idx="9">
                  <c:v>1372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-543</c:v>
                </c:pt>
                <c:pt idx="34">
                  <c:v>-614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-945</c:v>
                </c:pt>
                <c:pt idx="40">
                  <c:v>-993</c:v>
                </c:pt>
                <c:pt idx="41">
                  <c:v>-1064</c:v>
                </c:pt>
                <c:pt idx="42">
                  <c:v>-1111</c:v>
                </c:pt>
                <c:pt idx="43">
                  <c:v>-1158</c:v>
                </c:pt>
                <c:pt idx="44">
                  <c:v>-1206</c:v>
                </c:pt>
                <c:pt idx="45">
                  <c:v>-1229</c:v>
                </c:pt>
                <c:pt idx="46">
                  <c:v>-1277</c:v>
                </c:pt>
                <c:pt idx="47">
                  <c:v>-1300</c:v>
                </c:pt>
                <c:pt idx="48">
                  <c:v>-1324</c:v>
                </c:pt>
                <c:pt idx="49">
                  <c:v>-1324</c:v>
                </c:pt>
                <c:pt idx="50">
                  <c:v>-1324</c:v>
                </c:pt>
                <c:pt idx="51">
                  <c:v>-1348</c:v>
                </c:pt>
                <c:pt idx="52">
                  <c:v>-1348</c:v>
                </c:pt>
                <c:pt idx="53">
                  <c:v>-1324</c:v>
                </c:pt>
                <c:pt idx="54">
                  <c:v>-1300</c:v>
                </c:pt>
                <c:pt idx="55">
                  <c:v>-1253</c:v>
                </c:pt>
                <c:pt idx="56">
                  <c:v>-1206</c:v>
                </c:pt>
                <c:pt idx="57">
                  <c:v>-1158</c:v>
                </c:pt>
                <c:pt idx="58">
                  <c:v>-1087</c:v>
                </c:pt>
                <c:pt idx="59">
                  <c:v>-1040</c:v>
                </c:pt>
                <c:pt idx="60">
                  <c:v>-969</c:v>
                </c:pt>
                <c:pt idx="61">
                  <c:v>-874</c:v>
                </c:pt>
                <c:pt idx="62">
                  <c:v>-803</c:v>
                </c:pt>
                <c:pt idx="63">
                  <c:v>-709</c:v>
                </c:pt>
                <c:pt idx="64">
                  <c:v>-614</c:v>
                </c:pt>
                <c:pt idx="65">
                  <c:v>-520</c:v>
                </c:pt>
                <c:pt idx="66">
                  <c:v>-401</c:v>
                </c:pt>
                <c:pt idx="67">
                  <c:v>-307</c:v>
                </c:pt>
                <c:pt idx="68">
                  <c:v>-212</c:v>
                </c:pt>
                <c:pt idx="69">
                  <c:v>-117</c:v>
                </c:pt>
                <c:pt idx="70">
                  <c:v>-23</c:v>
                </c:pt>
                <c:pt idx="71">
                  <c:v>71</c:v>
                </c:pt>
                <c:pt idx="72">
                  <c:v>166</c:v>
                </c:pt>
                <c:pt idx="73">
                  <c:v>260</c:v>
                </c:pt>
                <c:pt idx="74">
                  <c:v>355</c:v>
                </c:pt>
                <c:pt idx="75">
                  <c:v>426</c:v>
                </c:pt>
                <c:pt idx="76">
                  <c:v>497</c:v>
                </c:pt>
                <c:pt idx="77">
                  <c:v>568</c:v>
                </c:pt>
                <c:pt idx="78">
                  <c:v>639</c:v>
                </c:pt>
                <c:pt idx="79">
                  <c:v>686</c:v>
                </c:pt>
                <c:pt idx="80">
                  <c:v>734</c:v>
                </c:pt>
                <c:pt idx="81">
                  <c:v>757</c:v>
                </c:pt>
                <c:pt idx="82">
                  <c:v>781</c:v>
                </c:pt>
                <c:pt idx="83">
                  <c:v>828</c:v>
                </c:pt>
                <c:pt idx="84">
                  <c:v>828</c:v>
                </c:pt>
                <c:pt idx="85">
                  <c:v>852</c:v>
                </c:pt>
                <c:pt idx="86">
                  <c:v>852</c:v>
                </c:pt>
                <c:pt idx="87">
                  <c:v>828</c:v>
                </c:pt>
                <c:pt idx="88">
                  <c:v>828</c:v>
                </c:pt>
                <c:pt idx="89">
                  <c:v>804</c:v>
                </c:pt>
                <c:pt idx="90">
                  <c:v>781</c:v>
                </c:pt>
                <c:pt idx="91">
                  <c:v>734</c:v>
                </c:pt>
                <c:pt idx="92">
                  <c:v>710</c:v>
                </c:pt>
                <c:pt idx="93">
                  <c:v>663</c:v>
                </c:pt>
                <c:pt idx="94">
                  <c:v>615</c:v>
                </c:pt>
                <c:pt idx="95">
                  <c:v>544</c:v>
                </c:pt>
                <c:pt idx="96">
                  <c:v>497</c:v>
                </c:pt>
                <c:pt idx="97">
                  <c:v>450</c:v>
                </c:pt>
                <c:pt idx="98">
                  <c:v>379</c:v>
                </c:pt>
                <c:pt idx="99">
                  <c:v>308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0</c:v>
                </c:pt>
                <c:pt idx="105">
                  <c:v>-70</c:v>
                </c:pt>
                <c:pt idx="106">
                  <c:v>-141</c:v>
                </c:pt>
                <c:pt idx="107">
                  <c:v>-188</c:v>
                </c:pt>
                <c:pt idx="108">
                  <c:v>-236</c:v>
                </c:pt>
                <c:pt idx="109">
                  <c:v>-307</c:v>
                </c:pt>
                <c:pt idx="110">
                  <c:v>-354</c:v>
                </c:pt>
                <c:pt idx="111">
                  <c:v>-378</c:v>
                </c:pt>
                <c:pt idx="112">
                  <c:v>-425</c:v>
                </c:pt>
                <c:pt idx="113">
                  <c:v>-449</c:v>
                </c:pt>
                <c:pt idx="114">
                  <c:v>-496</c:v>
                </c:pt>
                <c:pt idx="115">
                  <c:v>-520</c:v>
                </c:pt>
                <c:pt idx="116">
                  <c:v>-543</c:v>
                </c:pt>
                <c:pt idx="117">
                  <c:v>-567</c:v>
                </c:pt>
                <c:pt idx="118">
                  <c:v>-567</c:v>
                </c:pt>
                <c:pt idx="119">
                  <c:v>-567</c:v>
                </c:pt>
                <c:pt idx="120">
                  <c:v>-567</c:v>
                </c:pt>
                <c:pt idx="121">
                  <c:v>-567</c:v>
                </c:pt>
                <c:pt idx="122">
                  <c:v>-567</c:v>
                </c:pt>
                <c:pt idx="123">
                  <c:v>-543</c:v>
                </c:pt>
                <c:pt idx="124">
                  <c:v>-543</c:v>
                </c:pt>
                <c:pt idx="125">
                  <c:v>-520</c:v>
                </c:pt>
                <c:pt idx="126">
                  <c:v>-496</c:v>
                </c:pt>
                <c:pt idx="127">
                  <c:v>-449</c:v>
                </c:pt>
                <c:pt idx="128">
                  <c:v>-425</c:v>
                </c:pt>
                <c:pt idx="129">
                  <c:v>-401</c:v>
                </c:pt>
                <c:pt idx="130">
                  <c:v>-354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-188</c:v>
                </c:pt>
                <c:pt idx="135">
                  <c:v>-141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47</c:v>
                </c:pt>
                <c:pt idx="141">
                  <c:v>95</c:v>
                </c:pt>
                <c:pt idx="142">
                  <c:v>118</c:v>
                </c:pt>
                <c:pt idx="143">
                  <c:v>166</c:v>
                </c:pt>
                <c:pt idx="144">
                  <c:v>189</c:v>
                </c:pt>
                <c:pt idx="145">
                  <c:v>213</c:v>
                </c:pt>
                <c:pt idx="146">
                  <c:v>260</c:v>
                </c:pt>
                <c:pt idx="147">
                  <c:v>284</c:v>
                </c:pt>
                <c:pt idx="148">
                  <c:v>284</c:v>
                </c:pt>
                <c:pt idx="149">
                  <c:v>308</c:v>
                </c:pt>
                <c:pt idx="150">
                  <c:v>331</c:v>
                </c:pt>
                <c:pt idx="151">
                  <c:v>331</c:v>
                </c:pt>
                <c:pt idx="152">
                  <c:v>355</c:v>
                </c:pt>
                <c:pt idx="153">
                  <c:v>355</c:v>
                </c:pt>
                <c:pt idx="154">
                  <c:v>355</c:v>
                </c:pt>
                <c:pt idx="155">
                  <c:v>355</c:v>
                </c:pt>
                <c:pt idx="156">
                  <c:v>331</c:v>
                </c:pt>
                <c:pt idx="157">
                  <c:v>331</c:v>
                </c:pt>
                <c:pt idx="158">
                  <c:v>331</c:v>
                </c:pt>
                <c:pt idx="159">
                  <c:v>308</c:v>
                </c:pt>
                <c:pt idx="160">
                  <c:v>308</c:v>
                </c:pt>
                <c:pt idx="161">
                  <c:v>284</c:v>
                </c:pt>
                <c:pt idx="162">
                  <c:v>260</c:v>
                </c:pt>
                <c:pt idx="163">
                  <c:v>237</c:v>
                </c:pt>
                <c:pt idx="164">
                  <c:v>213</c:v>
                </c:pt>
                <c:pt idx="165">
                  <c:v>189</c:v>
                </c:pt>
                <c:pt idx="166">
                  <c:v>166</c:v>
                </c:pt>
                <c:pt idx="167">
                  <c:v>142</c:v>
                </c:pt>
                <c:pt idx="168">
                  <c:v>118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0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-165</c:v>
                </c:pt>
                <c:pt idx="180">
                  <c:v>-165</c:v>
                </c:pt>
                <c:pt idx="181">
                  <c:v>-188</c:v>
                </c:pt>
                <c:pt idx="182">
                  <c:v>-188</c:v>
                </c:pt>
                <c:pt idx="183">
                  <c:v>-212</c:v>
                </c:pt>
                <c:pt idx="184">
                  <c:v>-212</c:v>
                </c:pt>
                <c:pt idx="185">
                  <c:v>-236</c:v>
                </c:pt>
                <c:pt idx="186">
                  <c:v>-236</c:v>
                </c:pt>
                <c:pt idx="187">
                  <c:v>-236</c:v>
                </c:pt>
                <c:pt idx="188">
                  <c:v>-236</c:v>
                </c:pt>
                <c:pt idx="189">
                  <c:v>-236</c:v>
                </c:pt>
                <c:pt idx="190">
                  <c:v>-236</c:v>
                </c:pt>
                <c:pt idx="191">
                  <c:v>-236</c:v>
                </c:pt>
                <c:pt idx="192">
                  <c:v>-236</c:v>
                </c:pt>
                <c:pt idx="193">
                  <c:v>-212</c:v>
                </c:pt>
                <c:pt idx="194">
                  <c:v>-212</c:v>
                </c:pt>
                <c:pt idx="195">
                  <c:v>-188</c:v>
                </c:pt>
                <c:pt idx="196">
                  <c:v>-188</c:v>
                </c:pt>
                <c:pt idx="197">
                  <c:v>-188</c:v>
                </c:pt>
                <c:pt idx="198">
                  <c:v>-165</c:v>
                </c:pt>
                <c:pt idx="199">
                  <c:v>-141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24</c:v>
                </c:pt>
                <c:pt idx="211">
                  <c:v>47</c:v>
                </c:pt>
                <c:pt idx="212">
                  <c:v>47</c:v>
                </c:pt>
                <c:pt idx="213">
                  <c:v>71</c:v>
                </c:pt>
                <c:pt idx="214">
                  <c:v>71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95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-23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-70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-46</c:v>
                </c:pt>
                <c:pt idx="324">
                  <c:v>-46</c:v>
                </c:pt>
                <c:pt idx="325">
                  <c:v>-23</c:v>
                </c:pt>
                <c:pt idx="326">
                  <c:v>-23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-23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0</c:v>
                </c:pt>
                <c:pt idx="366">
                  <c:v>0</c:v>
                </c:pt>
                <c:pt idx="367">
                  <c:v>24</c:v>
                </c:pt>
                <c:pt idx="368">
                  <c:v>24</c:v>
                </c:pt>
                <c:pt idx="369">
                  <c:v>0</c:v>
                </c:pt>
                <c:pt idx="370">
                  <c:v>0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0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-23</c:v>
                </c:pt>
                <c:pt idx="487">
                  <c:v>-23</c:v>
                </c:pt>
                <c:pt idx="488">
                  <c:v>0</c:v>
                </c:pt>
                <c:pt idx="489">
                  <c:v>-23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Sheet2!$Q$1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Sheet2!$Q$2:$Q$517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1822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1585</c:v>
                </c:pt>
                <c:pt idx="8">
                  <c:v>1514</c:v>
                </c:pt>
                <c:pt idx="9">
                  <c:v>1443</c:v>
                </c:pt>
                <c:pt idx="10">
                  <c:v>1372</c:v>
                </c:pt>
                <c:pt idx="11">
                  <c:v>1301</c:v>
                </c:pt>
                <c:pt idx="12">
                  <c:v>1278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757</c:v>
                </c:pt>
                <c:pt idx="20">
                  <c:v>663</c:v>
                </c:pt>
                <c:pt idx="21">
                  <c:v>568</c:v>
                </c:pt>
                <c:pt idx="22">
                  <c:v>473</c:v>
                </c:pt>
                <c:pt idx="23">
                  <c:v>379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-378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-709</c:v>
                </c:pt>
                <c:pt idx="36">
                  <c:v>-780</c:v>
                </c:pt>
                <c:pt idx="37">
                  <c:v>-874</c:v>
                </c:pt>
                <c:pt idx="38">
                  <c:v>-922</c:v>
                </c:pt>
                <c:pt idx="39">
                  <c:v>-993</c:v>
                </c:pt>
                <c:pt idx="40">
                  <c:v>-1064</c:v>
                </c:pt>
                <c:pt idx="41">
                  <c:v>-1111</c:v>
                </c:pt>
                <c:pt idx="42">
                  <c:v>-1158</c:v>
                </c:pt>
                <c:pt idx="43">
                  <c:v>-1206</c:v>
                </c:pt>
                <c:pt idx="44">
                  <c:v>-1253</c:v>
                </c:pt>
                <c:pt idx="45">
                  <c:v>-1300</c:v>
                </c:pt>
                <c:pt idx="46">
                  <c:v>-1324</c:v>
                </c:pt>
                <c:pt idx="47">
                  <c:v>-1348</c:v>
                </c:pt>
                <c:pt idx="48">
                  <c:v>-1371</c:v>
                </c:pt>
                <c:pt idx="49">
                  <c:v>-1371</c:v>
                </c:pt>
                <c:pt idx="50">
                  <c:v>-1395</c:v>
                </c:pt>
                <c:pt idx="51">
                  <c:v>-1395</c:v>
                </c:pt>
                <c:pt idx="52">
                  <c:v>-1395</c:v>
                </c:pt>
                <c:pt idx="53">
                  <c:v>-1371</c:v>
                </c:pt>
                <c:pt idx="54">
                  <c:v>-1348</c:v>
                </c:pt>
                <c:pt idx="55">
                  <c:v>-1324</c:v>
                </c:pt>
                <c:pt idx="56">
                  <c:v>-1277</c:v>
                </c:pt>
                <c:pt idx="57">
                  <c:v>-1206</c:v>
                </c:pt>
                <c:pt idx="58">
                  <c:v>-1158</c:v>
                </c:pt>
                <c:pt idx="59">
                  <c:v>-1087</c:v>
                </c:pt>
                <c:pt idx="60">
                  <c:v>-993</c:v>
                </c:pt>
                <c:pt idx="61">
                  <c:v>-922</c:v>
                </c:pt>
                <c:pt idx="62">
                  <c:v>-827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-425</c:v>
                </c:pt>
                <c:pt idx="67">
                  <c:v>-330</c:v>
                </c:pt>
                <c:pt idx="68">
                  <c:v>-212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355</c:v>
                </c:pt>
                <c:pt idx="75">
                  <c:v>450</c:v>
                </c:pt>
                <c:pt idx="76">
                  <c:v>521</c:v>
                </c:pt>
                <c:pt idx="77">
                  <c:v>592</c:v>
                </c:pt>
                <c:pt idx="78">
                  <c:v>663</c:v>
                </c:pt>
                <c:pt idx="79">
                  <c:v>710</c:v>
                </c:pt>
                <c:pt idx="80">
                  <c:v>757</c:v>
                </c:pt>
                <c:pt idx="81">
                  <c:v>804</c:v>
                </c:pt>
                <c:pt idx="82">
                  <c:v>828</c:v>
                </c:pt>
                <c:pt idx="83">
                  <c:v>852</c:v>
                </c:pt>
                <c:pt idx="84">
                  <c:v>875</c:v>
                </c:pt>
                <c:pt idx="85">
                  <c:v>899</c:v>
                </c:pt>
                <c:pt idx="86">
                  <c:v>899</c:v>
                </c:pt>
                <c:pt idx="87">
                  <c:v>875</c:v>
                </c:pt>
                <c:pt idx="88">
                  <c:v>875</c:v>
                </c:pt>
                <c:pt idx="89">
                  <c:v>828</c:v>
                </c:pt>
                <c:pt idx="90">
                  <c:v>804</c:v>
                </c:pt>
                <c:pt idx="91">
                  <c:v>781</c:v>
                </c:pt>
                <c:pt idx="92">
                  <c:v>734</c:v>
                </c:pt>
                <c:pt idx="93">
                  <c:v>686</c:v>
                </c:pt>
                <c:pt idx="94">
                  <c:v>639</c:v>
                </c:pt>
                <c:pt idx="95">
                  <c:v>592</c:v>
                </c:pt>
                <c:pt idx="96">
                  <c:v>521</c:v>
                </c:pt>
                <c:pt idx="97">
                  <c:v>473</c:v>
                </c:pt>
                <c:pt idx="98">
                  <c:v>402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142</c:v>
                </c:pt>
                <c:pt idx="103">
                  <c:v>71</c:v>
                </c:pt>
                <c:pt idx="104">
                  <c:v>-23</c:v>
                </c:pt>
                <c:pt idx="105">
                  <c:v>-70</c:v>
                </c:pt>
                <c:pt idx="106">
                  <c:v>-141</c:v>
                </c:pt>
                <c:pt idx="107">
                  <c:v>-188</c:v>
                </c:pt>
                <c:pt idx="108">
                  <c:v>-259</c:v>
                </c:pt>
                <c:pt idx="109">
                  <c:v>-307</c:v>
                </c:pt>
                <c:pt idx="110">
                  <c:v>-354</c:v>
                </c:pt>
                <c:pt idx="111">
                  <c:v>-401</c:v>
                </c:pt>
                <c:pt idx="112">
                  <c:v>-449</c:v>
                </c:pt>
                <c:pt idx="113">
                  <c:v>-496</c:v>
                </c:pt>
                <c:pt idx="114">
                  <c:v>-520</c:v>
                </c:pt>
                <c:pt idx="115">
                  <c:v>-543</c:v>
                </c:pt>
                <c:pt idx="116">
                  <c:v>-567</c:v>
                </c:pt>
                <c:pt idx="117">
                  <c:v>-567</c:v>
                </c:pt>
                <c:pt idx="118">
                  <c:v>-591</c:v>
                </c:pt>
                <c:pt idx="119">
                  <c:v>-591</c:v>
                </c:pt>
                <c:pt idx="120">
                  <c:v>-591</c:v>
                </c:pt>
                <c:pt idx="121">
                  <c:v>-591</c:v>
                </c:pt>
                <c:pt idx="122">
                  <c:v>-591</c:v>
                </c:pt>
                <c:pt idx="123">
                  <c:v>-567</c:v>
                </c:pt>
                <c:pt idx="124">
                  <c:v>-567</c:v>
                </c:pt>
                <c:pt idx="125">
                  <c:v>-543</c:v>
                </c:pt>
                <c:pt idx="126">
                  <c:v>-520</c:v>
                </c:pt>
                <c:pt idx="127">
                  <c:v>-472</c:v>
                </c:pt>
                <c:pt idx="128">
                  <c:v>-449</c:v>
                </c:pt>
                <c:pt idx="129">
                  <c:v>-401</c:v>
                </c:pt>
                <c:pt idx="130">
                  <c:v>-378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47</c:v>
                </c:pt>
                <c:pt idx="141">
                  <c:v>95</c:v>
                </c:pt>
                <c:pt idx="142">
                  <c:v>142</c:v>
                </c:pt>
                <c:pt idx="143">
                  <c:v>166</c:v>
                </c:pt>
                <c:pt idx="144">
                  <c:v>213</c:v>
                </c:pt>
                <c:pt idx="145">
                  <c:v>237</c:v>
                </c:pt>
                <c:pt idx="146">
                  <c:v>260</c:v>
                </c:pt>
                <c:pt idx="147">
                  <c:v>284</c:v>
                </c:pt>
                <c:pt idx="148">
                  <c:v>308</c:v>
                </c:pt>
                <c:pt idx="149">
                  <c:v>331</c:v>
                </c:pt>
                <c:pt idx="150">
                  <c:v>331</c:v>
                </c:pt>
                <c:pt idx="151">
                  <c:v>355</c:v>
                </c:pt>
                <c:pt idx="152">
                  <c:v>355</c:v>
                </c:pt>
                <c:pt idx="153">
                  <c:v>355</c:v>
                </c:pt>
                <c:pt idx="154">
                  <c:v>379</c:v>
                </c:pt>
                <c:pt idx="155">
                  <c:v>379</c:v>
                </c:pt>
                <c:pt idx="156">
                  <c:v>355</c:v>
                </c:pt>
                <c:pt idx="157">
                  <c:v>355</c:v>
                </c:pt>
                <c:pt idx="158">
                  <c:v>355</c:v>
                </c:pt>
                <c:pt idx="159">
                  <c:v>331</c:v>
                </c:pt>
                <c:pt idx="160">
                  <c:v>308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-117</c:v>
                </c:pt>
                <c:pt idx="179">
                  <c:v>-165</c:v>
                </c:pt>
                <c:pt idx="180">
                  <c:v>-188</c:v>
                </c:pt>
                <c:pt idx="181">
                  <c:v>-188</c:v>
                </c:pt>
                <c:pt idx="182">
                  <c:v>-212</c:v>
                </c:pt>
                <c:pt idx="183">
                  <c:v>-212</c:v>
                </c:pt>
                <c:pt idx="184">
                  <c:v>-236</c:v>
                </c:pt>
                <c:pt idx="185">
                  <c:v>-236</c:v>
                </c:pt>
                <c:pt idx="186">
                  <c:v>-259</c:v>
                </c:pt>
                <c:pt idx="187">
                  <c:v>-236</c:v>
                </c:pt>
                <c:pt idx="188">
                  <c:v>-236</c:v>
                </c:pt>
                <c:pt idx="189">
                  <c:v>-259</c:v>
                </c:pt>
                <c:pt idx="190">
                  <c:v>-236</c:v>
                </c:pt>
                <c:pt idx="191">
                  <c:v>-236</c:v>
                </c:pt>
                <c:pt idx="192">
                  <c:v>-236</c:v>
                </c:pt>
                <c:pt idx="193">
                  <c:v>-212</c:v>
                </c:pt>
                <c:pt idx="194">
                  <c:v>-212</c:v>
                </c:pt>
                <c:pt idx="195">
                  <c:v>-212</c:v>
                </c:pt>
                <c:pt idx="196">
                  <c:v>-188</c:v>
                </c:pt>
                <c:pt idx="197">
                  <c:v>-188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24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118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95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-46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-70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0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-23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0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0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-23</c:v>
                </c:pt>
                <c:pt idx="478">
                  <c:v>0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Sheet2!$R$1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Sheet2!$R$2:$R$517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1751</c:v>
                </c:pt>
                <c:pt idx="3">
                  <c:v>1917</c:v>
                </c:pt>
                <c:pt idx="4">
                  <c:v>1846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1585</c:v>
                </c:pt>
                <c:pt idx="9">
                  <c:v>1491</c:v>
                </c:pt>
                <c:pt idx="10">
                  <c:v>1443</c:v>
                </c:pt>
                <c:pt idx="11">
                  <c:v>1372</c:v>
                </c:pt>
                <c:pt idx="12">
                  <c:v>1325</c:v>
                </c:pt>
                <c:pt idx="13">
                  <c:v>1278</c:v>
                </c:pt>
                <c:pt idx="14">
                  <c:v>1207</c:v>
                </c:pt>
                <c:pt idx="15">
                  <c:v>1136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592</c:v>
                </c:pt>
                <c:pt idx="22">
                  <c:v>497</c:v>
                </c:pt>
                <c:pt idx="23">
                  <c:v>379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-567</c:v>
                </c:pt>
                <c:pt idx="34">
                  <c:v>-662</c:v>
                </c:pt>
                <c:pt idx="35">
                  <c:v>-756</c:v>
                </c:pt>
                <c:pt idx="36">
                  <c:v>-827</c:v>
                </c:pt>
                <c:pt idx="37">
                  <c:v>-898</c:v>
                </c:pt>
                <c:pt idx="38">
                  <c:v>-969</c:v>
                </c:pt>
                <c:pt idx="39">
                  <c:v>-1040</c:v>
                </c:pt>
                <c:pt idx="40">
                  <c:v>-1111</c:v>
                </c:pt>
                <c:pt idx="41">
                  <c:v>-1158</c:v>
                </c:pt>
                <c:pt idx="42">
                  <c:v>-1206</c:v>
                </c:pt>
                <c:pt idx="43">
                  <c:v>-1277</c:v>
                </c:pt>
                <c:pt idx="44">
                  <c:v>-1324</c:v>
                </c:pt>
                <c:pt idx="45">
                  <c:v>-1348</c:v>
                </c:pt>
                <c:pt idx="46">
                  <c:v>-1395</c:v>
                </c:pt>
                <c:pt idx="47">
                  <c:v>-1419</c:v>
                </c:pt>
                <c:pt idx="48">
                  <c:v>-1442</c:v>
                </c:pt>
                <c:pt idx="49">
                  <c:v>-1442</c:v>
                </c:pt>
                <c:pt idx="50">
                  <c:v>-1466</c:v>
                </c:pt>
                <c:pt idx="51">
                  <c:v>-1466</c:v>
                </c:pt>
                <c:pt idx="52">
                  <c:v>-1466</c:v>
                </c:pt>
                <c:pt idx="53">
                  <c:v>-1442</c:v>
                </c:pt>
                <c:pt idx="54">
                  <c:v>-1419</c:v>
                </c:pt>
                <c:pt idx="55">
                  <c:v>-1371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-1040</c:v>
                </c:pt>
                <c:pt idx="61">
                  <c:v>-969</c:v>
                </c:pt>
                <c:pt idx="62">
                  <c:v>-874</c:v>
                </c:pt>
                <c:pt idx="63">
                  <c:v>-780</c:v>
                </c:pt>
                <c:pt idx="64">
                  <c:v>-662</c:v>
                </c:pt>
                <c:pt idx="65">
                  <c:v>-567</c:v>
                </c:pt>
                <c:pt idx="66">
                  <c:v>-449</c:v>
                </c:pt>
                <c:pt idx="67">
                  <c:v>-330</c:v>
                </c:pt>
                <c:pt idx="68">
                  <c:v>-236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189</c:v>
                </c:pt>
                <c:pt idx="73">
                  <c:v>308</c:v>
                </c:pt>
                <c:pt idx="74">
                  <c:v>379</c:v>
                </c:pt>
                <c:pt idx="75">
                  <c:v>473</c:v>
                </c:pt>
                <c:pt idx="76">
                  <c:v>544</c:v>
                </c:pt>
                <c:pt idx="77">
                  <c:v>615</c:v>
                </c:pt>
                <c:pt idx="78">
                  <c:v>686</c:v>
                </c:pt>
                <c:pt idx="79">
                  <c:v>757</c:v>
                </c:pt>
                <c:pt idx="80">
                  <c:v>804</c:v>
                </c:pt>
                <c:pt idx="81">
                  <c:v>828</c:v>
                </c:pt>
                <c:pt idx="82">
                  <c:v>875</c:v>
                </c:pt>
                <c:pt idx="83">
                  <c:v>899</c:v>
                </c:pt>
                <c:pt idx="84">
                  <c:v>923</c:v>
                </c:pt>
                <c:pt idx="85">
                  <c:v>923</c:v>
                </c:pt>
                <c:pt idx="86">
                  <c:v>923</c:v>
                </c:pt>
                <c:pt idx="87">
                  <c:v>923</c:v>
                </c:pt>
                <c:pt idx="88">
                  <c:v>899</c:v>
                </c:pt>
                <c:pt idx="89">
                  <c:v>875</c:v>
                </c:pt>
                <c:pt idx="90">
                  <c:v>852</c:v>
                </c:pt>
                <c:pt idx="91">
                  <c:v>828</c:v>
                </c:pt>
                <c:pt idx="92">
                  <c:v>781</c:v>
                </c:pt>
                <c:pt idx="93">
                  <c:v>734</c:v>
                </c:pt>
                <c:pt idx="94">
                  <c:v>663</c:v>
                </c:pt>
                <c:pt idx="95">
                  <c:v>615</c:v>
                </c:pt>
                <c:pt idx="96">
                  <c:v>544</c:v>
                </c:pt>
                <c:pt idx="97">
                  <c:v>497</c:v>
                </c:pt>
                <c:pt idx="98">
                  <c:v>426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71</c:v>
                </c:pt>
                <c:pt idx="104">
                  <c:v>-23</c:v>
                </c:pt>
                <c:pt idx="105">
                  <c:v>-70</c:v>
                </c:pt>
                <c:pt idx="106">
                  <c:v>-141</c:v>
                </c:pt>
                <c:pt idx="107">
                  <c:v>-212</c:v>
                </c:pt>
                <c:pt idx="108">
                  <c:v>-259</c:v>
                </c:pt>
                <c:pt idx="109">
                  <c:v>-330</c:v>
                </c:pt>
                <c:pt idx="110">
                  <c:v>-378</c:v>
                </c:pt>
                <c:pt idx="111">
                  <c:v>-425</c:v>
                </c:pt>
                <c:pt idx="112">
                  <c:v>-472</c:v>
                </c:pt>
                <c:pt idx="113">
                  <c:v>-496</c:v>
                </c:pt>
                <c:pt idx="114">
                  <c:v>-543</c:v>
                </c:pt>
                <c:pt idx="115">
                  <c:v>-567</c:v>
                </c:pt>
                <c:pt idx="116">
                  <c:v>-591</c:v>
                </c:pt>
                <c:pt idx="117">
                  <c:v>-614</c:v>
                </c:pt>
                <c:pt idx="118">
                  <c:v>-614</c:v>
                </c:pt>
                <c:pt idx="119">
                  <c:v>-614</c:v>
                </c:pt>
                <c:pt idx="120">
                  <c:v>-638</c:v>
                </c:pt>
                <c:pt idx="121">
                  <c:v>-614</c:v>
                </c:pt>
                <c:pt idx="122">
                  <c:v>-614</c:v>
                </c:pt>
                <c:pt idx="123">
                  <c:v>-591</c:v>
                </c:pt>
                <c:pt idx="124">
                  <c:v>-567</c:v>
                </c:pt>
                <c:pt idx="125">
                  <c:v>-567</c:v>
                </c:pt>
                <c:pt idx="126">
                  <c:v>-543</c:v>
                </c:pt>
                <c:pt idx="127">
                  <c:v>-496</c:v>
                </c:pt>
                <c:pt idx="128">
                  <c:v>-472</c:v>
                </c:pt>
                <c:pt idx="129">
                  <c:v>-425</c:v>
                </c:pt>
                <c:pt idx="130">
                  <c:v>-378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142</c:v>
                </c:pt>
                <c:pt idx="143">
                  <c:v>189</c:v>
                </c:pt>
                <c:pt idx="144">
                  <c:v>213</c:v>
                </c:pt>
                <c:pt idx="145">
                  <c:v>260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331</c:v>
                </c:pt>
                <c:pt idx="150">
                  <c:v>355</c:v>
                </c:pt>
                <c:pt idx="151">
                  <c:v>379</c:v>
                </c:pt>
                <c:pt idx="152">
                  <c:v>379</c:v>
                </c:pt>
                <c:pt idx="153">
                  <c:v>379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379</c:v>
                </c:pt>
                <c:pt idx="158">
                  <c:v>355</c:v>
                </c:pt>
                <c:pt idx="159">
                  <c:v>331</c:v>
                </c:pt>
                <c:pt idx="160">
                  <c:v>331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142</c:v>
                </c:pt>
                <c:pt idx="169">
                  <c:v>95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-165</c:v>
                </c:pt>
                <c:pt idx="180">
                  <c:v>-188</c:v>
                </c:pt>
                <c:pt idx="181">
                  <c:v>-212</c:v>
                </c:pt>
                <c:pt idx="182">
                  <c:v>-212</c:v>
                </c:pt>
                <c:pt idx="183">
                  <c:v>-236</c:v>
                </c:pt>
                <c:pt idx="184">
                  <c:v>-236</c:v>
                </c:pt>
                <c:pt idx="185">
                  <c:v>-236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-259</c:v>
                </c:pt>
                <c:pt idx="191">
                  <c:v>-259</c:v>
                </c:pt>
                <c:pt idx="192">
                  <c:v>-236</c:v>
                </c:pt>
                <c:pt idx="193">
                  <c:v>-236</c:v>
                </c:pt>
                <c:pt idx="194">
                  <c:v>-236</c:v>
                </c:pt>
                <c:pt idx="195">
                  <c:v>-212</c:v>
                </c:pt>
                <c:pt idx="196">
                  <c:v>-212</c:v>
                </c:pt>
                <c:pt idx="197">
                  <c:v>-188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0</c:v>
                </c:pt>
                <c:pt idx="208">
                  <c:v>0</c:v>
                </c:pt>
                <c:pt idx="209">
                  <c:v>24</c:v>
                </c:pt>
                <c:pt idx="210">
                  <c:v>24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118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142</c:v>
                </c:pt>
                <c:pt idx="225">
                  <c:v>142</c:v>
                </c:pt>
                <c:pt idx="226">
                  <c:v>142</c:v>
                </c:pt>
                <c:pt idx="227">
                  <c:v>142</c:v>
                </c:pt>
                <c:pt idx="228">
                  <c:v>142</c:v>
                </c:pt>
                <c:pt idx="229">
                  <c:v>118</c:v>
                </c:pt>
                <c:pt idx="230">
                  <c:v>118</c:v>
                </c:pt>
                <c:pt idx="231">
                  <c:v>118</c:v>
                </c:pt>
                <c:pt idx="232">
                  <c:v>95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-117</c:v>
                </c:pt>
                <c:pt idx="257">
                  <c:v>-94</c:v>
                </c:pt>
                <c:pt idx="258">
                  <c:v>-117</c:v>
                </c:pt>
                <c:pt idx="259">
                  <c:v>-117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24</c:v>
                </c:pt>
                <c:pt idx="359">
                  <c:v>0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0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-23</c:v>
                </c:pt>
                <c:pt idx="388">
                  <c:v>0</c:v>
                </c:pt>
                <c:pt idx="389">
                  <c:v>0</c:v>
                </c:pt>
                <c:pt idx="390">
                  <c:v>-23</c:v>
                </c:pt>
                <c:pt idx="391">
                  <c:v>0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0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Sheet2!$S$1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Sheet2!$S$2:$S$517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1869</c:v>
                </c:pt>
                <c:pt idx="3">
                  <c:v>1988</c:v>
                </c:pt>
                <c:pt idx="4">
                  <c:v>1917</c:v>
                </c:pt>
                <c:pt idx="5">
                  <c:v>1822</c:v>
                </c:pt>
                <c:pt idx="6">
                  <c:v>1775</c:v>
                </c:pt>
                <c:pt idx="7">
                  <c:v>1727</c:v>
                </c:pt>
                <c:pt idx="8">
                  <c:v>1656</c:v>
                </c:pt>
                <c:pt idx="9">
                  <c:v>1562</c:v>
                </c:pt>
                <c:pt idx="10">
                  <c:v>1491</c:v>
                </c:pt>
                <c:pt idx="11">
                  <c:v>1443</c:v>
                </c:pt>
                <c:pt idx="12">
                  <c:v>1372</c:v>
                </c:pt>
                <c:pt idx="13">
                  <c:v>1325</c:v>
                </c:pt>
                <c:pt idx="14">
                  <c:v>1278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946</c:v>
                </c:pt>
                <c:pt idx="19">
                  <c:v>828</c:v>
                </c:pt>
                <c:pt idx="20">
                  <c:v>734</c:v>
                </c:pt>
                <c:pt idx="21">
                  <c:v>615</c:v>
                </c:pt>
                <c:pt idx="22">
                  <c:v>521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-614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-1206</c:v>
                </c:pt>
                <c:pt idx="42">
                  <c:v>-1277</c:v>
                </c:pt>
                <c:pt idx="43">
                  <c:v>-1324</c:v>
                </c:pt>
                <c:pt idx="44">
                  <c:v>-1371</c:v>
                </c:pt>
                <c:pt idx="45">
                  <c:v>-1395</c:v>
                </c:pt>
                <c:pt idx="46">
                  <c:v>-1442</c:v>
                </c:pt>
                <c:pt idx="47">
                  <c:v>-1466</c:v>
                </c:pt>
                <c:pt idx="48">
                  <c:v>-1490</c:v>
                </c:pt>
                <c:pt idx="49">
                  <c:v>-1513</c:v>
                </c:pt>
                <c:pt idx="50">
                  <c:v>-1513</c:v>
                </c:pt>
                <c:pt idx="51">
                  <c:v>-1537</c:v>
                </c:pt>
                <c:pt idx="52">
                  <c:v>-1513</c:v>
                </c:pt>
                <c:pt idx="53">
                  <c:v>-1513</c:v>
                </c:pt>
                <c:pt idx="54">
                  <c:v>-1466</c:v>
                </c:pt>
                <c:pt idx="55">
                  <c:v>-1442</c:v>
                </c:pt>
                <c:pt idx="56">
                  <c:v>-1371</c:v>
                </c:pt>
                <c:pt idx="57">
                  <c:v>-1324</c:v>
                </c:pt>
                <c:pt idx="58">
                  <c:v>-1253</c:v>
                </c:pt>
                <c:pt idx="59">
                  <c:v>-1182</c:v>
                </c:pt>
                <c:pt idx="60">
                  <c:v>-1087</c:v>
                </c:pt>
                <c:pt idx="61">
                  <c:v>-993</c:v>
                </c:pt>
                <c:pt idx="62">
                  <c:v>-898</c:v>
                </c:pt>
                <c:pt idx="63">
                  <c:v>-803</c:v>
                </c:pt>
                <c:pt idx="64">
                  <c:v>-685</c:v>
                </c:pt>
                <c:pt idx="65">
                  <c:v>-567</c:v>
                </c:pt>
                <c:pt idx="66">
                  <c:v>-472</c:v>
                </c:pt>
                <c:pt idx="67">
                  <c:v>-354</c:v>
                </c:pt>
                <c:pt idx="68">
                  <c:v>-236</c:v>
                </c:pt>
                <c:pt idx="69">
                  <c:v>-141</c:v>
                </c:pt>
                <c:pt idx="70">
                  <c:v>-23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497</c:v>
                </c:pt>
                <c:pt idx="76">
                  <c:v>568</c:v>
                </c:pt>
                <c:pt idx="77">
                  <c:v>639</c:v>
                </c:pt>
                <c:pt idx="78">
                  <c:v>734</c:v>
                </c:pt>
                <c:pt idx="79">
                  <c:v>781</c:v>
                </c:pt>
                <c:pt idx="80">
                  <c:v>828</c:v>
                </c:pt>
                <c:pt idx="81">
                  <c:v>875</c:v>
                </c:pt>
                <c:pt idx="82">
                  <c:v>923</c:v>
                </c:pt>
                <c:pt idx="83">
                  <c:v>946</c:v>
                </c:pt>
                <c:pt idx="84">
                  <c:v>946</c:v>
                </c:pt>
                <c:pt idx="85">
                  <c:v>970</c:v>
                </c:pt>
                <c:pt idx="86">
                  <c:v>970</c:v>
                </c:pt>
                <c:pt idx="87">
                  <c:v>946</c:v>
                </c:pt>
                <c:pt idx="88">
                  <c:v>946</c:v>
                </c:pt>
                <c:pt idx="89">
                  <c:v>923</c:v>
                </c:pt>
                <c:pt idx="90">
                  <c:v>899</c:v>
                </c:pt>
                <c:pt idx="91">
                  <c:v>852</c:v>
                </c:pt>
                <c:pt idx="92">
                  <c:v>804</c:v>
                </c:pt>
                <c:pt idx="93">
                  <c:v>757</c:v>
                </c:pt>
                <c:pt idx="94">
                  <c:v>710</c:v>
                </c:pt>
                <c:pt idx="95">
                  <c:v>639</c:v>
                </c:pt>
                <c:pt idx="96">
                  <c:v>568</c:v>
                </c:pt>
                <c:pt idx="97">
                  <c:v>521</c:v>
                </c:pt>
                <c:pt idx="98">
                  <c:v>426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71</c:v>
                </c:pt>
                <c:pt idx="104">
                  <c:v>-23</c:v>
                </c:pt>
                <c:pt idx="105">
                  <c:v>-70</c:v>
                </c:pt>
                <c:pt idx="106">
                  <c:v>-141</c:v>
                </c:pt>
                <c:pt idx="107">
                  <c:v>-212</c:v>
                </c:pt>
                <c:pt idx="108">
                  <c:v>-283</c:v>
                </c:pt>
                <c:pt idx="109">
                  <c:v>-330</c:v>
                </c:pt>
                <c:pt idx="110">
                  <c:v>-401</c:v>
                </c:pt>
                <c:pt idx="111">
                  <c:v>-425</c:v>
                </c:pt>
                <c:pt idx="112">
                  <c:v>-496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-614</c:v>
                </c:pt>
                <c:pt idx="117">
                  <c:v>-638</c:v>
                </c:pt>
                <c:pt idx="118">
                  <c:v>-638</c:v>
                </c:pt>
                <c:pt idx="119">
                  <c:v>-638</c:v>
                </c:pt>
                <c:pt idx="120">
                  <c:v>-662</c:v>
                </c:pt>
                <c:pt idx="121">
                  <c:v>-638</c:v>
                </c:pt>
                <c:pt idx="122">
                  <c:v>-638</c:v>
                </c:pt>
                <c:pt idx="123">
                  <c:v>-614</c:v>
                </c:pt>
                <c:pt idx="124">
                  <c:v>-591</c:v>
                </c:pt>
                <c:pt idx="125">
                  <c:v>-591</c:v>
                </c:pt>
                <c:pt idx="126">
                  <c:v>-543</c:v>
                </c:pt>
                <c:pt idx="127">
                  <c:v>-520</c:v>
                </c:pt>
                <c:pt idx="128">
                  <c:v>-496</c:v>
                </c:pt>
                <c:pt idx="129">
                  <c:v>-449</c:v>
                </c:pt>
                <c:pt idx="130">
                  <c:v>-401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142</c:v>
                </c:pt>
                <c:pt idx="143">
                  <c:v>189</c:v>
                </c:pt>
                <c:pt idx="144">
                  <c:v>237</c:v>
                </c:pt>
                <c:pt idx="145">
                  <c:v>260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379</c:v>
                </c:pt>
                <c:pt idx="152">
                  <c:v>402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379</c:v>
                </c:pt>
                <c:pt idx="158">
                  <c:v>379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-165</c:v>
                </c:pt>
                <c:pt idx="179">
                  <c:v>-165</c:v>
                </c:pt>
                <c:pt idx="180">
                  <c:v>-188</c:v>
                </c:pt>
                <c:pt idx="181">
                  <c:v>-212</c:v>
                </c:pt>
                <c:pt idx="182">
                  <c:v>-212</c:v>
                </c:pt>
                <c:pt idx="183">
                  <c:v>-236</c:v>
                </c:pt>
                <c:pt idx="184">
                  <c:v>-259</c:v>
                </c:pt>
                <c:pt idx="185">
                  <c:v>-259</c:v>
                </c:pt>
                <c:pt idx="186">
                  <c:v>-259</c:v>
                </c:pt>
                <c:pt idx="187">
                  <c:v>-259</c:v>
                </c:pt>
                <c:pt idx="188">
                  <c:v>-259</c:v>
                </c:pt>
                <c:pt idx="189">
                  <c:v>-259</c:v>
                </c:pt>
                <c:pt idx="190">
                  <c:v>-283</c:v>
                </c:pt>
                <c:pt idx="191">
                  <c:v>-259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-212</c:v>
                </c:pt>
                <c:pt idx="196">
                  <c:v>-212</c:v>
                </c:pt>
                <c:pt idx="197">
                  <c:v>-188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24</c:v>
                </c:pt>
                <c:pt idx="211">
                  <c:v>47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142</c:v>
                </c:pt>
                <c:pt idx="226">
                  <c:v>166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118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-70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-94</c:v>
                </c:pt>
                <c:pt idx="262">
                  <c:v>-94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-23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24</c:v>
                </c:pt>
                <c:pt idx="359">
                  <c:v>0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0</c:v>
                </c:pt>
                <c:pt idx="415">
                  <c:v>-23</c:v>
                </c:pt>
                <c:pt idx="416">
                  <c:v>0</c:v>
                </c:pt>
                <c:pt idx="417">
                  <c:v>-23</c:v>
                </c:pt>
                <c:pt idx="418">
                  <c:v>0</c:v>
                </c:pt>
                <c:pt idx="419">
                  <c:v>0</c:v>
                </c:pt>
                <c:pt idx="420">
                  <c:v>-23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-23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-23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0</c:v>
                </c:pt>
                <c:pt idx="484">
                  <c:v>0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-23</c:v>
                </c:pt>
                <c:pt idx="489">
                  <c:v>-23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Sheet2!$T$1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Sheet2!$T$2:$T$517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1988</c:v>
                </c:pt>
                <c:pt idx="5">
                  <c:v>1893</c:v>
                </c:pt>
                <c:pt idx="6">
                  <c:v>1846</c:v>
                </c:pt>
                <c:pt idx="7">
                  <c:v>1798</c:v>
                </c:pt>
                <c:pt idx="8">
                  <c:v>1704</c:v>
                </c:pt>
                <c:pt idx="9">
                  <c:v>1633</c:v>
                </c:pt>
                <c:pt idx="10">
                  <c:v>1538</c:v>
                </c:pt>
                <c:pt idx="11">
                  <c:v>1491</c:v>
                </c:pt>
                <c:pt idx="12">
                  <c:v>1443</c:v>
                </c:pt>
                <c:pt idx="13">
                  <c:v>1372</c:v>
                </c:pt>
                <c:pt idx="14">
                  <c:v>1301</c:v>
                </c:pt>
                <c:pt idx="15">
                  <c:v>1230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544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-354</c:v>
                </c:pt>
                <c:pt idx="31">
                  <c:v>-425</c:v>
                </c:pt>
                <c:pt idx="32">
                  <c:v>-543</c:v>
                </c:pt>
                <c:pt idx="33">
                  <c:v>-614</c:v>
                </c:pt>
                <c:pt idx="34">
                  <c:v>-709</c:v>
                </c:pt>
                <c:pt idx="35">
                  <c:v>-803</c:v>
                </c:pt>
                <c:pt idx="36">
                  <c:v>-898</c:v>
                </c:pt>
                <c:pt idx="37">
                  <c:v>-969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-1253</c:v>
                </c:pt>
                <c:pt idx="42">
                  <c:v>-1324</c:v>
                </c:pt>
                <c:pt idx="43">
                  <c:v>-1371</c:v>
                </c:pt>
                <c:pt idx="44">
                  <c:v>-1419</c:v>
                </c:pt>
                <c:pt idx="45">
                  <c:v>-1466</c:v>
                </c:pt>
                <c:pt idx="46">
                  <c:v>-1490</c:v>
                </c:pt>
                <c:pt idx="47">
                  <c:v>-1513</c:v>
                </c:pt>
                <c:pt idx="48">
                  <c:v>-1561</c:v>
                </c:pt>
                <c:pt idx="49">
                  <c:v>-1561</c:v>
                </c:pt>
                <c:pt idx="50">
                  <c:v>-1584</c:v>
                </c:pt>
                <c:pt idx="51">
                  <c:v>-1584</c:v>
                </c:pt>
                <c:pt idx="52">
                  <c:v>-1584</c:v>
                </c:pt>
                <c:pt idx="53">
                  <c:v>-1561</c:v>
                </c:pt>
                <c:pt idx="54">
                  <c:v>-1537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-1300</c:v>
                </c:pt>
                <c:pt idx="59">
                  <c:v>-1206</c:v>
                </c:pt>
                <c:pt idx="60">
                  <c:v>-1135</c:v>
                </c:pt>
                <c:pt idx="61">
                  <c:v>-1040</c:v>
                </c:pt>
                <c:pt idx="62">
                  <c:v>-922</c:v>
                </c:pt>
                <c:pt idx="63">
                  <c:v>-827</c:v>
                </c:pt>
                <c:pt idx="64">
                  <c:v>-709</c:v>
                </c:pt>
                <c:pt idx="65">
                  <c:v>-614</c:v>
                </c:pt>
                <c:pt idx="66">
                  <c:v>-496</c:v>
                </c:pt>
                <c:pt idx="67">
                  <c:v>-354</c:v>
                </c:pt>
                <c:pt idx="68">
                  <c:v>-259</c:v>
                </c:pt>
                <c:pt idx="69">
                  <c:v>-141</c:v>
                </c:pt>
                <c:pt idx="70">
                  <c:v>-23</c:v>
                </c:pt>
                <c:pt idx="71">
                  <c:v>118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521</c:v>
                </c:pt>
                <c:pt idx="76">
                  <c:v>592</c:v>
                </c:pt>
                <c:pt idx="77">
                  <c:v>686</c:v>
                </c:pt>
                <c:pt idx="78">
                  <c:v>734</c:v>
                </c:pt>
                <c:pt idx="79">
                  <c:v>804</c:v>
                </c:pt>
                <c:pt idx="80">
                  <c:v>875</c:v>
                </c:pt>
                <c:pt idx="81">
                  <c:v>923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994</c:v>
                </c:pt>
                <c:pt idx="86">
                  <c:v>994</c:v>
                </c:pt>
                <c:pt idx="87">
                  <c:v>994</c:v>
                </c:pt>
                <c:pt idx="88">
                  <c:v>970</c:v>
                </c:pt>
                <c:pt idx="89">
                  <c:v>946</c:v>
                </c:pt>
                <c:pt idx="90">
                  <c:v>923</c:v>
                </c:pt>
                <c:pt idx="91">
                  <c:v>875</c:v>
                </c:pt>
                <c:pt idx="92">
                  <c:v>828</c:v>
                </c:pt>
                <c:pt idx="93">
                  <c:v>781</c:v>
                </c:pt>
                <c:pt idx="94">
                  <c:v>734</c:v>
                </c:pt>
                <c:pt idx="95">
                  <c:v>663</c:v>
                </c:pt>
                <c:pt idx="96">
                  <c:v>592</c:v>
                </c:pt>
                <c:pt idx="97">
                  <c:v>521</c:v>
                </c:pt>
                <c:pt idx="98">
                  <c:v>450</c:v>
                </c:pt>
                <c:pt idx="99">
                  <c:v>379</c:v>
                </c:pt>
                <c:pt idx="100">
                  <c:v>308</c:v>
                </c:pt>
                <c:pt idx="101">
                  <c:v>237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-70</c:v>
                </c:pt>
                <c:pt idx="106">
                  <c:v>-165</c:v>
                </c:pt>
                <c:pt idx="107">
                  <c:v>-236</c:v>
                </c:pt>
                <c:pt idx="108">
                  <c:v>-283</c:v>
                </c:pt>
                <c:pt idx="109">
                  <c:v>-354</c:v>
                </c:pt>
                <c:pt idx="110">
                  <c:v>-401</c:v>
                </c:pt>
                <c:pt idx="111">
                  <c:v>-449</c:v>
                </c:pt>
                <c:pt idx="112">
                  <c:v>-496</c:v>
                </c:pt>
                <c:pt idx="113">
                  <c:v>-543</c:v>
                </c:pt>
                <c:pt idx="114">
                  <c:v>-591</c:v>
                </c:pt>
                <c:pt idx="115">
                  <c:v>-614</c:v>
                </c:pt>
                <c:pt idx="116">
                  <c:v>-638</c:v>
                </c:pt>
                <c:pt idx="117">
                  <c:v>-662</c:v>
                </c:pt>
                <c:pt idx="118">
                  <c:v>-685</c:v>
                </c:pt>
                <c:pt idx="119">
                  <c:v>-685</c:v>
                </c:pt>
                <c:pt idx="120">
                  <c:v>-685</c:v>
                </c:pt>
                <c:pt idx="121">
                  <c:v>-662</c:v>
                </c:pt>
                <c:pt idx="122">
                  <c:v>-662</c:v>
                </c:pt>
                <c:pt idx="123">
                  <c:v>-638</c:v>
                </c:pt>
                <c:pt idx="124">
                  <c:v>-614</c:v>
                </c:pt>
                <c:pt idx="125">
                  <c:v>-591</c:v>
                </c:pt>
                <c:pt idx="126">
                  <c:v>-567</c:v>
                </c:pt>
                <c:pt idx="127">
                  <c:v>-543</c:v>
                </c:pt>
                <c:pt idx="128">
                  <c:v>-496</c:v>
                </c:pt>
                <c:pt idx="129">
                  <c:v>-449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-117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166</c:v>
                </c:pt>
                <c:pt idx="143">
                  <c:v>189</c:v>
                </c:pt>
                <c:pt idx="144">
                  <c:v>237</c:v>
                </c:pt>
                <c:pt idx="145">
                  <c:v>260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402</c:v>
                </c:pt>
                <c:pt idx="154">
                  <c:v>426</c:v>
                </c:pt>
                <c:pt idx="155">
                  <c:v>426</c:v>
                </c:pt>
                <c:pt idx="156">
                  <c:v>402</c:v>
                </c:pt>
                <c:pt idx="157">
                  <c:v>402</c:v>
                </c:pt>
                <c:pt idx="158">
                  <c:v>379</c:v>
                </c:pt>
                <c:pt idx="159">
                  <c:v>379</c:v>
                </c:pt>
                <c:pt idx="160">
                  <c:v>355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-117</c:v>
                </c:pt>
                <c:pt idx="177">
                  <c:v>-141</c:v>
                </c:pt>
                <c:pt idx="178">
                  <c:v>-165</c:v>
                </c:pt>
                <c:pt idx="179">
                  <c:v>-165</c:v>
                </c:pt>
                <c:pt idx="180">
                  <c:v>-212</c:v>
                </c:pt>
                <c:pt idx="181">
                  <c:v>-212</c:v>
                </c:pt>
                <c:pt idx="182">
                  <c:v>-236</c:v>
                </c:pt>
                <c:pt idx="183">
                  <c:v>-236</c:v>
                </c:pt>
                <c:pt idx="184">
                  <c:v>-259</c:v>
                </c:pt>
                <c:pt idx="185">
                  <c:v>-259</c:v>
                </c:pt>
                <c:pt idx="186">
                  <c:v>-259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-259</c:v>
                </c:pt>
                <c:pt idx="192">
                  <c:v>-259</c:v>
                </c:pt>
                <c:pt idx="193">
                  <c:v>-259</c:v>
                </c:pt>
                <c:pt idx="194">
                  <c:v>-259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71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142</c:v>
                </c:pt>
                <c:pt idx="218">
                  <c:v>142</c:v>
                </c:pt>
                <c:pt idx="219">
                  <c:v>142</c:v>
                </c:pt>
                <c:pt idx="220">
                  <c:v>142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142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-46</c:v>
                </c:pt>
                <c:pt idx="248">
                  <c:v>-70</c:v>
                </c:pt>
                <c:pt idx="249">
                  <c:v>-70</c:v>
                </c:pt>
                <c:pt idx="250">
                  <c:v>-94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-23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24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71</c:v>
                </c:pt>
                <c:pt idx="293">
                  <c:v>71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-23</c:v>
                </c:pt>
                <c:pt idx="322">
                  <c:v>-23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0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24</c:v>
                </c:pt>
                <c:pt idx="375">
                  <c:v>24</c:v>
                </c:pt>
                <c:pt idx="376">
                  <c:v>24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0</c:v>
                </c:pt>
                <c:pt idx="417">
                  <c:v>-23</c:v>
                </c:pt>
                <c:pt idx="418">
                  <c:v>-23</c:v>
                </c:pt>
                <c:pt idx="419">
                  <c:v>0</c:v>
                </c:pt>
                <c:pt idx="420">
                  <c:v>0</c:v>
                </c:pt>
                <c:pt idx="421">
                  <c:v>-23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-23</c:v>
                </c:pt>
                <c:pt idx="479">
                  <c:v>-23</c:v>
                </c:pt>
                <c:pt idx="480">
                  <c:v>-23</c:v>
                </c:pt>
                <c:pt idx="481">
                  <c:v>-23</c:v>
                </c:pt>
                <c:pt idx="482">
                  <c:v>0</c:v>
                </c:pt>
                <c:pt idx="483">
                  <c:v>-23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Sheet2!$U$1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Sheet2!$U$2:$U$517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2082</c:v>
                </c:pt>
                <c:pt idx="5">
                  <c:v>1964</c:v>
                </c:pt>
                <c:pt idx="6">
                  <c:v>1917</c:v>
                </c:pt>
                <c:pt idx="7">
                  <c:v>1869</c:v>
                </c:pt>
                <c:pt idx="8">
                  <c:v>1775</c:v>
                </c:pt>
                <c:pt idx="9">
                  <c:v>1680</c:v>
                </c:pt>
                <c:pt idx="10">
                  <c:v>1609</c:v>
                </c:pt>
                <c:pt idx="11">
                  <c:v>1562</c:v>
                </c:pt>
                <c:pt idx="12">
                  <c:v>1491</c:v>
                </c:pt>
                <c:pt idx="13">
                  <c:v>1443</c:v>
                </c:pt>
                <c:pt idx="14">
                  <c:v>1372</c:v>
                </c:pt>
                <c:pt idx="15">
                  <c:v>1301</c:v>
                </c:pt>
                <c:pt idx="16">
                  <c:v>1183</c:v>
                </c:pt>
                <c:pt idx="17">
                  <c:v>1112</c:v>
                </c:pt>
                <c:pt idx="18">
                  <c:v>994</c:v>
                </c:pt>
                <c:pt idx="19">
                  <c:v>899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-259</c:v>
                </c:pt>
                <c:pt idx="30">
                  <c:v>-354</c:v>
                </c:pt>
                <c:pt idx="31">
                  <c:v>-449</c:v>
                </c:pt>
                <c:pt idx="32">
                  <c:v>-567</c:v>
                </c:pt>
                <c:pt idx="33">
                  <c:v>-662</c:v>
                </c:pt>
                <c:pt idx="34">
                  <c:v>-756</c:v>
                </c:pt>
                <c:pt idx="35">
                  <c:v>-851</c:v>
                </c:pt>
                <c:pt idx="36">
                  <c:v>-922</c:v>
                </c:pt>
                <c:pt idx="37">
                  <c:v>-1016</c:v>
                </c:pt>
                <c:pt idx="38">
                  <c:v>-1087</c:v>
                </c:pt>
                <c:pt idx="39">
                  <c:v>-1182</c:v>
                </c:pt>
                <c:pt idx="40">
                  <c:v>-1253</c:v>
                </c:pt>
                <c:pt idx="41">
                  <c:v>-1324</c:v>
                </c:pt>
                <c:pt idx="42">
                  <c:v>-1371</c:v>
                </c:pt>
                <c:pt idx="43">
                  <c:v>-1442</c:v>
                </c:pt>
                <c:pt idx="44">
                  <c:v>-1466</c:v>
                </c:pt>
                <c:pt idx="45">
                  <c:v>-1513</c:v>
                </c:pt>
                <c:pt idx="46">
                  <c:v>-1561</c:v>
                </c:pt>
                <c:pt idx="47">
                  <c:v>-1584</c:v>
                </c:pt>
                <c:pt idx="48">
                  <c:v>-1608</c:v>
                </c:pt>
                <c:pt idx="49">
                  <c:v>-1632</c:v>
                </c:pt>
                <c:pt idx="50">
                  <c:v>-1632</c:v>
                </c:pt>
                <c:pt idx="51">
                  <c:v>-1655</c:v>
                </c:pt>
                <c:pt idx="52">
                  <c:v>-1655</c:v>
                </c:pt>
                <c:pt idx="53">
                  <c:v>-1632</c:v>
                </c:pt>
                <c:pt idx="54">
                  <c:v>-1584</c:v>
                </c:pt>
                <c:pt idx="55">
                  <c:v>-1537</c:v>
                </c:pt>
                <c:pt idx="56">
                  <c:v>-1490</c:v>
                </c:pt>
                <c:pt idx="57">
                  <c:v>-1419</c:v>
                </c:pt>
                <c:pt idx="58">
                  <c:v>-1348</c:v>
                </c:pt>
                <c:pt idx="59">
                  <c:v>-1277</c:v>
                </c:pt>
                <c:pt idx="60">
                  <c:v>-1182</c:v>
                </c:pt>
                <c:pt idx="61">
                  <c:v>-1064</c:v>
                </c:pt>
                <c:pt idx="62">
                  <c:v>-969</c:v>
                </c:pt>
                <c:pt idx="63">
                  <c:v>-851</c:v>
                </c:pt>
                <c:pt idx="64">
                  <c:v>-733</c:v>
                </c:pt>
                <c:pt idx="65">
                  <c:v>-614</c:v>
                </c:pt>
                <c:pt idx="66">
                  <c:v>-496</c:v>
                </c:pt>
                <c:pt idx="67">
                  <c:v>-378</c:v>
                </c:pt>
                <c:pt idx="68">
                  <c:v>-259</c:v>
                </c:pt>
                <c:pt idx="69">
                  <c:v>-141</c:v>
                </c:pt>
                <c:pt idx="70">
                  <c:v>-23</c:v>
                </c:pt>
                <c:pt idx="71">
                  <c:v>118</c:v>
                </c:pt>
                <c:pt idx="72">
                  <c:v>237</c:v>
                </c:pt>
                <c:pt idx="73">
                  <c:v>331</c:v>
                </c:pt>
                <c:pt idx="74">
                  <c:v>426</c:v>
                </c:pt>
                <c:pt idx="75">
                  <c:v>544</c:v>
                </c:pt>
                <c:pt idx="76">
                  <c:v>615</c:v>
                </c:pt>
                <c:pt idx="77">
                  <c:v>710</c:v>
                </c:pt>
                <c:pt idx="78">
                  <c:v>781</c:v>
                </c:pt>
                <c:pt idx="79">
                  <c:v>828</c:v>
                </c:pt>
                <c:pt idx="80">
                  <c:v>899</c:v>
                </c:pt>
                <c:pt idx="81">
                  <c:v>946</c:v>
                </c:pt>
                <c:pt idx="82">
                  <c:v>994</c:v>
                </c:pt>
                <c:pt idx="83">
                  <c:v>1017</c:v>
                </c:pt>
                <c:pt idx="84">
                  <c:v>1017</c:v>
                </c:pt>
                <c:pt idx="85">
                  <c:v>1041</c:v>
                </c:pt>
                <c:pt idx="86">
                  <c:v>1041</c:v>
                </c:pt>
                <c:pt idx="87">
                  <c:v>1041</c:v>
                </c:pt>
                <c:pt idx="88">
                  <c:v>1017</c:v>
                </c:pt>
                <c:pt idx="89">
                  <c:v>994</c:v>
                </c:pt>
                <c:pt idx="90">
                  <c:v>946</c:v>
                </c:pt>
                <c:pt idx="91">
                  <c:v>923</c:v>
                </c:pt>
                <c:pt idx="92">
                  <c:v>875</c:v>
                </c:pt>
                <c:pt idx="93">
                  <c:v>804</c:v>
                </c:pt>
                <c:pt idx="94">
                  <c:v>757</c:v>
                </c:pt>
                <c:pt idx="95">
                  <c:v>686</c:v>
                </c:pt>
                <c:pt idx="96">
                  <c:v>615</c:v>
                </c:pt>
                <c:pt idx="97">
                  <c:v>544</c:v>
                </c:pt>
                <c:pt idx="98">
                  <c:v>473</c:v>
                </c:pt>
                <c:pt idx="99">
                  <c:v>379</c:v>
                </c:pt>
                <c:pt idx="100">
                  <c:v>308</c:v>
                </c:pt>
                <c:pt idx="101">
                  <c:v>237</c:v>
                </c:pt>
                <c:pt idx="102">
                  <c:v>142</c:v>
                </c:pt>
                <c:pt idx="103">
                  <c:v>71</c:v>
                </c:pt>
                <c:pt idx="104">
                  <c:v>0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-307</c:v>
                </c:pt>
                <c:pt idx="109">
                  <c:v>-378</c:v>
                </c:pt>
                <c:pt idx="110">
                  <c:v>-425</c:v>
                </c:pt>
                <c:pt idx="111">
                  <c:v>-472</c:v>
                </c:pt>
                <c:pt idx="112">
                  <c:v>-543</c:v>
                </c:pt>
                <c:pt idx="113">
                  <c:v>-567</c:v>
                </c:pt>
                <c:pt idx="114">
                  <c:v>-614</c:v>
                </c:pt>
                <c:pt idx="115">
                  <c:v>-638</c:v>
                </c:pt>
                <c:pt idx="116">
                  <c:v>-662</c:v>
                </c:pt>
                <c:pt idx="117">
                  <c:v>-685</c:v>
                </c:pt>
                <c:pt idx="118">
                  <c:v>-685</c:v>
                </c:pt>
                <c:pt idx="119">
                  <c:v>-709</c:v>
                </c:pt>
                <c:pt idx="120">
                  <c:v>-709</c:v>
                </c:pt>
                <c:pt idx="121">
                  <c:v>-709</c:v>
                </c:pt>
                <c:pt idx="122">
                  <c:v>-685</c:v>
                </c:pt>
                <c:pt idx="123">
                  <c:v>-662</c:v>
                </c:pt>
                <c:pt idx="124">
                  <c:v>-662</c:v>
                </c:pt>
                <c:pt idx="125">
                  <c:v>-614</c:v>
                </c:pt>
                <c:pt idx="126">
                  <c:v>-591</c:v>
                </c:pt>
                <c:pt idx="127">
                  <c:v>-567</c:v>
                </c:pt>
                <c:pt idx="128">
                  <c:v>-520</c:v>
                </c:pt>
                <c:pt idx="129">
                  <c:v>-496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-141</c:v>
                </c:pt>
                <c:pt idx="137">
                  <c:v>-70</c:v>
                </c:pt>
                <c:pt idx="138">
                  <c:v>-23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166</c:v>
                </c:pt>
                <c:pt idx="143">
                  <c:v>213</c:v>
                </c:pt>
                <c:pt idx="144">
                  <c:v>237</c:v>
                </c:pt>
                <c:pt idx="145">
                  <c:v>284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402</c:v>
                </c:pt>
                <c:pt idx="151">
                  <c:v>402</c:v>
                </c:pt>
                <c:pt idx="152">
                  <c:v>426</c:v>
                </c:pt>
                <c:pt idx="153">
                  <c:v>426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426</c:v>
                </c:pt>
                <c:pt idx="158">
                  <c:v>402</c:v>
                </c:pt>
                <c:pt idx="159">
                  <c:v>379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47</c:v>
                </c:pt>
                <c:pt idx="172">
                  <c:v>24</c:v>
                </c:pt>
                <c:pt idx="173">
                  <c:v>0</c:v>
                </c:pt>
                <c:pt idx="174">
                  <c:v>-46</c:v>
                </c:pt>
                <c:pt idx="175">
                  <c:v>-70</c:v>
                </c:pt>
                <c:pt idx="176">
                  <c:v>-117</c:v>
                </c:pt>
                <c:pt idx="177">
                  <c:v>-141</c:v>
                </c:pt>
                <c:pt idx="178">
                  <c:v>-141</c:v>
                </c:pt>
                <c:pt idx="179">
                  <c:v>-188</c:v>
                </c:pt>
                <c:pt idx="180">
                  <c:v>-212</c:v>
                </c:pt>
                <c:pt idx="181">
                  <c:v>-236</c:v>
                </c:pt>
                <c:pt idx="182">
                  <c:v>-236</c:v>
                </c:pt>
                <c:pt idx="183">
                  <c:v>-259</c:v>
                </c:pt>
                <c:pt idx="184">
                  <c:v>-259</c:v>
                </c:pt>
                <c:pt idx="185">
                  <c:v>-283</c:v>
                </c:pt>
                <c:pt idx="186">
                  <c:v>-283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-283</c:v>
                </c:pt>
                <c:pt idx="193">
                  <c:v>-259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-46</c:v>
                </c:pt>
                <c:pt idx="207">
                  <c:v>-23</c:v>
                </c:pt>
                <c:pt idx="208">
                  <c:v>0</c:v>
                </c:pt>
                <c:pt idx="209">
                  <c:v>24</c:v>
                </c:pt>
                <c:pt idx="210">
                  <c:v>47</c:v>
                </c:pt>
                <c:pt idx="211">
                  <c:v>71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142</c:v>
                </c:pt>
                <c:pt idx="217">
                  <c:v>142</c:v>
                </c:pt>
                <c:pt idx="218">
                  <c:v>142</c:v>
                </c:pt>
                <c:pt idx="219">
                  <c:v>142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95</c:v>
                </c:pt>
                <c:pt idx="236">
                  <c:v>71</c:v>
                </c:pt>
                <c:pt idx="237">
                  <c:v>71</c:v>
                </c:pt>
                <c:pt idx="238">
                  <c:v>47</c:v>
                </c:pt>
                <c:pt idx="239">
                  <c:v>24</c:v>
                </c:pt>
                <c:pt idx="240">
                  <c:v>24</c:v>
                </c:pt>
                <c:pt idx="241">
                  <c:v>0</c:v>
                </c:pt>
                <c:pt idx="242">
                  <c:v>0</c:v>
                </c:pt>
                <c:pt idx="243">
                  <c:v>-23</c:v>
                </c:pt>
                <c:pt idx="244">
                  <c:v>-23</c:v>
                </c:pt>
                <c:pt idx="245">
                  <c:v>-46</c:v>
                </c:pt>
                <c:pt idx="246">
                  <c:v>-46</c:v>
                </c:pt>
                <c:pt idx="247">
                  <c:v>-70</c:v>
                </c:pt>
                <c:pt idx="248">
                  <c:v>-70</c:v>
                </c:pt>
                <c:pt idx="249">
                  <c:v>-70</c:v>
                </c:pt>
                <c:pt idx="250">
                  <c:v>-94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-117</c:v>
                </c:pt>
                <c:pt idx="255">
                  <c:v>-117</c:v>
                </c:pt>
                <c:pt idx="256">
                  <c:v>-117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-46</c:v>
                </c:pt>
                <c:pt idx="274">
                  <c:v>-46</c:v>
                </c:pt>
                <c:pt idx="275">
                  <c:v>-23</c:v>
                </c:pt>
                <c:pt idx="276">
                  <c:v>-23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71</c:v>
                </c:pt>
                <c:pt idx="293">
                  <c:v>71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-46</c:v>
                </c:pt>
                <c:pt idx="321">
                  <c:v>-23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-46</c:v>
                </c:pt>
                <c:pt idx="340">
                  <c:v>-46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-23</c:v>
                </c:pt>
                <c:pt idx="345">
                  <c:v>-23</c:v>
                </c:pt>
                <c:pt idx="346">
                  <c:v>-23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24</c:v>
                </c:pt>
                <c:pt idx="358">
                  <c:v>0</c:v>
                </c:pt>
                <c:pt idx="359">
                  <c:v>0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24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-23</c:v>
                </c:pt>
                <c:pt idx="412">
                  <c:v>-23</c:v>
                </c:pt>
                <c:pt idx="413">
                  <c:v>-23</c:v>
                </c:pt>
                <c:pt idx="414">
                  <c:v>-23</c:v>
                </c:pt>
                <c:pt idx="415">
                  <c:v>-23</c:v>
                </c:pt>
                <c:pt idx="416">
                  <c:v>-23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0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-23</c:v>
                </c:pt>
                <c:pt idx="478">
                  <c:v>0</c:v>
                </c:pt>
                <c:pt idx="479">
                  <c:v>-23</c:v>
                </c:pt>
                <c:pt idx="480">
                  <c:v>-23</c:v>
                </c:pt>
                <c:pt idx="481">
                  <c:v>0</c:v>
                </c:pt>
                <c:pt idx="482">
                  <c:v>-23</c:v>
                </c:pt>
                <c:pt idx="483">
                  <c:v>-23</c:v>
                </c:pt>
                <c:pt idx="484">
                  <c:v>-23</c:v>
                </c:pt>
                <c:pt idx="485">
                  <c:v>-23</c:v>
                </c:pt>
                <c:pt idx="486">
                  <c:v>-23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673696"/>
        <c:axId val="230674256"/>
      </c:scatterChart>
      <c:valAx>
        <c:axId val="230673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674256"/>
        <c:crosses val="autoZero"/>
        <c:crossBetween val="midCat"/>
      </c:valAx>
      <c:valAx>
        <c:axId val="23067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673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105 Direct Polarity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Sheet1!$B$2:$B$517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425</c:v>
                </c:pt>
                <c:pt idx="6">
                  <c:v>413</c:v>
                </c:pt>
                <c:pt idx="7">
                  <c:v>402</c:v>
                </c:pt>
                <c:pt idx="8">
                  <c:v>384</c:v>
                </c:pt>
                <c:pt idx="9">
                  <c:v>366</c:v>
                </c:pt>
                <c:pt idx="10">
                  <c:v>348</c:v>
                </c:pt>
                <c:pt idx="11">
                  <c:v>337</c:v>
                </c:pt>
                <c:pt idx="12">
                  <c:v>325</c:v>
                </c:pt>
                <c:pt idx="13">
                  <c:v>313</c:v>
                </c:pt>
                <c:pt idx="14">
                  <c:v>301</c:v>
                </c:pt>
                <c:pt idx="15">
                  <c:v>283</c:v>
                </c:pt>
                <c:pt idx="16">
                  <c:v>266</c:v>
                </c:pt>
                <c:pt idx="17">
                  <c:v>248</c:v>
                </c:pt>
                <c:pt idx="18">
                  <c:v>224</c:v>
                </c:pt>
                <c:pt idx="19">
                  <c:v>201</c:v>
                </c:pt>
                <c:pt idx="20">
                  <c:v>177</c:v>
                </c:pt>
                <c:pt idx="21">
                  <c:v>154</c:v>
                </c:pt>
                <c:pt idx="22">
                  <c:v>130</c:v>
                </c:pt>
                <c:pt idx="23">
                  <c:v>100</c:v>
                </c:pt>
                <c:pt idx="24">
                  <c:v>71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-23</c:v>
                </c:pt>
                <c:pt idx="29">
                  <c:v>-46</c:v>
                </c:pt>
                <c:pt idx="30">
                  <c:v>-64</c:v>
                </c:pt>
                <c:pt idx="31">
                  <c:v>-88</c:v>
                </c:pt>
                <c:pt idx="32">
                  <c:v>-105</c:v>
                </c:pt>
                <c:pt idx="33">
                  <c:v>-129</c:v>
                </c:pt>
                <c:pt idx="34">
                  <c:v>-153</c:v>
                </c:pt>
                <c:pt idx="35">
                  <c:v>-170</c:v>
                </c:pt>
                <c:pt idx="36">
                  <c:v>-188</c:v>
                </c:pt>
                <c:pt idx="37">
                  <c:v>-206</c:v>
                </c:pt>
                <c:pt idx="38">
                  <c:v>-223</c:v>
                </c:pt>
                <c:pt idx="39">
                  <c:v>-241</c:v>
                </c:pt>
                <c:pt idx="40">
                  <c:v>-259</c:v>
                </c:pt>
                <c:pt idx="41">
                  <c:v>-271</c:v>
                </c:pt>
                <c:pt idx="42">
                  <c:v>-282</c:v>
                </c:pt>
                <c:pt idx="43">
                  <c:v>-294</c:v>
                </c:pt>
                <c:pt idx="44">
                  <c:v>-312</c:v>
                </c:pt>
                <c:pt idx="45">
                  <c:v>-318</c:v>
                </c:pt>
                <c:pt idx="46">
                  <c:v>-324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-347</c:v>
                </c:pt>
                <c:pt idx="51">
                  <c:v>-347</c:v>
                </c:pt>
                <c:pt idx="52">
                  <c:v>-347</c:v>
                </c:pt>
                <c:pt idx="53">
                  <c:v>-342</c:v>
                </c:pt>
                <c:pt idx="54">
                  <c:v>-342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-288</c:v>
                </c:pt>
                <c:pt idx="59">
                  <c:v>-271</c:v>
                </c:pt>
                <c:pt idx="60">
                  <c:v>-253</c:v>
                </c:pt>
                <c:pt idx="61">
                  <c:v>-235</c:v>
                </c:pt>
                <c:pt idx="62">
                  <c:v>-212</c:v>
                </c:pt>
                <c:pt idx="63">
                  <c:v>-188</c:v>
                </c:pt>
                <c:pt idx="64">
                  <c:v>-164</c:v>
                </c:pt>
                <c:pt idx="65">
                  <c:v>-141</c:v>
                </c:pt>
                <c:pt idx="66">
                  <c:v>-111</c:v>
                </c:pt>
                <c:pt idx="67">
                  <c:v>-88</c:v>
                </c:pt>
                <c:pt idx="68">
                  <c:v>-64</c:v>
                </c:pt>
                <c:pt idx="69">
                  <c:v>-34</c:v>
                </c:pt>
                <c:pt idx="70">
                  <c:v>-5</c:v>
                </c:pt>
                <c:pt idx="71">
                  <c:v>18</c:v>
                </c:pt>
                <c:pt idx="72">
                  <c:v>41</c:v>
                </c:pt>
                <c:pt idx="73">
                  <c:v>65</c:v>
                </c:pt>
                <c:pt idx="74">
                  <c:v>89</c:v>
                </c:pt>
                <c:pt idx="75">
                  <c:v>106</c:v>
                </c:pt>
                <c:pt idx="76">
                  <c:v>130</c:v>
                </c:pt>
                <c:pt idx="77">
                  <c:v>148</c:v>
                </c:pt>
                <c:pt idx="78">
                  <c:v>165</c:v>
                </c:pt>
                <c:pt idx="79">
                  <c:v>177</c:v>
                </c:pt>
                <c:pt idx="80">
                  <c:v>195</c:v>
                </c:pt>
                <c:pt idx="81">
                  <c:v>207</c:v>
                </c:pt>
                <c:pt idx="82">
                  <c:v>213</c:v>
                </c:pt>
                <c:pt idx="83">
                  <c:v>219</c:v>
                </c:pt>
                <c:pt idx="84">
                  <c:v>224</c:v>
                </c:pt>
                <c:pt idx="85">
                  <c:v>230</c:v>
                </c:pt>
                <c:pt idx="86">
                  <c:v>230</c:v>
                </c:pt>
                <c:pt idx="87">
                  <c:v>230</c:v>
                </c:pt>
                <c:pt idx="88">
                  <c:v>224</c:v>
                </c:pt>
                <c:pt idx="89">
                  <c:v>219</c:v>
                </c:pt>
                <c:pt idx="90">
                  <c:v>213</c:v>
                </c:pt>
                <c:pt idx="91">
                  <c:v>207</c:v>
                </c:pt>
                <c:pt idx="92">
                  <c:v>195</c:v>
                </c:pt>
                <c:pt idx="93">
                  <c:v>183</c:v>
                </c:pt>
                <c:pt idx="94">
                  <c:v>165</c:v>
                </c:pt>
                <c:pt idx="95">
                  <c:v>154</c:v>
                </c:pt>
                <c:pt idx="96">
                  <c:v>142</c:v>
                </c:pt>
                <c:pt idx="97">
                  <c:v>124</c:v>
                </c:pt>
                <c:pt idx="98">
                  <c:v>106</c:v>
                </c:pt>
                <c:pt idx="99">
                  <c:v>89</c:v>
                </c:pt>
                <c:pt idx="100">
                  <c:v>71</c:v>
                </c:pt>
                <c:pt idx="101">
                  <c:v>53</c:v>
                </c:pt>
                <c:pt idx="102">
                  <c:v>35</c:v>
                </c:pt>
                <c:pt idx="103">
                  <c:v>18</c:v>
                </c:pt>
                <c:pt idx="104">
                  <c:v>0</c:v>
                </c:pt>
                <c:pt idx="105">
                  <c:v>-17</c:v>
                </c:pt>
                <c:pt idx="106">
                  <c:v>-29</c:v>
                </c:pt>
                <c:pt idx="107">
                  <c:v>-46</c:v>
                </c:pt>
                <c:pt idx="108">
                  <c:v>-64</c:v>
                </c:pt>
                <c:pt idx="109">
                  <c:v>-76</c:v>
                </c:pt>
                <c:pt idx="110">
                  <c:v>-88</c:v>
                </c:pt>
                <c:pt idx="111">
                  <c:v>-99</c:v>
                </c:pt>
                <c:pt idx="112">
                  <c:v>-111</c:v>
                </c:pt>
                <c:pt idx="113">
                  <c:v>-123</c:v>
                </c:pt>
                <c:pt idx="114">
                  <c:v>-135</c:v>
                </c:pt>
                <c:pt idx="115">
                  <c:v>-141</c:v>
                </c:pt>
                <c:pt idx="116">
                  <c:v>-147</c:v>
                </c:pt>
                <c:pt idx="117">
                  <c:v>-147</c:v>
                </c:pt>
                <c:pt idx="118">
                  <c:v>-153</c:v>
                </c:pt>
                <c:pt idx="119">
                  <c:v>-158</c:v>
                </c:pt>
                <c:pt idx="120">
                  <c:v>-158</c:v>
                </c:pt>
                <c:pt idx="121">
                  <c:v>-153</c:v>
                </c:pt>
                <c:pt idx="122">
                  <c:v>-153</c:v>
                </c:pt>
                <c:pt idx="123">
                  <c:v>-147</c:v>
                </c:pt>
                <c:pt idx="124">
                  <c:v>-147</c:v>
                </c:pt>
                <c:pt idx="125">
                  <c:v>-135</c:v>
                </c:pt>
                <c:pt idx="126">
                  <c:v>-129</c:v>
                </c:pt>
                <c:pt idx="127">
                  <c:v>-123</c:v>
                </c:pt>
                <c:pt idx="128">
                  <c:v>-117</c:v>
                </c:pt>
                <c:pt idx="129">
                  <c:v>-105</c:v>
                </c:pt>
                <c:pt idx="130">
                  <c:v>-93</c:v>
                </c:pt>
                <c:pt idx="131">
                  <c:v>-82</c:v>
                </c:pt>
                <c:pt idx="132">
                  <c:v>-70</c:v>
                </c:pt>
                <c:pt idx="133">
                  <c:v>-64</c:v>
                </c:pt>
                <c:pt idx="134">
                  <c:v>-52</c:v>
                </c:pt>
                <c:pt idx="135">
                  <c:v>-40</c:v>
                </c:pt>
                <c:pt idx="136">
                  <c:v>-29</c:v>
                </c:pt>
                <c:pt idx="137">
                  <c:v>-11</c:v>
                </c:pt>
                <c:pt idx="138">
                  <c:v>0</c:v>
                </c:pt>
                <c:pt idx="139">
                  <c:v>12</c:v>
                </c:pt>
                <c:pt idx="140">
                  <c:v>18</c:v>
                </c:pt>
                <c:pt idx="141">
                  <c:v>35</c:v>
                </c:pt>
                <c:pt idx="142">
                  <c:v>41</c:v>
                </c:pt>
                <c:pt idx="143">
                  <c:v>53</c:v>
                </c:pt>
                <c:pt idx="144">
                  <c:v>59</c:v>
                </c:pt>
                <c:pt idx="145">
                  <c:v>65</c:v>
                </c:pt>
                <c:pt idx="146">
                  <c:v>77</c:v>
                </c:pt>
                <c:pt idx="147">
                  <c:v>83</c:v>
                </c:pt>
                <c:pt idx="148">
                  <c:v>89</c:v>
                </c:pt>
                <c:pt idx="149">
                  <c:v>94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94</c:v>
                </c:pt>
                <c:pt idx="159">
                  <c:v>94</c:v>
                </c:pt>
                <c:pt idx="160">
                  <c:v>89</c:v>
                </c:pt>
                <c:pt idx="161">
                  <c:v>83</c:v>
                </c:pt>
                <c:pt idx="162">
                  <c:v>77</c:v>
                </c:pt>
                <c:pt idx="163">
                  <c:v>71</c:v>
                </c:pt>
                <c:pt idx="164">
                  <c:v>65</c:v>
                </c:pt>
                <c:pt idx="165">
                  <c:v>59</c:v>
                </c:pt>
                <c:pt idx="166">
                  <c:v>53</c:v>
                </c:pt>
                <c:pt idx="167">
                  <c:v>41</c:v>
                </c:pt>
                <c:pt idx="168">
                  <c:v>35</c:v>
                </c:pt>
                <c:pt idx="169">
                  <c:v>24</c:v>
                </c:pt>
                <c:pt idx="170">
                  <c:v>18</c:v>
                </c:pt>
                <c:pt idx="171">
                  <c:v>12</c:v>
                </c:pt>
                <c:pt idx="172">
                  <c:v>0</c:v>
                </c:pt>
                <c:pt idx="173">
                  <c:v>-5</c:v>
                </c:pt>
                <c:pt idx="174">
                  <c:v>-11</c:v>
                </c:pt>
                <c:pt idx="175">
                  <c:v>-23</c:v>
                </c:pt>
                <c:pt idx="176">
                  <c:v>-29</c:v>
                </c:pt>
                <c:pt idx="177">
                  <c:v>-34</c:v>
                </c:pt>
                <c:pt idx="178">
                  <c:v>-40</c:v>
                </c:pt>
                <c:pt idx="179">
                  <c:v>-46</c:v>
                </c:pt>
                <c:pt idx="180">
                  <c:v>-52</c:v>
                </c:pt>
                <c:pt idx="181">
                  <c:v>-52</c:v>
                </c:pt>
                <c:pt idx="182">
                  <c:v>-58</c:v>
                </c:pt>
                <c:pt idx="183">
                  <c:v>-64</c:v>
                </c:pt>
                <c:pt idx="184">
                  <c:v>-64</c:v>
                </c:pt>
                <c:pt idx="185">
                  <c:v>-64</c:v>
                </c:pt>
                <c:pt idx="186">
                  <c:v>-64</c:v>
                </c:pt>
                <c:pt idx="187">
                  <c:v>-70</c:v>
                </c:pt>
                <c:pt idx="188">
                  <c:v>-70</c:v>
                </c:pt>
                <c:pt idx="189">
                  <c:v>-70</c:v>
                </c:pt>
                <c:pt idx="190">
                  <c:v>-70</c:v>
                </c:pt>
                <c:pt idx="191">
                  <c:v>-64</c:v>
                </c:pt>
                <c:pt idx="192">
                  <c:v>-64</c:v>
                </c:pt>
                <c:pt idx="193">
                  <c:v>-58</c:v>
                </c:pt>
                <c:pt idx="194">
                  <c:v>-58</c:v>
                </c:pt>
                <c:pt idx="195">
                  <c:v>-58</c:v>
                </c:pt>
                <c:pt idx="196">
                  <c:v>-52</c:v>
                </c:pt>
                <c:pt idx="197">
                  <c:v>-46</c:v>
                </c:pt>
                <c:pt idx="198">
                  <c:v>-46</c:v>
                </c:pt>
                <c:pt idx="199">
                  <c:v>-40</c:v>
                </c:pt>
                <c:pt idx="200">
                  <c:v>-34</c:v>
                </c:pt>
                <c:pt idx="201">
                  <c:v>-29</c:v>
                </c:pt>
                <c:pt idx="202">
                  <c:v>-23</c:v>
                </c:pt>
                <c:pt idx="203">
                  <c:v>-17</c:v>
                </c:pt>
                <c:pt idx="204">
                  <c:v>-11</c:v>
                </c:pt>
                <c:pt idx="205">
                  <c:v>-5</c:v>
                </c:pt>
                <c:pt idx="206">
                  <c:v>0</c:v>
                </c:pt>
                <c:pt idx="207">
                  <c:v>6</c:v>
                </c:pt>
                <c:pt idx="208">
                  <c:v>6</c:v>
                </c:pt>
                <c:pt idx="209">
                  <c:v>12</c:v>
                </c:pt>
                <c:pt idx="210">
                  <c:v>18</c:v>
                </c:pt>
                <c:pt idx="211">
                  <c:v>24</c:v>
                </c:pt>
                <c:pt idx="212">
                  <c:v>30</c:v>
                </c:pt>
                <c:pt idx="213">
                  <c:v>30</c:v>
                </c:pt>
                <c:pt idx="214">
                  <c:v>35</c:v>
                </c:pt>
                <c:pt idx="215">
                  <c:v>35</c:v>
                </c:pt>
                <c:pt idx="216">
                  <c:v>41</c:v>
                </c:pt>
                <c:pt idx="217">
                  <c:v>41</c:v>
                </c:pt>
                <c:pt idx="218">
                  <c:v>41</c:v>
                </c:pt>
                <c:pt idx="219">
                  <c:v>41</c:v>
                </c:pt>
                <c:pt idx="220">
                  <c:v>47</c:v>
                </c:pt>
                <c:pt idx="221">
                  <c:v>47</c:v>
                </c:pt>
                <c:pt idx="222">
                  <c:v>47</c:v>
                </c:pt>
                <c:pt idx="223">
                  <c:v>47</c:v>
                </c:pt>
                <c:pt idx="224">
                  <c:v>47</c:v>
                </c:pt>
                <c:pt idx="225">
                  <c:v>47</c:v>
                </c:pt>
                <c:pt idx="226">
                  <c:v>47</c:v>
                </c:pt>
                <c:pt idx="227">
                  <c:v>41</c:v>
                </c:pt>
                <c:pt idx="228">
                  <c:v>41</c:v>
                </c:pt>
                <c:pt idx="229">
                  <c:v>35</c:v>
                </c:pt>
                <c:pt idx="230">
                  <c:v>35</c:v>
                </c:pt>
                <c:pt idx="231">
                  <c:v>35</c:v>
                </c:pt>
                <c:pt idx="232">
                  <c:v>30</c:v>
                </c:pt>
                <c:pt idx="233">
                  <c:v>24</c:v>
                </c:pt>
                <c:pt idx="234">
                  <c:v>24</c:v>
                </c:pt>
                <c:pt idx="235">
                  <c:v>24</c:v>
                </c:pt>
                <c:pt idx="236">
                  <c:v>18</c:v>
                </c:pt>
                <c:pt idx="237">
                  <c:v>12</c:v>
                </c:pt>
                <c:pt idx="238">
                  <c:v>6</c:v>
                </c:pt>
                <c:pt idx="239">
                  <c:v>6</c:v>
                </c:pt>
                <c:pt idx="240">
                  <c:v>0</c:v>
                </c:pt>
                <c:pt idx="241">
                  <c:v>0</c:v>
                </c:pt>
                <c:pt idx="242">
                  <c:v>-5</c:v>
                </c:pt>
                <c:pt idx="243">
                  <c:v>-5</c:v>
                </c:pt>
                <c:pt idx="244">
                  <c:v>-11</c:v>
                </c:pt>
                <c:pt idx="245">
                  <c:v>-11</c:v>
                </c:pt>
                <c:pt idx="246">
                  <c:v>-17</c:v>
                </c:pt>
                <c:pt idx="247">
                  <c:v>-17</c:v>
                </c:pt>
                <c:pt idx="248">
                  <c:v>-23</c:v>
                </c:pt>
                <c:pt idx="249">
                  <c:v>-23</c:v>
                </c:pt>
                <c:pt idx="250">
                  <c:v>-23</c:v>
                </c:pt>
                <c:pt idx="251">
                  <c:v>-23</c:v>
                </c:pt>
                <c:pt idx="252">
                  <c:v>-29</c:v>
                </c:pt>
                <c:pt idx="253">
                  <c:v>-29</c:v>
                </c:pt>
                <c:pt idx="254">
                  <c:v>-34</c:v>
                </c:pt>
                <c:pt idx="255">
                  <c:v>-29</c:v>
                </c:pt>
                <c:pt idx="256">
                  <c:v>-29</c:v>
                </c:pt>
                <c:pt idx="257">
                  <c:v>-29</c:v>
                </c:pt>
                <c:pt idx="258">
                  <c:v>-29</c:v>
                </c:pt>
                <c:pt idx="259">
                  <c:v>-29</c:v>
                </c:pt>
                <c:pt idx="260">
                  <c:v>-29</c:v>
                </c:pt>
                <c:pt idx="261">
                  <c:v>-29</c:v>
                </c:pt>
                <c:pt idx="262">
                  <c:v>-29</c:v>
                </c:pt>
                <c:pt idx="263">
                  <c:v>-29</c:v>
                </c:pt>
                <c:pt idx="264">
                  <c:v>-23</c:v>
                </c:pt>
                <c:pt idx="265">
                  <c:v>-23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-11</c:v>
                </c:pt>
                <c:pt idx="270">
                  <c:v>-11</c:v>
                </c:pt>
                <c:pt idx="271">
                  <c:v>-5</c:v>
                </c:pt>
                <c:pt idx="272">
                  <c:v>-5</c:v>
                </c:pt>
                <c:pt idx="273">
                  <c:v>-5</c:v>
                </c:pt>
                <c:pt idx="274">
                  <c:v>0</c:v>
                </c:pt>
                <c:pt idx="275">
                  <c:v>0</c:v>
                </c:pt>
                <c:pt idx="276">
                  <c:v>6</c:v>
                </c:pt>
                <c:pt idx="277">
                  <c:v>6</c:v>
                </c:pt>
                <c:pt idx="278">
                  <c:v>6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18</c:v>
                </c:pt>
                <c:pt idx="283">
                  <c:v>12</c:v>
                </c:pt>
                <c:pt idx="284">
                  <c:v>18</c:v>
                </c:pt>
                <c:pt idx="285">
                  <c:v>18</c:v>
                </c:pt>
                <c:pt idx="286">
                  <c:v>18</c:v>
                </c:pt>
                <c:pt idx="287">
                  <c:v>18</c:v>
                </c:pt>
                <c:pt idx="288">
                  <c:v>18</c:v>
                </c:pt>
                <c:pt idx="289">
                  <c:v>18</c:v>
                </c:pt>
                <c:pt idx="290">
                  <c:v>18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18</c:v>
                </c:pt>
                <c:pt idx="295">
                  <c:v>18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6</c:v>
                </c:pt>
                <c:pt idx="306">
                  <c:v>6</c:v>
                </c:pt>
                <c:pt idx="307">
                  <c:v>6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-5</c:v>
                </c:pt>
                <c:pt idx="314">
                  <c:v>-5</c:v>
                </c:pt>
                <c:pt idx="315">
                  <c:v>-5</c:v>
                </c:pt>
                <c:pt idx="316">
                  <c:v>-5</c:v>
                </c:pt>
                <c:pt idx="317">
                  <c:v>-5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-11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-11</c:v>
                </c:pt>
                <c:pt idx="328">
                  <c:v>-11</c:v>
                </c:pt>
                <c:pt idx="329">
                  <c:v>-11</c:v>
                </c:pt>
                <c:pt idx="330">
                  <c:v>-11</c:v>
                </c:pt>
                <c:pt idx="331">
                  <c:v>-11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-11</c:v>
                </c:pt>
                <c:pt idx="336">
                  <c:v>-5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6</c:v>
                </c:pt>
                <c:pt idx="347">
                  <c:v>6</c:v>
                </c:pt>
                <c:pt idx="348">
                  <c:v>6</c:v>
                </c:pt>
                <c:pt idx="349">
                  <c:v>6</c:v>
                </c:pt>
                <c:pt idx="350">
                  <c:v>6</c:v>
                </c:pt>
                <c:pt idx="351">
                  <c:v>6</c:v>
                </c:pt>
                <c:pt idx="352">
                  <c:v>6</c:v>
                </c:pt>
                <c:pt idx="353">
                  <c:v>12</c:v>
                </c:pt>
                <c:pt idx="354">
                  <c:v>6</c:v>
                </c:pt>
                <c:pt idx="355">
                  <c:v>6</c:v>
                </c:pt>
                <c:pt idx="356">
                  <c:v>12</c:v>
                </c:pt>
                <c:pt idx="357">
                  <c:v>12</c:v>
                </c:pt>
                <c:pt idx="358">
                  <c:v>6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6</c:v>
                </c:pt>
                <c:pt idx="365">
                  <c:v>6</c:v>
                </c:pt>
                <c:pt idx="366">
                  <c:v>12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-5</c:v>
                </c:pt>
                <c:pt idx="384">
                  <c:v>-5</c:v>
                </c:pt>
                <c:pt idx="385">
                  <c:v>-5</c:v>
                </c:pt>
                <c:pt idx="386">
                  <c:v>-5</c:v>
                </c:pt>
                <c:pt idx="387">
                  <c:v>-5</c:v>
                </c:pt>
                <c:pt idx="388">
                  <c:v>-5</c:v>
                </c:pt>
                <c:pt idx="389">
                  <c:v>-5</c:v>
                </c:pt>
                <c:pt idx="390">
                  <c:v>-5</c:v>
                </c:pt>
                <c:pt idx="391">
                  <c:v>-5</c:v>
                </c:pt>
                <c:pt idx="392">
                  <c:v>-5</c:v>
                </c:pt>
                <c:pt idx="393">
                  <c:v>-5</c:v>
                </c:pt>
                <c:pt idx="394">
                  <c:v>-5</c:v>
                </c:pt>
                <c:pt idx="395">
                  <c:v>-5</c:v>
                </c:pt>
                <c:pt idx="396">
                  <c:v>-5</c:v>
                </c:pt>
                <c:pt idx="397">
                  <c:v>-5</c:v>
                </c:pt>
                <c:pt idx="398">
                  <c:v>-5</c:v>
                </c:pt>
                <c:pt idx="399">
                  <c:v>-5</c:v>
                </c:pt>
                <c:pt idx="400">
                  <c:v>-5</c:v>
                </c:pt>
                <c:pt idx="401">
                  <c:v>0</c:v>
                </c:pt>
                <c:pt idx="402">
                  <c:v>0</c:v>
                </c:pt>
                <c:pt idx="403">
                  <c:v>-5</c:v>
                </c:pt>
                <c:pt idx="404">
                  <c:v>-5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6</c:v>
                </c:pt>
                <c:pt idx="418">
                  <c:v>0</c:v>
                </c:pt>
                <c:pt idx="419">
                  <c:v>6</c:v>
                </c:pt>
                <c:pt idx="420">
                  <c:v>0</c:v>
                </c:pt>
                <c:pt idx="421">
                  <c:v>0</c:v>
                </c:pt>
                <c:pt idx="422">
                  <c:v>6</c:v>
                </c:pt>
                <c:pt idx="423">
                  <c:v>6</c:v>
                </c:pt>
                <c:pt idx="424">
                  <c:v>6</c:v>
                </c:pt>
                <c:pt idx="425">
                  <c:v>6</c:v>
                </c:pt>
                <c:pt idx="426">
                  <c:v>6</c:v>
                </c:pt>
                <c:pt idx="427">
                  <c:v>6</c:v>
                </c:pt>
                <c:pt idx="428">
                  <c:v>6</c:v>
                </c:pt>
                <c:pt idx="429">
                  <c:v>6</c:v>
                </c:pt>
                <c:pt idx="430">
                  <c:v>6</c:v>
                </c:pt>
                <c:pt idx="431">
                  <c:v>6</c:v>
                </c:pt>
                <c:pt idx="432">
                  <c:v>6</c:v>
                </c:pt>
                <c:pt idx="433">
                  <c:v>6</c:v>
                </c:pt>
                <c:pt idx="434">
                  <c:v>6</c:v>
                </c:pt>
                <c:pt idx="435">
                  <c:v>6</c:v>
                </c:pt>
                <c:pt idx="436">
                  <c:v>6</c:v>
                </c:pt>
                <c:pt idx="437">
                  <c:v>6</c:v>
                </c:pt>
                <c:pt idx="438">
                  <c:v>6</c:v>
                </c:pt>
                <c:pt idx="439">
                  <c:v>0</c:v>
                </c:pt>
                <c:pt idx="440">
                  <c:v>0</c:v>
                </c:pt>
                <c:pt idx="441">
                  <c:v>6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-5</c:v>
                </c:pt>
                <c:pt idx="461">
                  <c:v>0</c:v>
                </c:pt>
                <c:pt idx="462">
                  <c:v>-5</c:v>
                </c:pt>
                <c:pt idx="463">
                  <c:v>0</c:v>
                </c:pt>
                <c:pt idx="464">
                  <c:v>-5</c:v>
                </c:pt>
                <c:pt idx="465">
                  <c:v>-5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6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6</c:v>
                </c:pt>
                <c:pt idx="502">
                  <c:v>6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6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Sheet1!$C$2:$C$517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626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425</c:v>
                </c:pt>
                <c:pt idx="19">
                  <c:v>390</c:v>
                </c:pt>
                <c:pt idx="20">
                  <c:v>343</c:v>
                </c:pt>
                <c:pt idx="21">
                  <c:v>283</c:v>
                </c:pt>
                <c:pt idx="22">
                  <c:v>248</c:v>
                </c:pt>
                <c:pt idx="23">
                  <c:v>189</c:v>
                </c:pt>
                <c:pt idx="24">
                  <c:v>130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-613</c:v>
                </c:pt>
                <c:pt idx="45">
                  <c:v>-625</c:v>
                </c:pt>
                <c:pt idx="46">
                  <c:v>-649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-684</c:v>
                </c:pt>
                <c:pt idx="51">
                  <c:v>-684</c:v>
                </c:pt>
                <c:pt idx="52">
                  <c:v>-684</c:v>
                </c:pt>
                <c:pt idx="53">
                  <c:v>-672</c:v>
                </c:pt>
                <c:pt idx="54">
                  <c:v>-672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-212</c:v>
                </c:pt>
                <c:pt idx="67">
                  <c:v>-164</c:v>
                </c:pt>
                <c:pt idx="68">
                  <c:v>-117</c:v>
                </c:pt>
                <c:pt idx="69">
                  <c:v>-58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177</c:v>
                </c:pt>
                <c:pt idx="75">
                  <c:v>224</c:v>
                </c:pt>
                <c:pt idx="76">
                  <c:v>260</c:v>
                </c:pt>
                <c:pt idx="77">
                  <c:v>295</c:v>
                </c:pt>
                <c:pt idx="78">
                  <c:v>319</c:v>
                </c:pt>
                <c:pt idx="79">
                  <c:v>354</c:v>
                </c:pt>
                <c:pt idx="80">
                  <c:v>378</c:v>
                </c:pt>
                <c:pt idx="81">
                  <c:v>402</c:v>
                </c:pt>
                <c:pt idx="82">
                  <c:v>413</c:v>
                </c:pt>
                <c:pt idx="83">
                  <c:v>425</c:v>
                </c:pt>
                <c:pt idx="84">
                  <c:v>437</c:v>
                </c:pt>
                <c:pt idx="85">
                  <c:v>449</c:v>
                </c:pt>
                <c:pt idx="86">
                  <c:v>449</c:v>
                </c:pt>
                <c:pt idx="87">
                  <c:v>449</c:v>
                </c:pt>
                <c:pt idx="88">
                  <c:v>437</c:v>
                </c:pt>
                <c:pt idx="89">
                  <c:v>425</c:v>
                </c:pt>
                <c:pt idx="90">
                  <c:v>413</c:v>
                </c:pt>
                <c:pt idx="91">
                  <c:v>390</c:v>
                </c:pt>
                <c:pt idx="92">
                  <c:v>378</c:v>
                </c:pt>
                <c:pt idx="93">
                  <c:v>354</c:v>
                </c:pt>
                <c:pt idx="94">
                  <c:v>319</c:v>
                </c:pt>
                <c:pt idx="95">
                  <c:v>295</c:v>
                </c:pt>
                <c:pt idx="96">
                  <c:v>272</c:v>
                </c:pt>
                <c:pt idx="97">
                  <c:v>236</c:v>
                </c:pt>
                <c:pt idx="98">
                  <c:v>201</c:v>
                </c:pt>
                <c:pt idx="99">
                  <c:v>165</c:v>
                </c:pt>
                <c:pt idx="100">
                  <c:v>130</c:v>
                </c:pt>
                <c:pt idx="101">
                  <c:v>106</c:v>
                </c:pt>
                <c:pt idx="102">
                  <c:v>71</c:v>
                </c:pt>
                <c:pt idx="103">
                  <c:v>24</c:v>
                </c:pt>
                <c:pt idx="104">
                  <c:v>0</c:v>
                </c:pt>
                <c:pt idx="105">
                  <c:v>-34</c:v>
                </c:pt>
                <c:pt idx="106">
                  <c:v>-70</c:v>
                </c:pt>
                <c:pt idx="107">
                  <c:v>-105</c:v>
                </c:pt>
                <c:pt idx="108">
                  <c:v>-129</c:v>
                </c:pt>
                <c:pt idx="109">
                  <c:v>-164</c:v>
                </c:pt>
                <c:pt idx="110">
                  <c:v>-188</c:v>
                </c:pt>
                <c:pt idx="111">
                  <c:v>-200</c:v>
                </c:pt>
                <c:pt idx="112">
                  <c:v>-223</c:v>
                </c:pt>
                <c:pt idx="113">
                  <c:v>-247</c:v>
                </c:pt>
                <c:pt idx="114">
                  <c:v>-271</c:v>
                </c:pt>
                <c:pt idx="115">
                  <c:v>-282</c:v>
                </c:pt>
                <c:pt idx="116">
                  <c:v>-282</c:v>
                </c:pt>
                <c:pt idx="117">
                  <c:v>-294</c:v>
                </c:pt>
                <c:pt idx="118">
                  <c:v>-306</c:v>
                </c:pt>
                <c:pt idx="119">
                  <c:v>-306</c:v>
                </c:pt>
                <c:pt idx="120">
                  <c:v>-306</c:v>
                </c:pt>
                <c:pt idx="121">
                  <c:v>-306</c:v>
                </c:pt>
                <c:pt idx="122">
                  <c:v>-294</c:v>
                </c:pt>
                <c:pt idx="123">
                  <c:v>-294</c:v>
                </c:pt>
                <c:pt idx="124">
                  <c:v>-282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-223</c:v>
                </c:pt>
                <c:pt idx="129">
                  <c:v>-212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-117</c:v>
                </c:pt>
                <c:pt idx="134">
                  <c:v>-93</c:v>
                </c:pt>
                <c:pt idx="135">
                  <c:v>-70</c:v>
                </c:pt>
                <c:pt idx="136">
                  <c:v>-46</c:v>
                </c:pt>
                <c:pt idx="137">
                  <c:v>-23</c:v>
                </c:pt>
                <c:pt idx="138">
                  <c:v>0</c:v>
                </c:pt>
                <c:pt idx="139">
                  <c:v>12</c:v>
                </c:pt>
                <c:pt idx="140">
                  <c:v>35</c:v>
                </c:pt>
                <c:pt idx="141">
                  <c:v>59</c:v>
                </c:pt>
                <c:pt idx="142">
                  <c:v>83</c:v>
                </c:pt>
                <c:pt idx="143">
                  <c:v>94</c:v>
                </c:pt>
                <c:pt idx="144">
                  <c:v>118</c:v>
                </c:pt>
                <c:pt idx="145">
                  <c:v>130</c:v>
                </c:pt>
                <c:pt idx="146">
                  <c:v>154</c:v>
                </c:pt>
                <c:pt idx="147">
                  <c:v>165</c:v>
                </c:pt>
                <c:pt idx="148">
                  <c:v>177</c:v>
                </c:pt>
                <c:pt idx="149">
                  <c:v>177</c:v>
                </c:pt>
                <c:pt idx="150">
                  <c:v>189</c:v>
                </c:pt>
                <c:pt idx="151">
                  <c:v>201</c:v>
                </c:pt>
                <c:pt idx="152">
                  <c:v>201</c:v>
                </c:pt>
                <c:pt idx="153">
                  <c:v>201</c:v>
                </c:pt>
                <c:pt idx="154">
                  <c:v>201</c:v>
                </c:pt>
                <c:pt idx="155">
                  <c:v>201</c:v>
                </c:pt>
                <c:pt idx="156">
                  <c:v>201</c:v>
                </c:pt>
                <c:pt idx="157">
                  <c:v>189</c:v>
                </c:pt>
                <c:pt idx="158">
                  <c:v>189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142</c:v>
                </c:pt>
                <c:pt idx="163">
                  <c:v>130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59</c:v>
                </c:pt>
                <c:pt idx="169">
                  <c:v>47</c:v>
                </c:pt>
                <c:pt idx="170">
                  <c:v>35</c:v>
                </c:pt>
                <c:pt idx="171">
                  <c:v>12</c:v>
                </c:pt>
                <c:pt idx="172">
                  <c:v>0</c:v>
                </c:pt>
                <c:pt idx="173">
                  <c:v>-11</c:v>
                </c:pt>
                <c:pt idx="174">
                  <c:v>-34</c:v>
                </c:pt>
                <c:pt idx="175">
                  <c:v>-46</c:v>
                </c:pt>
                <c:pt idx="176">
                  <c:v>-58</c:v>
                </c:pt>
                <c:pt idx="177">
                  <c:v>-70</c:v>
                </c:pt>
                <c:pt idx="178">
                  <c:v>-82</c:v>
                </c:pt>
                <c:pt idx="179">
                  <c:v>-93</c:v>
                </c:pt>
                <c:pt idx="180">
                  <c:v>-105</c:v>
                </c:pt>
                <c:pt idx="181">
                  <c:v>-105</c:v>
                </c:pt>
                <c:pt idx="182">
                  <c:v>-117</c:v>
                </c:pt>
                <c:pt idx="183">
                  <c:v>-129</c:v>
                </c:pt>
                <c:pt idx="184">
                  <c:v>-129</c:v>
                </c:pt>
                <c:pt idx="185">
                  <c:v>-141</c:v>
                </c:pt>
                <c:pt idx="186">
                  <c:v>-129</c:v>
                </c:pt>
                <c:pt idx="187">
                  <c:v>-141</c:v>
                </c:pt>
                <c:pt idx="188">
                  <c:v>-141</c:v>
                </c:pt>
                <c:pt idx="189">
                  <c:v>-141</c:v>
                </c:pt>
                <c:pt idx="190">
                  <c:v>-141</c:v>
                </c:pt>
                <c:pt idx="191">
                  <c:v>-129</c:v>
                </c:pt>
                <c:pt idx="192">
                  <c:v>-129</c:v>
                </c:pt>
                <c:pt idx="193">
                  <c:v>-129</c:v>
                </c:pt>
                <c:pt idx="194">
                  <c:v>-117</c:v>
                </c:pt>
                <c:pt idx="195">
                  <c:v>-117</c:v>
                </c:pt>
                <c:pt idx="196">
                  <c:v>-105</c:v>
                </c:pt>
                <c:pt idx="197">
                  <c:v>-93</c:v>
                </c:pt>
                <c:pt idx="198">
                  <c:v>-82</c:v>
                </c:pt>
                <c:pt idx="199">
                  <c:v>-82</c:v>
                </c:pt>
                <c:pt idx="200">
                  <c:v>-70</c:v>
                </c:pt>
                <c:pt idx="201">
                  <c:v>-58</c:v>
                </c:pt>
                <c:pt idx="202">
                  <c:v>-46</c:v>
                </c:pt>
                <c:pt idx="203">
                  <c:v>-34</c:v>
                </c:pt>
                <c:pt idx="204">
                  <c:v>-23</c:v>
                </c:pt>
                <c:pt idx="205">
                  <c:v>-11</c:v>
                </c:pt>
                <c:pt idx="206">
                  <c:v>0</c:v>
                </c:pt>
                <c:pt idx="207">
                  <c:v>12</c:v>
                </c:pt>
                <c:pt idx="208">
                  <c:v>12</c:v>
                </c:pt>
                <c:pt idx="209">
                  <c:v>24</c:v>
                </c:pt>
                <c:pt idx="210">
                  <c:v>35</c:v>
                </c:pt>
                <c:pt idx="211">
                  <c:v>35</c:v>
                </c:pt>
                <c:pt idx="212">
                  <c:v>47</c:v>
                </c:pt>
                <c:pt idx="213">
                  <c:v>59</c:v>
                </c:pt>
                <c:pt idx="214">
                  <c:v>71</c:v>
                </c:pt>
                <c:pt idx="215">
                  <c:v>71</c:v>
                </c:pt>
                <c:pt idx="216">
                  <c:v>83</c:v>
                </c:pt>
                <c:pt idx="217">
                  <c:v>83</c:v>
                </c:pt>
                <c:pt idx="218">
                  <c:v>83</c:v>
                </c:pt>
                <c:pt idx="219">
                  <c:v>83</c:v>
                </c:pt>
                <c:pt idx="220">
                  <c:v>94</c:v>
                </c:pt>
                <c:pt idx="221">
                  <c:v>94</c:v>
                </c:pt>
                <c:pt idx="222">
                  <c:v>94</c:v>
                </c:pt>
                <c:pt idx="223">
                  <c:v>94</c:v>
                </c:pt>
                <c:pt idx="224">
                  <c:v>83</c:v>
                </c:pt>
                <c:pt idx="225">
                  <c:v>83</c:v>
                </c:pt>
                <c:pt idx="226">
                  <c:v>83</c:v>
                </c:pt>
                <c:pt idx="227">
                  <c:v>83</c:v>
                </c:pt>
                <c:pt idx="228">
                  <c:v>83</c:v>
                </c:pt>
                <c:pt idx="229">
                  <c:v>71</c:v>
                </c:pt>
                <c:pt idx="230">
                  <c:v>71</c:v>
                </c:pt>
                <c:pt idx="231">
                  <c:v>59</c:v>
                </c:pt>
                <c:pt idx="232">
                  <c:v>59</c:v>
                </c:pt>
                <c:pt idx="233">
                  <c:v>47</c:v>
                </c:pt>
                <c:pt idx="234">
                  <c:v>47</c:v>
                </c:pt>
                <c:pt idx="235">
                  <c:v>35</c:v>
                </c:pt>
                <c:pt idx="236">
                  <c:v>24</c:v>
                </c:pt>
                <c:pt idx="237">
                  <c:v>24</c:v>
                </c:pt>
                <c:pt idx="238">
                  <c:v>12</c:v>
                </c:pt>
                <c:pt idx="239">
                  <c:v>12</c:v>
                </c:pt>
                <c:pt idx="240">
                  <c:v>0</c:v>
                </c:pt>
                <c:pt idx="241">
                  <c:v>0</c:v>
                </c:pt>
                <c:pt idx="242">
                  <c:v>-11</c:v>
                </c:pt>
                <c:pt idx="243">
                  <c:v>-23</c:v>
                </c:pt>
                <c:pt idx="244">
                  <c:v>-23</c:v>
                </c:pt>
                <c:pt idx="245">
                  <c:v>-34</c:v>
                </c:pt>
                <c:pt idx="246">
                  <c:v>-34</c:v>
                </c:pt>
                <c:pt idx="247">
                  <c:v>-34</c:v>
                </c:pt>
                <c:pt idx="248">
                  <c:v>-46</c:v>
                </c:pt>
                <c:pt idx="249">
                  <c:v>-46</c:v>
                </c:pt>
                <c:pt idx="250">
                  <c:v>-58</c:v>
                </c:pt>
                <c:pt idx="251">
                  <c:v>-58</c:v>
                </c:pt>
                <c:pt idx="252">
                  <c:v>-58</c:v>
                </c:pt>
                <c:pt idx="253">
                  <c:v>-58</c:v>
                </c:pt>
                <c:pt idx="254">
                  <c:v>-70</c:v>
                </c:pt>
                <c:pt idx="255">
                  <c:v>-58</c:v>
                </c:pt>
                <c:pt idx="256">
                  <c:v>-58</c:v>
                </c:pt>
                <c:pt idx="257">
                  <c:v>-70</c:v>
                </c:pt>
                <c:pt idx="258">
                  <c:v>-58</c:v>
                </c:pt>
                <c:pt idx="259">
                  <c:v>-58</c:v>
                </c:pt>
                <c:pt idx="260">
                  <c:v>-58</c:v>
                </c:pt>
                <c:pt idx="261">
                  <c:v>-58</c:v>
                </c:pt>
                <c:pt idx="262">
                  <c:v>-58</c:v>
                </c:pt>
                <c:pt idx="263">
                  <c:v>-58</c:v>
                </c:pt>
                <c:pt idx="264">
                  <c:v>-46</c:v>
                </c:pt>
                <c:pt idx="265">
                  <c:v>-46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-23</c:v>
                </c:pt>
                <c:pt idx="270">
                  <c:v>-23</c:v>
                </c:pt>
                <c:pt idx="271">
                  <c:v>-23</c:v>
                </c:pt>
                <c:pt idx="272">
                  <c:v>-11</c:v>
                </c:pt>
                <c:pt idx="273">
                  <c:v>-11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12</c:v>
                </c:pt>
                <c:pt idx="278">
                  <c:v>12</c:v>
                </c:pt>
                <c:pt idx="279">
                  <c:v>24</c:v>
                </c:pt>
                <c:pt idx="280">
                  <c:v>24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35</c:v>
                </c:pt>
                <c:pt idx="285">
                  <c:v>35</c:v>
                </c:pt>
                <c:pt idx="286">
                  <c:v>35</c:v>
                </c:pt>
                <c:pt idx="287">
                  <c:v>35</c:v>
                </c:pt>
                <c:pt idx="288">
                  <c:v>35</c:v>
                </c:pt>
                <c:pt idx="289">
                  <c:v>35</c:v>
                </c:pt>
                <c:pt idx="290">
                  <c:v>35</c:v>
                </c:pt>
                <c:pt idx="291">
                  <c:v>35</c:v>
                </c:pt>
                <c:pt idx="292">
                  <c:v>35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35</c:v>
                </c:pt>
                <c:pt idx="298">
                  <c:v>35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-11</c:v>
                </c:pt>
                <c:pt idx="313">
                  <c:v>-11</c:v>
                </c:pt>
                <c:pt idx="314">
                  <c:v>-11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-34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12</c:v>
                </c:pt>
                <c:pt idx="348">
                  <c:v>12</c:v>
                </c:pt>
                <c:pt idx="349">
                  <c:v>12</c:v>
                </c:pt>
                <c:pt idx="350">
                  <c:v>12</c:v>
                </c:pt>
                <c:pt idx="351">
                  <c:v>12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-11</c:v>
                </c:pt>
                <c:pt idx="383">
                  <c:v>-11</c:v>
                </c:pt>
                <c:pt idx="384">
                  <c:v>-11</c:v>
                </c:pt>
                <c:pt idx="385">
                  <c:v>-11</c:v>
                </c:pt>
                <c:pt idx="386">
                  <c:v>-11</c:v>
                </c:pt>
                <c:pt idx="387">
                  <c:v>-11</c:v>
                </c:pt>
                <c:pt idx="388">
                  <c:v>-11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0</c:v>
                </c:pt>
                <c:pt idx="407">
                  <c:v>-11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12</c:v>
                </c:pt>
                <c:pt idx="427">
                  <c:v>12</c:v>
                </c:pt>
                <c:pt idx="428">
                  <c:v>12</c:v>
                </c:pt>
                <c:pt idx="429">
                  <c:v>12</c:v>
                </c:pt>
                <c:pt idx="430">
                  <c:v>12</c:v>
                </c:pt>
                <c:pt idx="431">
                  <c:v>0</c:v>
                </c:pt>
                <c:pt idx="432">
                  <c:v>0</c:v>
                </c:pt>
                <c:pt idx="433">
                  <c:v>12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-11</c:v>
                </c:pt>
                <c:pt idx="453">
                  <c:v>0</c:v>
                </c:pt>
                <c:pt idx="454">
                  <c:v>-11</c:v>
                </c:pt>
                <c:pt idx="455">
                  <c:v>-11</c:v>
                </c:pt>
                <c:pt idx="456">
                  <c:v>-11</c:v>
                </c:pt>
                <c:pt idx="457">
                  <c:v>-11</c:v>
                </c:pt>
                <c:pt idx="458">
                  <c:v>-11</c:v>
                </c:pt>
                <c:pt idx="459">
                  <c:v>-11</c:v>
                </c:pt>
                <c:pt idx="460">
                  <c:v>-11</c:v>
                </c:pt>
                <c:pt idx="461">
                  <c:v>-11</c:v>
                </c:pt>
                <c:pt idx="462">
                  <c:v>-11</c:v>
                </c:pt>
                <c:pt idx="463">
                  <c:v>-11</c:v>
                </c:pt>
                <c:pt idx="464">
                  <c:v>0</c:v>
                </c:pt>
                <c:pt idx="465">
                  <c:v>-11</c:v>
                </c:pt>
                <c:pt idx="466">
                  <c:v>-11</c:v>
                </c:pt>
                <c:pt idx="467">
                  <c:v>-11</c:v>
                </c:pt>
                <c:pt idx="468">
                  <c:v>-11</c:v>
                </c:pt>
                <c:pt idx="469">
                  <c:v>-11</c:v>
                </c:pt>
                <c:pt idx="470">
                  <c:v>-11</c:v>
                </c:pt>
                <c:pt idx="471">
                  <c:v>-11</c:v>
                </c:pt>
                <c:pt idx="472">
                  <c:v>-11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Sheet1!$D$2:$D$517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1230</c:v>
                </c:pt>
                <c:pt idx="6">
                  <c:v>1183</c:v>
                </c:pt>
                <c:pt idx="7">
                  <c:v>1159</c:v>
                </c:pt>
                <c:pt idx="8">
                  <c:v>1112</c:v>
                </c:pt>
                <c:pt idx="9">
                  <c:v>1065</c:v>
                </c:pt>
                <c:pt idx="10">
                  <c:v>994</c:v>
                </c:pt>
                <c:pt idx="11">
                  <c:v>970</c:v>
                </c:pt>
                <c:pt idx="12">
                  <c:v>923</c:v>
                </c:pt>
                <c:pt idx="13">
                  <c:v>899</c:v>
                </c:pt>
                <c:pt idx="14">
                  <c:v>852</c:v>
                </c:pt>
                <c:pt idx="15">
                  <c:v>804</c:v>
                </c:pt>
                <c:pt idx="16">
                  <c:v>757</c:v>
                </c:pt>
                <c:pt idx="17">
                  <c:v>686</c:v>
                </c:pt>
                <c:pt idx="18">
                  <c:v>639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260</c:v>
                </c:pt>
                <c:pt idx="24">
                  <c:v>189</c:v>
                </c:pt>
                <c:pt idx="25">
                  <c:v>118</c:v>
                </c:pt>
                <c:pt idx="26">
                  <c:v>47</c:v>
                </c:pt>
                <c:pt idx="27">
                  <c:v>-23</c:v>
                </c:pt>
                <c:pt idx="28">
                  <c:v>-94</c:v>
                </c:pt>
                <c:pt idx="29">
                  <c:v>-141</c:v>
                </c:pt>
                <c:pt idx="30">
                  <c:v>-212</c:v>
                </c:pt>
                <c:pt idx="31">
                  <c:v>-283</c:v>
                </c:pt>
                <c:pt idx="32">
                  <c:v>-330</c:v>
                </c:pt>
                <c:pt idx="33">
                  <c:v>-401</c:v>
                </c:pt>
                <c:pt idx="34">
                  <c:v>-472</c:v>
                </c:pt>
                <c:pt idx="35">
                  <c:v>-520</c:v>
                </c:pt>
                <c:pt idx="36">
                  <c:v>-567</c:v>
                </c:pt>
                <c:pt idx="37">
                  <c:v>-614</c:v>
                </c:pt>
                <c:pt idx="38">
                  <c:v>-685</c:v>
                </c:pt>
                <c:pt idx="39">
                  <c:v>-709</c:v>
                </c:pt>
                <c:pt idx="40">
                  <c:v>-780</c:v>
                </c:pt>
                <c:pt idx="41">
                  <c:v>-803</c:v>
                </c:pt>
                <c:pt idx="42">
                  <c:v>-851</c:v>
                </c:pt>
                <c:pt idx="43">
                  <c:v>-898</c:v>
                </c:pt>
                <c:pt idx="44">
                  <c:v>-922</c:v>
                </c:pt>
                <c:pt idx="45">
                  <c:v>-945</c:v>
                </c:pt>
                <c:pt idx="46">
                  <c:v>-969</c:v>
                </c:pt>
                <c:pt idx="47">
                  <c:v>-993</c:v>
                </c:pt>
                <c:pt idx="48">
                  <c:v>-993</c:v>
                </c:pt>
                <c:pt idx="49">
                  <c:v>-1016</c:v>
                </c:pt>
                <c:pt idx="50">
                  <c:v>-1016</c:v>
                </c:pt>
                <c:pt idx="51">
                  <c:v>-1016</c:v>
                </c:pt>
                <c:pt idx="52">
                  <c:v>-1016</c:v>
                </c:pt>
                <c:pt idx="53">
                  <c:v>-1016</c:v>
                </c:pt>
                <c:pt idx="54">
                  <c:v>-993</c:v>
                </c:pt>
                <c:pt idx="55">
                  <c:v>-969</c:v>
                </c:pt>
                <c:pt idx="56">
                  <c:v>-945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-733</c:v>
                </c:pt>
                <c:pt idx="61">
                  <c:v>-685</c:v>
                </c:pt>
                <c:pt idx="62">
                  <c:v>-614</c:v>
                </c:pt>
                <c:pt idx="63">
                  <c:v>-543</c:v>
                </c:pt>
                <c:pt idx="64">
                  <c:v>-472</c:v>
                </c:pt>
                <c:pt idx="65">
                  <c:v>-401</c:v>
                </c:pt>
                <c:pt idx="66">
                  <c:v>-330</c:v>
                </c:pt>
                <c:pt idx="67">
                  <c:v>-236</c:v>
                </c:pt>
                <c:pt idx="68">
                  <c:v>-165</c:v>
                </c:pt>
                <c:pt idx="69">
                  <c:v>-94</c:v>
                </c:pt>
                <c:pt idx="70">
                  <c:v>-23</c:v>
                </c:pt>
                <c:pt idx="71">
                  <c:v>71</c:v>
                </c:pt>
                <c:pt idx="72">
                  <c:v>142</c:v>
                </c:pt>
                <c:pt idx="73">
                  <c:v>213</c:v>
                </c:pt>
                <c:pt idx="74">
                  <c:v>260</c:v>
                </c:pt>
                <c:pt idx="75">
                  <c:v>331</c:v>
                </c:pt>
                <c:pt idx="76">
                  <c:v>379</c:v>
                </c:pt>
                <c:pt idx="77">
                  <c:v>450</c:v>
                </c:pt>
                <c:pt idx="78">
                  <c:v>497</c:v>
                </c:pt>
                <c:pt idx="79">
                  <c:v>521</c:v>
                </c:pt>
                <c:pt idx="80">
                  <c:v>568</c:v>
                </c:pt>
                <c:pt idx="81">
                  <c:v>592</c:v>
                </c:pt>
                <c:pt idx="82">
                  <c:v>615</c:v>
                </c:pt>
                <c:pt idx="83">
                  <c:v>639</c:v>
                </c:pt>
                <c:pt idx="84">
                  <c:v>639</c:v>
                </c:pt>
                <c:pt idx="85">
                  <c:v>663</c:v>
                </c:pt>
                <c:pt idx="86">
                  <c:v>663</c:v>
                </c:pt>
                <c:pt idx="87">
                  <c:v>663</c:v>
                </c:pt>
                <c:pt idx="88">
                  <c:v>639</c:v>
                </c:pt>
                <c:pt idx="89">
                  <c:v>615</c:v>
                </c:pt>
                <c:pt idx="90">
                  <c:v>615</c:v>
                </c:pt>
                <c:pt idx="91">
                  <c:v>592</c:v>
                </c:pt>
                <c:pt idx="92">
                  <c:v>544</c:v>
                </c:pt>
                <c:pt idx="93">
                  <c:v>521</c:v>
                </c:pt>
                <c:pt idx="94">
                  <c:v>473</c:v>
                </c:pt>
                <c:pt idx="95">
                  <c:v>426</c:v>
                </c:pt>
                <c:pt idx="96">
                  <c:v>379</c:v>
                </c:pt>
                <c:pt idx="97">
                  <c:v>331</c:v>
                </c:pt>
                <c:pt idx="98">
                  <c:v>284</c:v>
                </c:pt>
                <c:pt idx="99">
                  <c:v>237</c:v>
                </c:pt>
                <c:pt idx="100">
                  <c:v>189</c:v>
                </c:pt>
                <c:pt idx="101">
                  <c:v>142</c:v>
                </c:pt>
                <c:pt idx="102">
                  <c:v>95</c:v>
                </c:pt>
                <c:pt idx="103">
                  <c:v>47</c:v>
                </c:pt>
                <c:pt idx="104">
                  <c:v>-23</c:v>
                </c:pt>
                <c:pt idx="105">
                  <c:v>-70</c:v>
                </c:pt>
                <c:pt idx="106">
                  <c:v>-117</c:v>
                </c:pt>
                <c:pt idx="107">
                  <c:v>-165</c:v>
                </c:pt>
                <c:pt idx="108">
                  <c:v>-212</c:v>
                </c:pt>
                <c:pt idx="109">
                  <c:v>-236</c:v>
                </c:pt>
                <c:pt idx="110">
                  <c:v>-283</c:v>
                </c:pt>
                <c:pt idx="111">
                  <c:v>-307</c:v>
                </c:pt>
                <c:pt idx="112">
                  <c:v>-354</c:v>
                </c:pt>
                <c:pt idx="113">
                  <c:v>-378</c:v>
                </c:pt>
                <c:pt idx="114">
                  <c:v>-401</c:v>
                </c:pt>
                <c:pt idx="115">
                  <c:v>-425</c:v>
                </c:pt>
                <c:pt idx="116">
                  <c:v>-449</c:v>
                </c:pt>
                <c:pt idx="117">
                  <c:v>-449</c:v>
                </c:pt>
                <c:pt idx="118">
                  <c:v>-472</c:v>
                </c:pt>
                <c:pt idx="119">
                  <c:v>-472</c:v>
                </c:pt>
                <c:pt idx="120">
                  <c:v>-472</c:v>
                </c:pt>
                <c:pt idx="121">
                  <c:v>-472</c:v>
                </c:pt>
                <c:pt idx="122">
                  <c:v>-449</c:v>
                </c:pt>
                <c:pt idx="123">
                  <c:v>-449</c:v>
                </c:pt>
                <c:pt idx="124">
                  <c:v>-425</c:v>
                </c:pt>
                <c:pt idx="125">
                  <c:v>-401</c:v>
                </c:pt>
                <c:pt idx="126">
                  <c:v>-378</c:v>
                </c:pt>
                <c:pt idx="127">
                  <c:v>-354</c:v>
                </c:pt>
                <c:pt idx="128">
                  <c:v>-330</c:v>
                </c:pt>
                <c:pt idx="129">
                  <c:v>-307</c:v>
                </c:pt>
                <c:pt idx="130">
                  <c:v>-283</c:v>
                </c:pt>
                <c:pt idx="131">
                  <c:v>-259</c:v>
                </c:pt>
                <c:pt idx="132">
                  <c:v>-212</c:v>
                </c:pt>
                <c:pt idx="133">
                  <c:v>-188</c:v>
                </c:pt>
                <c:pt idx="134">
                  <c:v>-141</c:v>
                </c:pt>
                <c:pt idx="135">
                  <c:v>-117</c:v>
                </c:pt>
                <c:pt idx="136">
                  <c:v>-70</c:v>
                </c:pt>
                <c:pt idx="137">
                  <c:v>-46</c:v>
                </c:pt>
                <c:pt idx="138">
                  <c:v>0</c:v>
                </c:pt>
                <c:pt idx="139">
                  <c:v>24</c:v>
                </c:pt>
                <c:pt idx="140">
                  <c:v>47</c:v>
                </c:pt>
                <c:pt idx="141">
                  <c:v>95</c:v>
                </c:pt>
                <c:pt idx="142">
                  <c:v>118</c:v>
                </c:pt>
                <c:pt idx="143">
                  <c:v>142</c:v>
                </c:pt>
                <c:pt idx="144">
                  <c:v>189</c:v>
                </c:pt>
                <c:pt idx="145">
                  <c:v>189</c:v>
                </c:pt>
                <c:pt idx="146">
                  <c:v>237</c:v>
                </c:pt>
                <c:pt idx="147">
                  <c:v>237</c:v>
                </c:pt>
                <c:pt idx="148">
                  <c:v>260</c:v>
                </c:pt>
                <c:pt idx="149">
                  <c:v>260</c:v>
                </c:pt>
                <c:pt idx="150">
                  <c:v>284</c:v>
                </c:pt>
                <c:pt idx="151">
                  <c:v>284</c:v>
                </c:pt>
                <c:pt idx="152">
                  <c:v>284</c:v>
                </c:pt>
                <c:pt idx="153">
                  <c:v>284</c:v>
                </c:pt>
                <c:pt idx="154">
                  <c:v>284</c:v>
                </c:pt>
                <c:pt idx="155">
                  <c:v>284</c:v>
                </c:pt>
                <c:pt idx="156">
                  <c:v>284</c:v>
                </c:pt>
                <c:pt idx="157">
                  <c:v>284</c:v>
                </c:pt>
                <c:pt idx="158">
                  <c:v>260</c:v>
                </c:pt>
                <c:pt idx="159">
                  <c:v>260</c:v>
                </c:pt>
                <c:pt idx="160">
                  <c:v>237</c:v>
                </c:pt>
                <c:pt idx="161">
                  <c:v>237</c:v>
                </c:pt>
                <c:pt idx="162">
                  <c:v>213</c:v>
                </c:pt>
                <c:pt idx="163">
                  <c:v>189</c:v>
                </c:pt>
                <c:pt idx="164">
                  <c:v>166</c:v>
                </c:pt>
                <c:pt idx="165">
                  <c:v>166</c:v>
                </c:pt>
                <c:pt idx="166">
                  <c:v>142</c:v>
                </c:pt>
                <c:pt idx="167">
                  <c:v>118</c:v>
                </c:pt>
                <c:pt idx="168">
                  <c:v>95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-141</c:v>
                </c:pt>
                <c:pt idx="180">
                  <c:v>-165</c:v>
                </c:pt>
                <c:pt idx="181">
                  <c:v>-188</c:v>
                </c:pt>
                <c:pt idx="182">
                  <c:v>-188</c:v>
                </c:pt>
                <c:pt idx="183">
                  <c:v>-188</c:v>
                </c:pt>
                <c:pt idx="184">
                  <c:v>-188</c:v>
                </c:pt>
                <c:pt idx="185">
                  <c:v>-212</c:v>
                </c:pt>
                <c:pt idx="186">
                  <c:v>-212</c:v>
                </c:pt>
                <c:pt idx="187">
                  <c:v>-212</c:v>
                </c:pt>
                <c:pt idx="188">
                  <c:v>-212</c:v>
                </c:pt>
                <c:pt idx="189">
                  <c:v>-212</c:v>
                </c:pt>
                <c:pt idx="190">
                  <c:v>-212</c:v>
                </c:pt>
                <c:pt idx="191">
                  <c:v>-212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-165</c:v>
                </c:pt>
                <c:pt idx="196">
                  <c:v>-165</c:v>
                </c:pt>
                <c:pt idx="197">
                  <c:v>-141</c:v>
                </c:pt>
                <c:pt idx="198">
                  <c:v>-141</c:v>
                </c:pt>
                <c:pt idx="199">
                  <c:v>-117</c:v>
                </c:pt>
                <c:pt idx="200">
                  <c:v>-94</c:v>
                </c:pt>
                <c:pt idx="201">
                  <c:v>-94</c:v>
                </c:pt>
                <c:pt idx="202">
                  <c:v>-70</c:v>
                </c:pt>
                <c:pt idx="203">
                  <c:v>-46</c:v>
                </c:pt>
                <c:pt idx="204">
                  <c:v>-46</c:v>
                </c:pt>
                <c:pt idx="205">
                  <c:v>-23</c:v>
                </c:pt>
                <c:pt idx="206">
                  <c:v>-23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47</c:v>
                </c:pt>
                <c:pt idx="211">
                  <c:v>71</c:v>
                </c:pt>
                <c:pt idx="212">
                  <c:v>71</c:v>
                </c:pt>
                <c:pt idx="213">
                  <c:v>95</c:v>
                </c:pt>
                <c:pt idx="214">
                  <c:v>95</c:v>
                </c:pt>
                <c:pt idx="215">
                  <c:v>118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118</c:v>
                </c:pt>
                <c:pt idx="223">
                  <c:v>142</c:v>
                </c:pt>
                <c:pt idx="224">
                  <c:v>118</c:v>
                </c:pt>
                <c:pt idx="225">
                  <c:v>118</c:v>
                </c:pt>
                <c:pt idx="226">
                  <c:v>118</c:v>
                </c:pt>
                <c:pt idx="227">
                  <c:v>118</c:v>
                </c:pt>
                <c:pt idx="228">
                  <c:v>118</c:v>
                </c:pt>
                <c:pt idx="229">
                  <c:v>95</c:v>
                </c:pt>
                <c:pt idx="230">
                  <c:v>95</c:v>
                </c:pt>
                <c:pt idx="231">
                  <c:v>95</c:v>
                </c:pt>
                <c:pt idx="232">
                  <c:v>71</c:v>
                </c:pt>
                <c:pt idx="233">
                  <c:v>71</c:v>
                </c:pt>
                <c:pt idx="234">
                  <c:v>47</c:v>
                </c:pt>
                <c:pt idx="235">
                  <c:v>47</c:v>
                </c:pt>
                <c:pt idx="236">
                  <c:v>47</c:v>
                </c:pt>
                <c:pt idx="237">
                  <c:v>24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-23</c:v>
                </c:pt>
                <c:pt idx="243">
                  <c:v>-23</c:v>
                </c:pt>
                <c:pt idx="244">
                  <c:v>-46</c:v>
                </c:pt>
                <c:pt idx="245">
                  <c:v>-46</c:v>
                </c:pt>
                <c:pt idx="246">
                  <c:v>-70</c:v>
                </c:pt>
                <c:pt idx="247">
                  <c:v>-70</c:v>
                </c:pt>
                <c:pt idx="248">
                  <c:v>-70</c:v>
                </c:pt>
                <c:pt idx="249">
                  <c:v>-70</c:v>
                </c:pt>
                <c:pt idx="250">
                  <c:v>-94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-46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24</c:v>
                </c:pt>
                <c:pt idx="279">
                  <c:v>24</c:v>
                </c:pt>
                <c:pt idx="280">
                  <c:v>24</c:v>
                </c:pt>
                <c:pt idx="281">
                  <c:v>24</c:v>
                </c:pt>
                <c:pt idx="282">
                  <c:v>24</c:v>
                </c:pt>
                <c:pt idx="283">
                  <c:v>47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-46</c:v>
                </c:pt>
                <c:pt idx="318">
                  <c:v>-23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0</c:v>
                </c:pt>
                <c:pt idx="367">
                  <c:v>24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0</c:v>
                </c:pt>
                <c:pt idx="409">
                  <c:v>-23</c:v>
                </c:pt>
                <c:pt idx="410">
                  <c:v>-23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24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-23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0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0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Sheet1!$E$2:$E$517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1562</c:v>
                </c:pt>
                <c:pt idx="3">
                  <c:v>1751</c:v>
                </c:pt>
                <c:pt idx="4">
                  <c:v>1656</c:v>
                </c:pt>
                <c:pt idx="5">
                  <c:v>1585</c:v>
                </c:pt>
                <c:pt idx="6">
                  <c:v>1562</c:v>
                </c:pt>
                <c:pt idx="7">
                  <c:v>1491</c:v>
                </c:pt>
                <c:pt idx="8">
                  <c:v>1443</c:v>
                </c:pt>
                <c:pt idx="9">
                  <c:v>1372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804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-188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-520</c:v>
                </c:pt>
                <c:pt idx="34">
                  <c:v>-591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-945</c:v>
                </c:pt>
                <c:pt idx="40">
                  <c:v>-1016</c:v>
                </c:pt>
                <c:pt idx="41">
                  <c:v>-1064</c:v>
                </c:pt>
                <c:pt idx="42">
                  <c:v>-1111</c:v>
                </c:pt>
                <c:pt idx="43">
                  <c:v>-1158</c:v>
                </c:pt>
                <c:pt idx="44">
                  <c:v>-1206</c:v>
                </c:pt>
                <c:pt idx="45">
                  <c:v>-1229</c:v>
                </c:pt>
                <c:pt idx="46">
                  <c:v>-1277</c:v>
                </c:pt>
                <c:pt idx="47">
                  <c:v>-1277</c:v>
                </c:pt>
                <c:pt idx="48">
                  <c:v>-1300</c:v>
                </c:pt>
                <c:pt idx="49">
                  <c:v>-1324</c:v>
                </c:pt>
                <c:pt idx="50">
                  <c:v>-1324</c:v>
                </c:pt>
                <c:pt idx="51">
                  <c:v>-1348</c:v>
                </c:pt>
                <c:pt idx="52">
                  <c:v>-1348</c:v>
                </c:pt>
                <c:pt idx="53">
                  <c:v>-1324</c:v>
                </c:pt>
                <c:pt idx="54">
                  <c:v>-1300</c:v>
                </c:pt>
                <c:pt idx="55">
                  <c:v>-1277</c:v>
                </c:pt>
                <c:pt idx="56">
                  <c:v>-1206</c:v>
                </c:pt>
                <c:pt idx="57">
                  <c:v>-1158</c:v>
                </c:pt>
                <c:pt idx="58">
                  <c:v>-1111</c:v>
                </c:pt>
                <c:pt idx="59">
                  <c:v>-1040</c:v>
                </c:pt>
                <c:pt idx="60">
                  <c:v>-969</c:v>
                </c:pt>
                <c:pt idx="61">
                  <c:v>-874</c:v>
                </c:pt>
                <c:pt idx="62">
                  <c:v>-803</c:v>
                </c:pt>
                <c:pt idx="63">
                  <c:v>-709</c:v>
                </c:pt>
                <c:pt idx="64">
                  <c:v>-614</c:v>
                </c:pt>
                <c:pt idx="65">
                  <c:v>-520</c:v>
                </c:pt>
                <c:pt idx="66">
                  <c:v>-401</c:v>
                </c:pt>
                <c:pt idx="67">
                  <c:v>-307</c:v>
                </c:pt>
                <c:pt idx="68">
                  <c:v>-212</c:v>
                </c:pt>
                <c:pt idx="69">
                  <c:v>-117</c:v>
                </c:pt>
                <c:pt idx="70">
                  <c:v>0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355</c:v>
                </c:pt>
                <c:pt idx="75">
                  <c:v>450</c:v>
                </c:pt>
                <c:pt idx="76">
                  <c:v>521</c:v>
                </c:pt>
                <c:pt idx="77">
                  <c:v>592</c:v>
                </c:pt>
                <c:pt idx="78">
                  <c:v>639</c:v>
                </c:pt>
                <c:pt idx="79">
                  <c:v>686</c:v>
                </c:pt>
                <c:pt idx="80">
                  <c:v>734</c:v>
                </c:pt>
                <c:pt idx="81">
                  <c:v>781</c:v>
                </c:pt>
                <c:pt idx="82">
                  <c:v>828</c:v>
                </c:pt>
                <c:pt idx="83">
                  <c:v>852</c:v>
                </c:pt>
                <c:pt idx="84">
                  <c:v>852</c:v>
                </c:pt>
                <c:pt idx="85">
                  <c:v>875</c:v>
                </c:pt>
                <c:pt idx="86">
                  <c:v>875</c:v>
                </c:pt>
                <c:pt idx="87">
                  <c:v>852</c:v>
                </c:pt>
                <c:pt idx="88">
                  <c:v>852</c:v>
                </c:pt>
                <c:pt idx="89">
                  <c:v>828</c:v>
                </c:pt>
                <c:pt idx="90">
                  <c:v>804</c:v>
                </c:pt>
                <c:pt idx="91">
                  <c:v>757</c:v>
                </c:pt>
                <c:pt idx="92">
                  <c:v>710</c:v>
                </c:pt>
                <c:pt idx="93">
                  <c:v>686</c:v>
                </c:pt>
                <c:pt idx="94">
                  <c:v>615</c:v>
                </c:pt>
                <c:pt idx="95">
                  <c:v>568</c:v>
                </c:pt>
                <c:pt idx="96">
                  <c:v>497</c:v>
                </c:pt>
                <c:pt idx="97">
                  <c:v>450</c:v>
                </c:pt>
                <c:pt idx="98">
                  <c:v>379</c:v>
                </c:pt>
                <c:pt idx="99">
                  <c:v>308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-141</c:v>
                </c:pt>
                <c:pt idx="107">
                  <c:v>-212</c:v>
                </c:pt>
                <c:pt idx="108">
                  <c:v>-259</c:v>
                </c:pt>
                <c:pt idx="109">
                  <c:v>-330</c:v>
                </c:pt>
                <c:pt idx="110">
                  <c:v>-378</c:v>
                </c:pt>
                <c:pt idx="111">
                  <c:v>-401</c:v>
                </c:pt>
                <c:pt idx="112">
                  <c:v>-449</c:v>
                </c:pt>
                <c:pt idx="113">
                  <c:v>-496</c:v>
                </c:pt>
                <c:pt idx="114">
                  <c:v>-543</c:v>
                </c:pt>
                <c:pt idx="115">
                  <c:v>-543</c:v>
                </c:pt>
                <c:pt idx="116">
                  <c:v>-567</c:v>
                </c:pt>
                <c:pt idx="117">
                  <c:v>-591</c:v>
                </c:pt>
                <c:pt idx="118">
                  <c:v>-591</c:v>
                </c:pt>
                <c:pt idx="119">
                  <c:v>-614</c:v>
                </c:pt>
                <c:pt idx="120">
                  <c:v>-614</c:v>
                </c:pt>
                <c:pt idx="121">
                  <c:v>-591</c:v>
                </c:pt>
                <c:pt idx="122">
                  <c:v>-591</c:v>
                </c:pt>
                <c:pt idx="123">
                  <c:v>-567</c:v>
                </c:pt>
                <c:pt idx="124">
                  <c:v>-567</c:v>
                </c:pt>
                <c:pt idx="125">
                  <c:v>-543</c:v>
                </c:pt>
                <c:pt idx="126">
                  <c:v>-520</c:v>
                </c:pt>
                <c:pt idx="127">
                  <c:v>-472</c:v>
                </c:pt>
                <c:pt idx="128">
                  <c:v>-449</c:v>
                </c:pt>
                <c:pt idx="129">
                  <c:v>-401</c:v>
                </c:pt>
                <c:pt idx="130">
                  <c:v>-354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-188</c:v>
                </c:pt>
                <c:pt idx="135">
                  <c:v>-141</c:v>
                </c:pt>
                <c:pt idx="136">
                  <c:v>-94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166</c:v>
                </c:pt>
                <c:pt idx="143">
                  <c:v>189</c:v>
                </c:pt>
                <c:pt idx="144">
                  <c:v>237</c:v>
                </c:pt>
                <c:pt idx="145">
                  <c:v>260</c:v>
                </c:pt>
                <c:pt idx="146">
                  <c:v>308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379</c:v>
                </c:pt>
                <c:pt idx="151">
                  <c:v>379</c:v>
                </c:pt>
                <c:pt idx="152">
                  <c:v>379</c:v>
                </c:pt>
                <c:pt idx="153">
                  <c:v>379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379</c:v>
                </c:pt>
                <c:pt idx="158">
                  <c:v>355</c:v>
                </c:pt>
                <c:pt idx="159">
                  <c:v>331</c:v>
                </c:pt>
                <c:pt idx="160">
                  <c:v>331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142</c:v>
                </c:pt>
                <c:pt idx="168">
                  <c:v>118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-94</c:v>
                </c:pt>
                <c:pt idx="176">
                  <c:v>-117</c:v>
                </c:pt>
                <c:pt idx="177">
                  <c:v>-141</c:v>
                </c:pt>
                <c:pt idx="178">
                  <c:v>-165</c:v>
                </c:pt>
                <c:pt idx="179">
                  <c:v>-188</c:v>
                </c:pt>
                <c:pt idx="180">
                  <c:v>-212</c:v>
                </c:pt>
                <c:pt idx="181">
                  <c:v>-236</c:v>
                </c:pt>
                <c:pt idx="182">
                  <c:v>-236</c:v>
                </c:pt>
                <c:pt idx="183">
                  <c:v>-259</c:v>
                </c:pt>
                <c:pt idx="184">
                  <c:v>-259</c:v>
                </c:pt>
                <c:pt idx="185">
                  <c:v>-259</c:v>
                </c:pt>
                <c:pt idx="186">
                  <c:v>-283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-259</c:v>
                </c:pt>
                <c:pt idx="191">
                  <c:v>-259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-212</c:v>
                </c:pt>
                <c:pt idx="196">
                  <c:v>-212</c:v>
                </c:pt>
                <c:pt idx="197">
                  <c:v>-188</c:v>
                </c:pt>
                <c:pt idx="198">
                  <c:v>-165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95</c:v>
                </c:pt>
                <c:pt idx="213">
                  <c:v>118</c:v>
                </c:pt>
                <c:pt idx="214">
                  <c:v>118</c:v>
                </c:pt>
                <c:pt idx="215">
                  <c:v>142</c:v>
                </c:pt>
                <c:pt idx="216">
                  <c:v>142</c:v>
                </c:pt>
                <c:pt idx="217">
                  <c:v>166</c:v>
                </c:pt>
                <c:pt idx="218">
                  <c:v>166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118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-94</c:v>
                </c:pt>
                <c:pt idx="249">
                  <c:v>-117</c:v>
                </c:pt>
                <c:pt idx="250">
                  <c:v>-117</c:v>
                </c:pt>
                <c:pt idx="251">
                  <c:v>-117</c:v>
                </c:pt>
                <c:pt idx="252">
                  <c:v>-117</c:v>
                </c:pt>
                <c:pt idx="253">
                  <c:v>-117</c:v>
                </c:pt>
                <c:pt idx="254">
                  <c:v>-117</c:v>
                </c:pt>
                <c:pt idx="255">
                  <c:v>-117</c:v>
                </c:pt>
                <c:pt idx="256">
                  <c:v>-141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-94</c:v>
                </c:pt>
                <c:pt idx="264">
                  <c:v>-94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47</c:v>
                </c:pt>
                <c:pt idx="285">
                  <c:v>47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24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0</c:v>
                </c:pt>
                <c:pt idx="408">
                  <c:v>-23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-23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-23</c:v>
                </c:pt>
                <c:pt idx="473">
                  <c:v>0</c:v>
                </c:pt>
                <c:pt idx="474">
                  <c:v>0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Sheet1!$F$2:$F$517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1822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1585</c:v>
                </c:pt>
                <c:pt idx="8">
                  <c:v>1514</c:v>
                </c:pt>
                <c:pt idx="9">
                  <c:v>1443</c:v>
                </c:pt>
                <c:pt idx="10">
                  <c:v>1372</c:v>
                </c:pt>
                <c:pt idx="11">
                  <c:v>1325</c:v>
                </c:pt>
                <c:pt idx="12">
                  <c:v>1278</c:v>
                </c:pt>
                <c:pt idx="13">
                  <c:v>1230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852</c:v>
                </c:pt>
                <c:pt idx="19">
                  <c:v>781</c:v>
                </c:pt>
                <c:pt idx="20">
                  <c:v>663</c:v>
                </c:pt>
                <c:pt idx="21">
                  <c:v>568</c:v>
                </c:pt>
                <c:pt idx="22">
                  <c:v>473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-378</c:v>
                </c:pt>
                <c:pt idx="32">
                  <c:v>-472</c:v>
                </c:pt>
                <c:pt idx="33">
                  <c:v>-543</c:v>
                </c:pt>
                <c:pt idx="34">
                  <c:v>-638</c:v>
                </c:pt>
                <c:pt idx="35">
                  <c:v>-709</c:v>
                </c:pt>
                <c:pt idx="36">
                  <c:v>-780</c:v>
                </c:pt>
                <c:pt idx="37">
                  <c:v>-874</c:v>
                </c:pt>
                <c:pt idx="38">
                  <c:v>-945</c:v>
                </c:pt>
                <c:pt idx="39">
                  <c:v>-993</c:v>
                </c:pt>
                <c:pt idx="40">
                  <c:v>-1064</c:v>
                </c:pt>
                <c:pt idx="41">
                  <c:v>-1111</c:v>
                </c:pt>
                <c:pt idx="42">
                  <c:v>-1158</c:v>
                </c:pt>
                <c:pt idx="43">
                  <c:v>-1206</c:v>
                </c:pt>
                <c:pt idx="44">
                  <c:v>-1253</c:v>
                </c:pt>
                <c:pt idx="45">
                  <c:v>-1300</c:v>
                </c:pt>
                <c:pt idx="46">
                  <c:v>-1324</c:v>
                </c:pt>
                <c:pt idx="47">
                  <c:v>-1348</c:v>
                </c:pt>
                <c:pt idx="48">
                  <c:v>-1371</c:v>
                </c:pt>
                <c:pt idx="49">
                  <c:v>-1395</c:v>
                </c:pt>
                <c:pt idx="50">
                  <c:v>-1395</c:v>
                </c:pt>
                <c:pt idx="51">
                  <c:v>-1395</c:v>
                </c:pt>
                <c:pt idx="52">
                  <c:v>-1395</c:v>
                </c:pt>
                <c:pt idx="53">
                  <c:v>-1395</c:v>
                </c:pt>
                <c:pt idx="54">
                  <c:v>-1371</c:v>
                </c:pt>
                <c:pt idx="55">
                  <c:v>-1324</c:v>
                </c:pt>
                <c:pt idx="56">
                  <c:v>-1277</c:v>
                </c:pt>
                <c:pt idx="57">
                  <c:v>-1229</c:v>
                </c:pt>
                <c:pt idx="58">
                  <c:v>-1158</c:v>
                </c:pt>
                <c:pt idx="59">
                  <c:v>-1087</c:v>
                </c:pt>
                <c:pt idx="60">
                  <c:v>-1016</c:v>
                </c:pt>
                <c:pt idx="61">
                  <c:v>-922</c:v>
                </c:pt>
                <c:pt idx="62">
                  <c:v>-827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-425</c:v>
                </c:pt>
                <c:pt idx="67">
                  <c:v>-330</c:v>
                </c:pt>
                <c:pt idx="68">
                  <c:v>-212</c:v>
                </c:pt>
                <c:pt idx="69">
                  <c:v>-117</c:v>
                </c:pt>
                <c:pt idx="70">
                  <c:v>0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379</c:v>
                </c:pt>
                <c:pt idx="75">
                  <c:v>450</c:v>
                </c:pt>
                <c:pt idx="76">
                  <c:v>544</c:v>
                </c:pt>
                <c:pt idx="77">
                  <c:v>615</c:v>
                </c:pt>
                <c:pt idx="78">
                  <c:v>686</c:v>
                </c:pt>
                <c:pt idx="79">
                  <c:v>734</c:v>
                </c:pt>
                <c:pt idx="80">
                  <c:v>781</c:v>
                </c:pt>
                <c:pt idx="81">
                  <c:v>828</c:v>
                </c:pt>
                <c:pt idx="82">
                  <c:v>875</c:v>
                </c:pt>
                <c:pt idx="83">
                  <c:v>899</c:v>
                </c:pt>
                <c:pt idx="84">
                  <c:v>899</c:v>
                </c:pt>
                <c:pt idx="85">
                  <c:v>923</c:v>
                </c:pt>
                <c:pt idx="86">
                  <c:v>923</c:v>
                </c:pt>
                <c:pt idx="87">
                  <c:v>899</c:v>
                </c:pt>
                <c:pt idx="88">
                  <c:v>899</c:v>
                </c:pt>
                <c:pt idx="89">
                  <c:v>875</c:v>
                </c:pt>
                <c:pt idx="90">
                  <c:v>828</c:v>
                </c:pt>
                <c:pt idx="91">
                  <c:v>804</c:v>
                </c:pt>
                <c:pt idx="92">
                  <c:v>757</c:v>
                </c:pt>
                <c:pt idx="93">
                  <c:v>710</c:v>
                </c:pt>
                <c:pt idx="94">
                  <c:v>639</c:v>
                </c:pt>
                <c:pt idx="95">
                  <c:v>592</c:v>
                </c:pt>
                <c:pt idx="96">
                  <c:v>521</c:v>
                </c:pt>
                <c:pt idx="97">
                  <c:v>473</c:v>
                </c:pt>
                <c:pt idx="98">
                  <c:v>402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-283</c:v>
                </c:pt>
                <c:pt idx="109">
                  <c:v>-354</c:v>
                </c:pt>
                <c:pt idx="110">
                  <c:v>-401</c:v>
                </c:pt>
                <c:pt idx="111">
                  <c:v>-449</c:v>
                </c:pt>
                <c:pt idx="112">
                  <c:v>-496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-614</c:v>
                </c:pt>
                <c:pt idx="117">
                  <c:v>-614</c:v>
                </c:pt>
                <c:pt idx="118">
                  <c:v>-638</c:v>
                </c:pt>
                <c:pt idx="119">
                  <c:v>-638</c:v>
                </c:pt>
                <c:pt idx="120">
                  <c:v>-638</c:v>
                </c:pt>
                <c:pt idx="121">
                  <c:v>-638</c:v>
                </c:pt>
                <c:pt idx="122">
                  <c:v>-614</c:v>
                </c:pt>
                <c:pt idx="123">
                  <c:v>-614</c:v>
                </c:pt>
                <c:pt idx="124">
                  <c:v>-591</c:v>
                </c:pt>
                <c:pt idx="125">
                  <c:v>-543</c:v>
                </c:pt>
                <c:pt idx="126">
                  <c:v>-543</c:v>
                </c:pt>
                <c:pt idx="127">
                  <c:v>-496</c:v>
                </c:pt>
                <c:pt idx="128">
                  <c:v>-449</c:v>
                </c:pt>
                <c:pt idx="129">
                  <c:v>-425</c:v>
                </c:pt>
                <c:pt idx="130">
                  <c:v>-378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-212</c:v>
                </c:pt>
                <c:pt idx="135">
                  <c:v>-141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166</c:v>
                </c:pt>
                <c:pt idx="143">
                  <c:v>213</c:v>
                </c:pt>
                <c:pt idx="144">
                  <c:v>237</c:v>
                </c:pt>
                <c:pt idx="145">
                  <c:v>284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379</c:v>
                </c:pt>
                <c:pt idx="158">
                  <c:v>379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284</c:v>
                </c:pt>
                <c:pt idx="163">
                  <c:v>260</c:v>
                </c:pt>
                <c:pt idx="164">
                  <c:v>260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-23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-165</c:v>
                </c:pt>
                <c:pt idx="179">
                  <c:v>-188</c:v>
                </c:pt>
                <c:pt idx="180">
                  <c:v>-236</c:v>
                </c:pt>
                <c:pt idx="181">
                  <c:v>-236</c:v>
                </c:pt>
                <c:pt idx="182">
                  <c:v>-259</c:v>
                </c:pt>
                <c:pt idx="183">
                  <c:v>-259</c:v>
                </c:pt>
                <c:pt idx="184">
                  <c:v>-283</c:v>
                </c:pt>
                <c:pt idx="185">
                  <c:v>-283</c:v>
                </c:pt>
                <c:pt idx="186">
                  <c:v>-283</c:v>
                </c:pt>
                <c:pt idx="187">
                  <c:v>-283</c:v>
                </c:pt>
                <c:pt idx="188">
                  <c:v>-307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-259</c:v>
                </c:pt>
                <c:pt idx="193">
                  <c:v>-259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-188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-23</c:v>
                </c:pt>
                <c:pt idx="207">
                  <c:v>24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118</c:v>
                </c:pt>
                <c:pt idx="214">
                  <c:v>142</c:v>
                </c:pt>
                <c:pt idx="215">
                  <c:v>142</c:v>
                </c:pt>
                <c:pt idx="216">
                  <c:v>166</c:v>
                </c:pt>
                <c:pt idx="217">
                  <c:v>166</c:v>
                </c:pt>
                <c:pt idx="218">
                  <c:v>166</c:v>
                </c:pt>
                <c:pt idx="219">
                  <c:v>166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189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-94</c:v>
                </c:pt>
                <c:pt idx="249">
                  <c:v>-117</c:v>
                </c:pt>
                <c:pt idx="250">
                  <c:v>-117</c:v>
                </c:pt>
                <c:pt idx="251">
                  <c:v>-117</c:v>
                </c:pt>
                <c:pt idx="252">
                  <c:v>-117</c:v>
                </c:pt>
                <c:pt idx="253">
                  <c:v>-117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-117</c:v>
                </c:pt>
                <c:pt idx="258">
                  <c:v>-141</c:v>
                </c:pt>
                <c:pt idx="259">
                  <c:v>-141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47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-70</c:v>
                </c:pt>
                <c:pt idx="322">
                  <c:v>-70</c:v>
                </c:pt>
                <c:pt idx="323">
                  <c:v>-46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-23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-46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24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0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-23</c:v>
                </c:pt>
                <c:pt idx="478">
                  <c:v>0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-23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Sheet1!$G$2:$G$517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1775</c:v>
                </c:pt>
                <c:pt idx="3">
                  <c:v>1917</c:v>
                </c:pt>
                <c:pt idx="4">
                  <c:v>1846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1585</c:v>
                </c:pt>
                <c:pt idx="9">
                  <c:v>1514</c:v>
                </c:pt>
                <c:pt idx="10">
                  <c:v>1443</c:v>
                </c:pt>
                <c:pt idx="11">
                  <c:v>1372</c:v>
                </c:pt>
                <c:pt idx="12">
                  <c:v>1325</c:v>
                </c:pt>
                <c:pt idx="13">
                  <c:v>1278</c:v>
                </c:pt>
                <c:pt idx="14">
                  <c:v>1207</c:v>
                </c:pt>
                <c:pt idx="15">
                  <c:v>1159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592</c:v>
                </c:pt>
                <c:pt idx="22">
                  <c:v>497</c:v>
                </c:pt>
                <c:pt idx="23">
                  <c:v>379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-567</c:v>
                </c:pt>
                <c:pt idx="34">
                  <c:v>-662</c:v>
                </c:pt>
                <c:pt idx="35">
                  <c:v>-756</c:v>
                </c:pt>
                <c:pt idx="36">
                  <c:v>-827</c:v>
                </c:pt>
                <c:pt idx="37">
                  <c:v>-898</c:v>
                </c:pt>
                <c:pt idx="38">
                  <c:v>-969</c:v>
                </c:pt>
                <c:pt idx="39">
                  <c:v>-1040</c:v>
                </c:pt>
                <c:pt idx="40">
                  <c:v>-1111</c:v>
                </c:pt>
                <c:pt idx="41">
                  <c:v>-1158</c:v>
                </c:pt>
                <c:pt idx="42">
                  <c:v>-1229</c:v>
                </c:pt>
                <c:pt idx="43">
                  <c:v>-1277</c:v>
                </c:pt>
                <c:pt idx="44">
                  <c:v>-1324</c:v>
                </c:pt>
                <c:pt idx="45">
                  <c:v>-1348</c:v>
                </c:pt>
                <c:pt idx="46">
                  <c:v>-1395</c:v>
                </c:pt>
                <c:pt idx="47">
                  <c:v>-1419</c:v>
                </c:pt>
                <c:pt idx="48">
                  <c:v>-1419</c:v>
                </c:pt>
                <c:pt idx="49">
                  <c:v>-1442</c:v>
                </c:pt>
                <c:pt idx="50">
                  <c:v>-1466</c:v>
                </c:pt>
                <c:pt idx="51">
                  <c:v>-1466</c:v>
                </c:pt>
                <c:pt idx="52">
                  <c:v>-1466</c:v>
                </c:pt>
                <c:pt idx="53">
                  <c:v>-1466</c:v>
                </c:pt>
                <c:pt idx="54">
                  <c:v>-1419</c:v>
                </c:pt>
                <c:pt idx="55">
                  <c:v>-1395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-1064</c:v>
                </c:pt>
                <c:pt idx="61">
                  <c:v>-969</c:v>
                </c:pt>
                <c:pt idx="62">
                  <c:v>-874</c:v>
                </c:pt>
                <c:pt idx="63">
                  <c:v>-780</c:v>
                </c:pt>
                <c:pt idx="64">
                  <c:v>-662</c:v>
                </c:pt>
                <c:pt idx="65">
                  <c:v>-567</c:v>
                </c:pt>
                <c:pt idx="66">
                  <c:v>-449</c:v>
                </c:pt>
                <c:pt idx="67">
                  <c:v>-330</c:v>
                </c:pt>
                <c:pt idx="68">
                  <c:v>-236</c:v>
                </c:pt>
                <c:pt idx="69">
                  <c:v>-117</c:v>
                </c:pt>
                <c:pt idx="70">
                  <c:v>0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497</c:v>
                </c:pt>
                <c:pt idx="76">
                  <c:v>568</c:v>
                </c:pt>
                <c:pt idx="77">
                  <c:v>639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875</c:v>
                </c:pt>
                <c:pt idx="82">
                  <c:v>899</c:v>
                </c:pt>
                <c:pt idx="83">
                  <c:v>923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923</c:v>
                </c:pt>
                <c:pt idx="89">
                  <c:v>899</c:v>
                </c:pt>
                <c:pt idx="90">
                  <c:v>875</c:v>
                </c:pt>
                <c:pt idx="91">
                  <c:v>828</c:v>
                </c:pt>
                <c:pt idx="92">
                  <c:v>781</c:v>
                </c:pt>
                <c:pt idx="93">
                  <c:v>734</c:v>
                </c:pt>
                <c:pt idx="94">
                  <c:v>686</c:v>
                </c:pt>
                <c:pt idx="95">
                  <c:v>615</c:v>
                </c:pt>
                <c:pt idx="96">
                  <c:v>568</c:v>
                </c:pt>
                <c:pt idx="97">
                  <c:v>497</c:v>
                </c:pt>
                <c:pt idx="98">
                  <c:v>426</c:v>
                </c:pt>
                <c:pt idx="99">
                  <c:v>355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-307</c:v>
                </c:pt>
                <c:pt idx="109">
                  <c:v>-354</c:v>
                </c:pt>
                <c:pt idx="110">
                  <c:v>-401</c:v>
                </c:pt>
                <c:pt idx="111">
                  <c:v>-472</c:v>
                </c:pt>
                <c:pt idx="112">
                  <c:v>-520</c:v>
                </c:pt>
                <c:pt idx="113">
                  <c:v>-543</c:v>
                </c:pt>
                <c:pt idx="114">
                  <c:v>-591</c:v>
                </c:pt>
                <c:pt idx="115">
                  <c:v>-614</c:v>
                </c:pt>
                <c:pt idx="116">
                  <c:v>-638</c:v>
                </c:pt>
                <c:pt idx="117">
                  <c:v>-638</c:v>
                </c:pt>
                <c:pt idx="118">
                  <c:v>-662</c:v>
                </c:pt>
                <c:pt idx="119">
                  <c:v>-662</c:v>
                </c:pt>
                <c:pt idx="120">
                  <c:v>-662</c:v>
                </c:pt>
                <c:pt idx="121">
                  <c:v>-662</c:v>
                </c:pt>
                <c:pt idx="122">
                  <c:v>-662</c:v>
                </c:pt>
                <c:pt idx="123">
                  <c:v>-638</c:v>
                </c:pt>
                <c:pt idx="124">
                  <c:v>-614</c:v>
                </c:pt>
                <c:pt idx="125">
                  <c:v>-591</c:v>
                </c:pt>
                <c:pt idx="126">
                  <c:v>-543</c:v>
                </c:pt>
                <c:pt idx="127">
                  <c:v>-520</c:v>
                </c:pt>
                <c:pt idx="128">
                  <c:v>-496</c:v>
                </c:pt>
                <c:pt idx="129">
                  <c:v>-449</c:v>
                </c:pt>
                <c:pt idx="130">
                  <c:v>-401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189</c:v>
                </c:pt>
                <c:pt idx="143">
                  <c:v>213</c:v>
                </c:pt>
                <c:pt idx="144">
                  <c:v>260</c:v>
                </c:pt>
                <c:pt idx="145">
                  <c:v>284</c:v>
                </c:pt>
                <c:pt idx="146">
                  <c:v>331</c:v>
                </c:pt>
                <c:pt idx="147">
                  <c:v>331</c:v>
                </c:pt>
                <c:pt idx="148">
                  <c:v>379</c:v>
                </c:pt>
                <c:pt idx="149">
                  <c:v>402</c:v>
                </c:pt>
                <c:pt idx="150">
                  <c:v>402</c:v>
                </c:pt>
                <c:pt idx="151">
                  <c:v>426</c:v>
                </c:pt>
                <c:pt idx="152">
                  <c:v>426</c:v>
                </c:pt>
                <c:pt idx="153">
                  <c:v>426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402</c:v>
                </c:pt>
                <c:pt idx="158">
                  <c:v>379</c:v>
                </c:pt>
                <c:pt idx="159">
                  <c:v>379</c:v>
                </c:pt>
                <c:pt idx="160">
                  <c:v>355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-23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-212</c:v>
                </c:pt>
                <c:pt idx="180">
                  <c:v>-236</c:v>
                </c:pt>
                <c:pt idx="181">
                  <c:v>-236</c:v>
                </c:pt>
                <c:pt idx="182">
                  <c:v>-259</c:v>
                </c:pt>
                <c:pt idx="183">
                  <c:v>-283</c:v>
                </c:pt>
                <c:pt idx="184">
                  <c:v>-283</c:v>
                </c:pt>
                <c:pt idx="185">
                  <c:v>-307</c:v>
                </c:pt>
                <c:pt idx="186">
                  <c:v>-307</c:v>
                </c:pt>
                <c:pt idx="187">
                  <c:v>-307</c:v>
                </c:pt>
                <c:pt idx="188">
                  <c:v>-307</c:v>
                </c:pt>
                <c:pt idx="189">
                  <c:v>-307</c:v>
                </c:pt>
                <c:pt idx="190">
                  <c:v>-307</c:v>
                </c:pt>
                <c:pt idx="191">
                  <c:v>-283</c:v>
                </c:pt>
                <c:pt idx="192">
                  <c:v>-283</c:v>
                </c:pt>
                <c:pt idx="193">
                  <c:v>-283</c:v>
                </c:pt>
                <c:pt idx="194">
                  <c:v>-259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118</c:v>
                </c:pt>
                <c:pt idx="214">
                  <c:v>142</c:v>
                </c:pt>
                <c:pt idx="215">
                  <c:v>142</c:v>
                </c:pt>
                <c:pt idx="216">
                  <c:v>166</c:v>
                </c:pt>
                <c:pt idx="217">
                  <c:v>166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-46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-94</c:v>
                </c:pt>
                <c:pt idx="249">
                  <c:v>-117</c:v>
                </c:pt>
                <c:pt idx="250">
                  <c:v>-117</c:v>
                </c:pt>
                <c:pt idx="251">
                  <c:v>-117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-46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-70</c:v>
                </c:pt>
                <c:pt idx="319">
                  <c:v>-46</c:v>
                </c:pt>
                <c:pt idx="320">
                  <c:v>-70</c:v>
                </c:pt>
                <c:pt idx="321">
                  <c:v>-46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-46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-46</c:v>
                </c:pt>
                <c:pt idx="398">
                  <c:v>-46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24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-23</c:v>
                </c:pt>
                <c:pt idx="451">
                  <c:v>0</c:v>
                </c:pt>
                <c:pt idx="452">
                  <c:v>-23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-23</c:v>
                </c:pt>
                <c:pt idx="478">
                  <c:v>0</c:v>
                </c:pt>
                <c:pt idx="479">
                  <c:v>-23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Sheet1!$H$2:$H$517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1869</c:v>
                </c:pt>
                <c:pt idx="3">
                  <c:v>1988</c:v>
                </c:pt>
                <c:pt idx="4">
                  <c:v>1917</c:v>
                </c:pt>
                <c:pt idx="5">
                  <c:v>1822</c:v>
                </c:pt>
                <c:pt idx="6">
                  <c:v>1775</c:v>
                </c:pt>
                <c:pt idx="7">
                  <c:v>1727</c:v>
                </c:pt>
                <c:pt idx="8">
                  <c:v>1656</c:v>
                </c:pt>
                <c:pt idx="9">
                  <c:v>1562</c:v>
                </c:pt>
                <c:pt idx="10">
                  <c:v>1491</c:v>
                </c:pt>
                <c:pt idx="11">
                  <c:v>1443</c:v>
                </c:pt>
                <c:pt idx="12">
                  <c:v>1396</c:v>
                </c:pt>
                <c:pt idx="13">
                  <c:v>1325</c:v>
                </c:pt>
                <c:pt idx="14">
                  <c:v>1278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923</c:v>
                </c:pt>
                <c:pt idx="19">
                  <c:v>828</c:v>
                </c:pt>
                <c:pt idx="20">
                  <c:v>734</c:v>
                </c:pt>
                <c:pt idx="21">
                  <c:v>615</c:v>
                </c:pt>
                <c:pt idx="22">
                  <c:v>521</c:v>
                </c:pt>
                <c:pt idx="23">
                  <c:v>402</c:v>
                </c:pt>
                <c:pt idx="24">
                  <c:v>284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-591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-1206</c:v>
                </c:pt>
                <c:pt idx="42">
                  <c:v>-1277</c:v>
                </c:pt>
                <c:pt idx="43">
                  <c:v>-1324</c:v>
                </c:pt>
                <c:pt idx="44">
                  <c:v>-1371</c:v>
                </c:pt>
                <c:pt idx="45">
                  <c:v>-1395</c:v>
                </c:pt>
                <c:pt idx="46">
                  <c:v>-1442</c:v>
                </c:pt>
                <c:pt idx="47">
                  <c:v>-1466</c:v>
                </c:pt>
                <c:pt idx="48">
                  <c:v>-1490</c:v>
                </c:pt>
                <c:pt idx="49">
                  <c:v>-1513</c:v>
                </c:pt>
                <c:pt idx="50">
                  <c:v>-1513</c:v>
                </c:pt>
                <c:pt idx="51">
                  <c:v>-1537</c:v>
                </c:pt>
                <c:pt idx="52">
                  <c:v>-1537</c:v>
                </c:pt>
                <c:pt idx="53">
                  <c:v>-1513</c:v>
                </c:pt>
                <c:pt idx="54">
                  <c:v>-1490</c:v>
                </c:pt>
                <c:pt idx="55">
                  <c:v>-1442</c:v>
                </c:pt>
                <c:pt idx="56">
                  <c:v>-1395</c:v>
                </c:pt>
                <c:pt idx="57">
                  <c:v>-1324</c:v>
                </c:pt>
                <c:pt idx="58">
                  <c:v>-1277</c:v>
                </c:pt>
                <c:pt idx="59">
                  <c:v>-1182</c:v>
                </c:pt>
                <c:pt idx="60">
                  <c:v>-1087</c:v>
                </c:pt>
                <c:pt idx="61">
                  <c:v>-993</c:v>
                </c:pt>
                <c:pt idx="62">
                  <c:v>-898</c:v>
                </c:pt>
                <c:pt idx="63">
                  <c:v>-803</c:v>
                </c:pt>
                <c:pt idx="64">
                  <c:v>-685</c:v>
                </c:pt>
                <c:pt idx="65">
                  <c:v>-567</c:v>
                </c:pt>
                <c:pt idx="66">
                  <c:v>-472</c:v>
                </c:pt>
                <c:pt idx="67">
                  <c:v>-354</c:v>
                </c:pt>
                <c:pt idx="68">
                  <c:v>-236</c:v>
                </c:pt>
                <c:pt idx="69">
                  <c:v>-117</c:v>
                </c:pt>
                <c:pt idx="70">
                  <c:v>0</c:v>
                </c:pt>
                <c:pt idx="71">
                  <c:v>118</c:v>
                </c:pt>
                <c:pt idx="72">
                  <c:v>213</c:v>
                </c:pt>
                <c:pt idx="73">
                  <c:v>331</c:v>
                </c:pt>
                <c:pt idx="74">
                  <c:v>426</c:v>
                </c:pt>
                <c:pt idx="75">
                  <c:v>521</c:v>
                </c:pt>
                <c:pt idx="76">
                  <c:v>592</c:v>
                </c:pt>
                <c:pt idx="77">
                  <c:v>663</c:v>
                </c:pt>
                <c:pt idx="78">
                  <c:v>734</c:v>
                </c:pt>
                <c:pt idx="79">
                  <c:v>804</c:v>
                </c:pt>
                <c:pt idx="80">
                  <c:v>852</c:v>
                </c:pt>
                <c:pt idx="81">
                  <c:v>899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994</c:v>
                </c:pt>
                <c:pt idx="86">
                  <c:v>994</c:v>
                </c:pt>
                <c:pt idx="87">
                  <c:v>970</c:v>
                </c:pt>
                <c:pt idx="88">
                  <c:v>970</c:v>
                </c:pt>
                <c:pt idx="89">
                  <c:v>946</c:v>
                </c:pt>
                <c:pt idx="90">
                  <c:v>923</c:v>
                </c:pt>
                <c:pt idx="91">
                  <c:v>875</c:v>
                </c:pt>
                <c:pt idx="92">
                  <c:v>828</c:v>
                </c:pt>
                <c:pt idx="93">
                  <c:v>757</c:v>
                </c:pt>
                <c:pt idx="94">
                  <c:v>710</c:v>
                </c:pt>
                <c:pt idx="95">
                  <c:v>639</c:v>
                </c:pt>
                <c:pt idx="96">
                  <c:v>592</c:v>
                </c:pt>
                <c:pt idx="97">
                  <c:v>521</c:v>
                </c:pt>
                <c:pt idx="98">
                  <c:v>450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-117</c:v>
                </c:pt>
                <c:pt idx="106">
                  <c:v>-188</c:v>
                </c:pt>
                <c:pt idx="107">
                  <c:v>-236</c:v>
                </c:pt>
                <c:pt idx="108">
                  <c:v>-307</c:v>
                </c:pt>
                <c:pt idx="109">
                  <c:v>-354</c:v>
                </c:pt>
                <c:pt idx="110">
                  <c:v>-425</c:v>
                </c:pt>
                <c:pt idx="111">
                  <c:v>-472</c:v>
                </c:pt>
                <c:pt idx="112">
                  <c:v>-543</c:v>
                </c:pt>
                <c:pt idx="113">
                  <c:v>-567</c:v>
                </c:pt>
                <c:pt idx="114">
                  <c:v>-591</c:v>
                </c:pt>
                <c:pt idx="115">
                  <c:v>-638</c:v>
                </c:pt>
                <c:pt idx="116">
                  <c:v>-662</c:v>
                </c:pt>
                <c:pt idx="117">
                  <c:v>-685</c:v>
                </c:pt>
                <c:pt idx="118">
                  <c:v>-685</c:v>
                </c:pt>
                <c:pt idx="119">
                  <c:v>-685</c:v>
                </c:pt>
                <c:pt idx="120">
                  <c:v>-685</c:v>
                </c:pt>
                <c:pt idx="121">
                  <c:v>-685</c:v>
                </c:pt>
                <c:pt idx="122">
                  <c:v>-685</c:v>
                </c:pt>
                <c:pt idx="123">
                  <c:v>-662</c:v>
                </c:pt>
                <c:pt idx="124">
                  <c:v>-638</c:v>
                </c:pt>
                <c:pt idx="125">
                  <c:v>-614</c:v>
                </c:pt>
                <c:pt idx="126">
                  <c:v>-567</c:v>
                </c:pt>
                <c:pt idx="127">
                  <c:v>-543</c:v>
                </c:pt>
                <c:pt idx="128">
                  <c:v>-496</c:v>
                </c:pt>
                <c:pt idx="129">
                  <c:v>-449</c:v>
                </c:pt>
                <c:pt idx="130">
                  <c:v>-401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-94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189</c:v>
                </c:pt>
                <c:pt idx="143">
                  <c:v>237</c:v>
                </c:pt>
                <c:pt idx="144">
                  <c:v>260</c:v>
                </c:pt>
                <c:pt idx="145">
                  <c:v>308</c:v>
                </c:pt>
                <c:pt idx="146">
                  <c:v>331</c:v>
                </c:pt>
                <c:pt idx="147">
                  <c:v>355</c:v>
                </c:pt>
                <c:pt idx="148">
                  <c:v>379</c:v>
                </c:pt>
                <c:pt idx="149">
                  <c:v>402</c:v>
                </c:pt>
                <c:pt idx="150">
                  <c:v>426</c:v>
                </c:pt>
                <c:pt idx="151">
                  <c:v>426</c:v>
                </c:pt>
                <c:pt idx="152">
                  <c:v>450</c:v>
                </c:pt>
                <c:pt idx="153">
                  <c:v>450</c:v>
                </c:pt>
                <c:pt idx="154">
                  <c:v>450</c:v>
                </c:pt>
                <c:pt idx="155">
                  <c:v>450</c:v>
                </c:pt>
                <c:pt idx="156">
                  <c:v>450</c:v>
                </c:pt>
                <c:pt idx="157">
                  <c:v>426</c:v>
                </c:pt>
                <c:pt idx="158">
                  <c:v>402</c:v>
                </c:pt>
                <c:pt idx="159">
                  <c:v>402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-23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-212</c:v>
                </c:pt>
                <c:pt idx="180">
                  <c:v>-236</c:v>
                </c:pt>
                <c:pt idx="181">
                  <c:v>-259</c:v>
                </c:pt>
                <c:pt idx="182">
                  <c:v>-283</c:v>
                </c:pt>
                <c:pt idx="183">
                  <c:v>-283</c:v>
                </c:pt>
                <c:pt idx="184">
                  <c:v>-307</c:v>
                </c:pt>
                <c:pt idx="185">
                  <c:v>-307</c:v>
                </c:pt>
                <c:pt idx="186">
                  <c:v>-307</c:v>
                </c:pt>
                <c:pt idx="187">
                  <c:v>-330</c:v>
                </c:pt>
                <c:pt idx="188">
                  <c:v>-307</c:v>
                </c:pt>
                <c:pt idx="189">
                  <c:v>-307</c:v>
                </c:pt>
                <c:pt idx="190">
                  <c:v>-307</c:v>
                </c:pt>
                <c:pt idx="191">
                  <c:v>-307</c:v>
                </c:pt>
                <c:pt idx="192">
                  <c:v>-283</c:v>
                </c:pt>
                <c:pt idx="193">
                  <c:v>-283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0</c:v>
                </c:pt>
                <c:pt idx="208">
                  <c:v>47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142</c:v>
                </c:pt>
                <c:pt idx="214">
                  <c:v>142</c:v>
                </c:pt>
                <c:pt idx="215">
                  <c:v>166</c:v>
                </c:pt>
                <c:pt idx="216">
                  <c:v>166</c:v>
                </c:pt>
                <c:pt idx="217">
                  <c:v>189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213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-70</c:v>
                </c:pt>
                <c:pt idx="245">
                  <c:v>-70</c:v>
                </c:pt>
                <c:pt idx="246">
                  <c:v>-94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-117</c:v>
                </c:pt>
                <c:pt idx="251">
                  <c:v>-141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47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95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-46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-23</c:v>
                </c:pt>
                <c:pt idx="380">
                  <c:v>0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-46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24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0</c:v>
                </c:pt>
                <c:pt idx="473">
                  <c:v>-23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Sheet1!$I$2:$I$517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1964</c:v>
                </c:pt>
                <c:pt idx="3">
                  <c:v>2059</c:v>
                </c:pt>
                <c:pt idx="4">
                  <c:v>1988</c:v>
                </c:pt>
                <c:pt idx="5">
                  <c:v>1893</c:v>
                </c:pt>
                <c:pt idx="6">
                  <c:v>1846</c:v>
                </c:pt>
                <c:pt idx="7">
                  <c:v>1775</c:v>
                </c:pt>
                <c:pt idx="8">
                  <c:v>1704</c:v>
                </c:pt>
                <c:pt idx="9">
                  <c:v>1633</c:v>
                </c:pt>
                <c:pt idx="10">
                  <c:v>1538</c:v>
                </c:pt>
                <c:pt idx="11">
                  <c:v>1491</c:v>
                </c:pt>
                <c:pt idx="12">
                  <c:v>1420</c:v>
                </c:pt>
                <c:pt idx="13">
                  <c:v>1372</c:v>
                </c:pt>
                <c:pt idx="14">
                  <c:v>1325</c:v>
                </c:pt>
                <c:pt idx="15">
                  <c:v>1254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-449</c:v>
                </c:pt>
                <c:pt idx="32">
                  <c:v>-543</c:v>
                </c:pt>
                <c:pt idx="33">
                  <c:v>-638</c:v>
                </c:pt>
                <c:pt idx="34">
                  <c:v>-709</c:v>
                </c:pt>
                <c:pt idx="35">
                  <c:v>-803</c:v>
                </c:pt>
                <c:pt idx="36">
                  <c:v>-898</c:v>
                </c:pt>
                <c:pt idx="37">
                  <c:v>-969</c:v>
                </c:pt>
                <c:pt idx="38">
                  <c:v>-1064</c:v>
                </c:pt>
                <c:pt idx="39">
                  <c:v>-1135</c:v>
                </c:pt>
                <c:pt idx="40">
                  <c:v>-1182</c:v>
                </c:pt>
                <c:pt idx="41">
                  <c:v>-1277</c:v>
                </c:pt>
                <c:pt idx="42">
                  <c:v>-1324</c:v>
                </c:pt>
                <c:pt idx="43">
                  <c:v>-1371</c:v>
                </c:pt>
                <c:pt idx="44">
                  <c:v>-1419</c:v>
                </c:pt>
                <c:pt idx="45">
                  <c:v>-1466</c:v>
                </c:pt>
                <c:pt idx="46">
                  <c:v>-1490</c:v>
                </c:pt>
                <c:pt idx="47">
                  <c:v>-1513</c:v>
                </c:pt>
                <c:pt idx="48">
                  <c:v>-1537</c:v>
                </c:pt>
                <c:pt idx="49">
                  <c:v>-1561</c:v>
                </c:pt>
                <c:pt idx="50">
                  <c:v>-1584</c:v>
                </c:pt>
                <c:pt idx="51">
                  <c:v>-1584</c:v>
                </c:pt>
                <c:pt idx="52">
                  <c:v>-1584</c:v>
                </c:pt>
                <c:pt idx="53">
                  <c:v>-1561</c:v>
                </c:pt>
                <c:pt idx="54">
                  <c:v>-1537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-1300</c:v>
                </c:pt>
                <c:pt idx="59">
                  <c:v>-1229</c:v>
                </c:pt>
                <c:pt idx="60">
                  <c:v>-1135</c:v>
                </c:pt>
                <c:pt idx="61">
                  <c:v>-1040</c:v>
                </c:pt>
                <c:pt idx="62">
                  <c:v>-945</c:v>
                </c:pt>
                <c:pt idx="63">
                  <c:v>-827</c:v>
                </c:pt>
                <c:pt idx="64">
                  <c:v>-733</c:v>
                </c:pt>
                <c:pt idx="65">
                  <c:v>-591</c:v>
                </c:pt>
                <c:pt idx="66">
                  <c:v>-496</c:v>
                </c:pt>
                <c:pt idx="67">
                  <c:v>-354</c:v>
                </c:pt>
                <c:pt idx="68">
                  <c:v>-236</c:v>
                </c:pt>
                <c:pt idx="69">
                  <c:v>-117</c:v>
                </c:pt>
                <c:pt idx="70">
                  <c:v>0</c:v>
                </c:pt>
                <c:pt idx="71">
                  <c:v>118</c:v>
                </c:pt>
                <c:pt idx="72">
                  <c:v>213</c:v>
                </c:pt>
                <c:pt idx="73">
                  <c:v>331</c:v>
                </c:pt>
                <c:pt idx="74">
                  <c:v>426</c:v>
                </c:pt>
                <c:pt idx="75">
                  <c:v>544</c:v>
                </c:pt>
                <c:pt idx="76">
                  <c:v>615</c:v>
                </c:pt>
                <c:pt idx="77">
                  <c:v>710</c:v>
                </c:pt>
                <c:pt idx="78">
                  <c:v>781</c:v>
                </c:pt>
                <c:pt idx="79">
                  <c:v>828</c:v>
                </c:pt>
                <c:pt idx="80">
                  <c:v>899</c:v>
                </c:pt>
                <c:pt idx="81">
                  <c:v>946</c:v>
                </c:pt>
                <c:pt idx="82">
                  <c:v>970</c:v>
                </c:pt>
                <c:pt idx="83">
                  <c:v>994</c:v>
                </c:pt>
                <c:pt idx="84">
                  <c:v>1017</c:v>
                </c:pt>
                <c:pt idx="85">
                  <c:v>1017</c:v>
                </c:pt>
                <c:pt idx="86">
                  <c:v>1041</c:v>
                </c:pt>
                <c:pt idx="87">
                  <c:v>1017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899</c:v>
                </c:pt>
                <c:pt idx="92">
                  <c:v>852</c:v>
                </c:pt>
                <c:pt idx="93">
                  <c:v>804</c:v>
                </c:pt>
                <c:pt idx="94">
                  <c:v>734</c:v>
                </c:pt>
                <c:pt idx="95">
                  <c:v>663</c:v>
                </c:pt>
                <c:pt idx="96">
                  <c:v>615</c:v>
                </c:pt>
                <c:pt idx="97">
                  <c:v>521</c:v>
                </c:pt>
                <c:pt idx="98">
                  <c:v>450</c:v>
                </c:pt>
                <c:pt idx="99">
                  <c:v>379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-117</c:v>
                </c:pt>
                <c:pt idx="106">
                  <c:v>-188</c:v>
                </c:pt>
                <c:pt idx="107">
                  <c:v>-259</c:v>
                </c:pt>
                <c:pt idx="108">
                  <c:v>-330</c:v>
                </c:pt>
                <c:pt idx="109">
                  <c:v>-378</c:v>
                </c:pt>
                <c:pt idx="110">
                  <c:v>-449</c:v>
                </c:pt>
                <c:pt idx="111">
                  <c:v>-496</c:v>
                </c:pt>
                <c:pt idx="112">
                  <c:v>-543</c:v>
                </c:pt>
                <c:pt idx="113">
                  <c:v>-591</c:v>
                </c:pt>
                <c:pt idx="114">
                  <c:v>-614</c:v>
                </c:pt>
                <c:pt idx="115">
                  <c:v>-662</c:v>
                </c:pt>
                <c:pt idx="116">
                  <c:v>-685</c:v>
                </c:pt>
                <c:pt idx="117">
                  <c:v>-709</c:v>
                </c:pt>
                <c:pt idx="118">
                  <c:v>-709</c:v>
                </c:pt>
                <c:pt idx="119">
                  <c:v>-709</c:v>
                </c:pt>
                <c:pt idx="120">
                  <c:v>-709</c:v>
                </c:pt>
                <c:pt idx="121">
                  <c:v>-709</c:v>
                </c:pt>
                <c:pt idx="122">
                  <c:v>-709</c:v>
                </c:pt>
                <c:pt idx="123">
                  <c:v>-685</c:v>
                </c:pt>
                <c:pt idx="124">
                  <c:v>-662</c:v>
                </c:pt>
                <c:pt idx="125">
                  <c:v>-638</c:v>
                </c:pt>
                <c:pt idx="126">
                  <c:v>-591</c:v>
                </c:pt>
                <c:pt idx="127">
                  <c:v>-567</c:v>
                </c:pt>
                <c:pt idx="128">
                  <c:v>-520</c:v>
                </c:pt>
                <c:pt idx="129">
                  <c:v>-472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166</c:v>
                </c:pt>
                <c:pt idx="142">
                  <c:v>189</c:v>
                </c:pt>
                <c:pt idx="143">
                  <c:v>237</c:v>
                </c:pt>
                <c:pt idx="144">
                  <c:v>284</c:v>
                </c:pt>
                <c:pt idx="145">
                  <c:v>308</c:v>
                </c:pt>
                <c:pt idx="146">
                  <c:v>355</c:v>
                </c:pt>
                <c:pt idx="147">
                  <c:v>379</c:v>
                </c:pt>
                <c:pt idx="148">
                  <c:v>402</c:v>
                </c:pt>
                <c:pt idx="149">
                  <c:v>426</c:v>
                </c:pt>
                <c:pt idx="150">
                  <c:v>450</c:v>
                </c:pt>
                <c:pt idx="151">
                  <c:v>450</c:v>
                </c:pt>
                <c:pt idx="152">
                  <c:v>450</c:v>
                </c:pt>
                <c:pt idx="153">
                  <c:v>473</c:v>
                </c:pt>
                <c:pt idx="154">
                  <c:v>473</c:v>
                </c:pt>
                <c:pt idx="155">
                  <c:v>450</c:v>
                </c:pt>
                <c:pt idx="156">
                  <c:v>450</c:v>
                </c:pt>
                <c:pt idx="157">
                  <c:v>450</c:v>
                </c:pt>
                <c:pt idx="158">
                  <c:v>426</c:v>
                </c:pt>
                <c:pt idx="159">
                  <c:v>402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-23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-236</c:v>
                </c:pt>
                <c:pt idx="180">
                  <c:v>-259</c:v>
                </c:pt>
                <c:pt idx="181">
                  <c:v>-259</c:v>
                </c:pt>
                <c:pt idx="182">
                  <c:v>-283</c:v>
                </c:pt>
                <c:pt idx="183">
                  <c:v>-307</c:v>
                </c:pt>
                <c:pt idx="184">
                  <c:v>-307</c:v>
                </c:pt>
                <c:pt idx="185">
                  <c:v>-307</c:v>
                </c:pt>
                <c:pt idx="186">
                  <c:v>-330</c:v>
                </c:pt>
                <c:pt idx="187">
                  <c:v>-330</c:v>
                </c:pt>
                <c:pt idx="188">
                  <c:v>-330</c:v>
                </c:pt>
                <c:pt idx="189">
                  <c:v>-330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-188</c:v>
                </c:pt>
                <c:pt idx="200">
                  <c:v>-165</c:v>
                </c:pt>
                <c:pt idx="201">
                  <c:v>-117</c:v>
                </c:pt>
                <c:pt idx="202">
                  <c:v>-117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24</c:v>
                </c:pt>
                <c:pt idx="208">
                  <c:v>47</c:v>
                </c:pt>
                <c:pt idx="209">
                  <c:v>71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142</c:v>
                </c:pt>
                <c:pt idx="214">
                  <c:v>166</c:v>
                </c:pt>
                <c:pt idx="215">
                  <c:v>166</c:v>
                </c:pt>
                <c:pt idx="216">
                  <c:v>189</c:v>
                </c:pt>
                <c:pt idx="217">
                  <c:v>189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213</c:v>
                </c:pt>
                <c:pt idx="222">
                  <c:v>213</c:v>
                </c:pt>
                <c:pt idx="223">
                  <c:v>213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-46</c:v>
                </c:pt>
                <c:pt idx="243">
                  <c:v>-46</c:v>
                </c:pt>
                <c:pt idx="244">
                  <c:v>-70</c:v>
                </c:pt>
                <c:pt idx="245">
                  <c:v>-70</c:v>
                </c:pt>
                <c:pt idx="246">
                  <c:v>-94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-117</c:v>
                </c:pt>
                <c:pt idx="251">
                  <c:v>-141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71</c:v>
                </c:pt>
                <c:pt idx="283">
                  <c:v>71</c:v>
                </c:pt>
                <c:pt idx="284">
                  <c:v>71</c:v>
                </c:pt>
                <c:pt idx="285">
                  <c:v>71</c:v>
                </c:pt>
                <c:pt idx="286">
                  <c:v>95</c:v>
                </c:pt>
                <c:pt idx="287">
                  <c:v>71</c:v>
                </c:pt>
                <c:pt idx="288">
                  <c:v>95</c:v>
                </c:pt>
                <c:pt idx="289">
                  <c:v>95</c:v>
                </c:pt>
                <c:pt idx="290">
                  <c:v>95</c:v>
                </c:pt>
                <c:pt idx="291">
                  <c:v>95</c:v>
                </c:pt>
                <c:pt idx="292">
                  <c:v>71</c:v>
                </c:pt>
                <c:pt idx="293">
                  <c:v>71</c:v>
                </c:pt>
                <c:pt idx="294">
                  <c:v>95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-46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-70</c:v>
                </c:pt>
                <c:pt idx="320">
                  <c:v>-70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-70</c:v>
                </c:pt>
                <c:pt idx="330">
                  <c:v>-70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24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47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-46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24</c:v>
                </c:pt>
                <c:pt idx="433">
                  <c:v>24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Sheet1!$J$2:$J$517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2106</c:v>
                </c:pt>
                <c:pt idx="4">
                  <c:v>2059</c:v>
                </c:pt>
                <c:pt idx="5">
                  <c:v>1940</c:v>
                </c:pt>
                <c:pt idx="6">
                  <c:v>1917</c:v>
                </c:pt>
                <c:pt idx="7">
                  <c:v>1846</c:v>
                </c:pt>
                <c:pt idx="8">
                  <c:v>1775</c:v>
                </c:pt>
                <c:pt idx="9">
                  <c:v>1680</c:v>
                </c:pt>
                <c:pt idx="10">
                  <c:v>1609</c:v>
                </c:pt>
                <c:pt idx="11">
                  <c:v>1538</c:v>
                </c:pt>
                <c:pt idx="12">
                  <c:v>1491</c:v>
                </c:pt>
                <c:pt idx="13">
                  <c:v>1443</c:v>
                </c:pt>
                <c:pt idx="14">
                  <c:v>1372</c:v>
                </c:pt>
                <c:pt idx="15">
                  <c:v>1278</c:v>
                </c:pt>
                <c:pt idx="16">
                  <c:v>1183</c:v>
                </c:pt>
                <c:pt idx="17">
                  <c:v>1112</c:v>
                </c:pt>
                <c:pt idx="18">
                  <c:v>994</c:v>
                </c:pt>
                <c:pt idx="19">
                  <c:v>899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-259</c:v>
                </c:pt>
                <c:pt idx="30">
                  <c:v>-354</c:v>
                </c:pt>
                <c:pt idx="31">
                  <c:v>-449</c:v>
                </c:pt>
                <c:pt idx="32">
                  <c:v>-567</c:v>
                </c:pt>
                <c:pt idx="33">
                  <c:v>-662</c:v>
                </c:pt>
                <c:pt idx="34">
                  <c:v>-756</c:v>
                </c:pt>
                <c:pt idx="35">
                  <c:v>-851</c:v>
                </c:pt>
                <c:pt idx="36">
                  <c:v>-922</c:v>
                </c:pt>
                <c:pt idx="37">
                  <c:v>-1016</c:v>
                </c:pt>
                <c:pt idx="38">
                  <c:v>-1087</c:v>
                </c:pt>
                <c:pt idx="39">
                  <c:v>-1182</c:v>
                </c:pt>
                <c:pt idx="40">
                  <c:v>-1253</c:v>
                </c:pt>
                <c:pt idx="41">
                  <c:v>-1324</c:v>
                </c:pt>
                <c:pt idx="42">
                  <c:v>-1371</c:v>
                </c:pt>
                <c:pt idx="43">
                  <c:v>-1419</c:v>
                </c:pt>
                <c:pt idx="44">
                  <c:v>-1466</c:v>
                </c:pt>
                <c:pt idx="45">
                  <c:v>-1513</c:v>
                </c:pt>
                <c:pt idx="46">
                  <c:v>-1561</c:v>
                </c:pt>
                <c:pt idx="47">
                  <c:v>-1584</c:v>
                </c:pt>
                <c:pt idx="48">
                  <c:v>-1608</c:v>
                </c:pt>
                <c:pt idx="49">
                  <c:v>-1632</c:v>
                </c:pt>
                <c:pt idx="50">
                  <c:v>-1632</c:v>
                </c:pt>
                <c:pt idx="51">
                  <c:v>-1655</c:v>
                </c:pt>
                <c:pt idx="52">
                  <c:v>-1655</c:v>
                </c:pt>
                <c:pt idx="53">
                  <c:v>-1632</c:v>
                </c:pt>
                <c:pt idx="54">
                  <c:v>-1584</c:v>
                </c:pt>
                <c:pt idx="55">
                  <c:v>-1561</c:v>
                </c:pt>
                <c:pt idx="56">
                  <c:v>-1490</c:v>
                </c:pt>
                <c:pt idx="57">
                  <c:v>-1442</c:v>
                </c:pt>
                <c:pt idx="58">
                  <c:v>-1348</c:v>
                </c:pt>
                <c:pt idx="59">
                  <c:v>-1277</c:v>
                </c:pt>
                <c:pt idx="60">
                  <c:v>-1182</c:v>
                </c:pt>
                <c:pt idx="61">
                  <c:v>-1087</c:v>
                </c:pt>
                <c:pt idx="62">
                  <c:v>-969</c:v>
                </c:pt>
                <c:pt idx="63">
                  <c:v>-874</c:v>
                </c:pt>
                <c:pt idx="64">
                  <c:v>-756</c:v>
                </c:pt>
                <c:pt idx="65">
                  <c:v>-614</c:v>
                </c:pt>
                <c:pt idx="66">
                  <c:v>-496</c:v>
                </c:pt>
                <c:pt idx="67">
                  <c:v>-378</c:v>
                </c:pt>
                <c:pt idx="68">
                  <c:v>-259</c:v>
                </c:pt>
                <c:pt idx="69">
                  <c:v>-141</c:v>
                </c:pt>
                <c:pt idx="70">
                  <c:v>0</c:v>
                </c:pt>
                <c:pt idx="71">
                  <c:v>118</c:v>
                </c:pt>
                <c:pt idx="72">
                  <c:v>237</c:v>
                </c:pt>
                <c:pt idx="73">
                  <c:v>355</c:v>
                </c:pt>
                <c:pt idx="74">
                  <c:v>450</c:v>
                </c:pt>
                <c:pt idx="75">
                  <c:v>544</c:v>
                </c:pt>
                <c:pt idx="76">
                  <c:v>639</c:v>
                </c:pt>
                <c:pt idx="77">
                  <c:v>734</c:v>
                </c:pt>
                <c:pt idx="78">
                  <c:v>804</c:v>
                </c:pt>
                <c:pt idx="79">
                  <c:v>875</c:v>
                </c:pt>
                <c:pt idx="80">
                  <c:v>923</c:v>
                </c:pt>
                <c:pt idx="81">
                  <c:v>970</c:v>
                </c:pt>
                <c:pt idx="82">
                  <c:v>1017</c:v>
                </c:pt>
                <c:pt idx="83">
                  <c:v>1041</c:v>
                </c:pt>
                <c:pt idx="84">
                  <c:v>1065</c:v>
                </c:pt>
                <c:pt idx="85">
                  <c:v>1065</c:v>
                </c:pt>
                <c:pt idx="86">
                  <c:v>1065</c:v>
                </c:pt>
                <c:pt idx="87">
                  <c:v>1065</c:v>
                </c:pt>
                <c:pt idx="88">
                  <c:v>1041</c:v>
                </c:pt>
                <c:pt idx="89">
                  <c:v>1017</c:v>
                </c:pt>
                <c:pt idx="90">
                  <c:v>970</c:v>
                </c:pt>
                <c:pt idx="91">
                  <c:v>946</c:v>
                </c:pt>
                <c:pt idx="92">
                  <c:v>899</c:v>
                </c:pt>
                <c:pt idx="93">
                  <c:v>828</c:v>
                </c:pt>
                <c:pt idx="94">
                  <c:v>757</c:v>
                </c:pt>
                <c:pt idx="95">
                  <c:v>686</c:v>
                </c:pt>
                <c:pt idx="96">
                  <c:v>615</c:v>
                </c:pt>
                <c:pt idx="97">
                  <c:v>544</c:v>
                </c:pt>
                <c:pt idx="98">
                  <c:v>473</c:v>
                </c:pt>
                <c:pt idx="99">
                  <c:v>379</c:v>
                </c:pt>
                <c:pt idx="100">
                  <c:v>308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-117</c:v>
                </c:pt>
                <c:pt idx="106">
                  <c:v>-188</c:v>
                </c:pt>
                <c:pt idx="107">
                  <c:v>-259</c:v>
                </c:pt>
                <c:pt idx="108">
                  <c:v>-330</c:v>
                </c:pt>
                <c:pt idx="109">
                  <c:v>-401</c:v>
                </c:pt>
                <c:pt idx="110">
                  <c:v>-449</c:v>
                </c:pt>
                <c:pt idx="111">
                  <c:v>-520</c:v>
                </c:pt>
                <c:pt idx="112">
                  <c:v>-567</c:v>
                </c:pt>
                <c:pt idx="113">
                  <c:v>-614</c:v>
                </c:pt>
                <c:pt idx="114">
                  <c:v>-662</c:v>
                </c:pt>
                <c:pt idx="115">
                  <c:v>-685</c:v>
                </c:pt>
                <c:pt idx="116">
                  <c:v>-709</c:v>
                </c:pt>
                <c:pt idx="117">
                  <c:v>-733</c:v>
                </c:pt>
                <c:pt idx="118">
                  <c:v>-733</c:v>
                </c:pt>
                <c:pt idx="119">
                  <c:v>-733</c:v>
                </c:pt>
                <c:pt idx="120">
                  <c:v>-733</c:v>
                </c:pt>
                <c:pt idx="121">
                  <c:v>-733</c:v>
                </c:pt>
                <c:pt idx="122">
                  <c:v>-733</c:v>
                </c:pt>
                <c:pt idx="123">
                  <c:v>-709</c:v>
                </c:pt>
                <c:pt idx="124">
                  <c:v>-685</c:v>
                </c:pt>
                <c:pt idx="125">
                  <c:v>-638</c:v>
                </c:pt>
                <c:pt idx="126">
                  <c:v>-614</c:v>
                </c:pt>
                <c:pt idx="127">
                  <c:v>-567</c:v>
                </c:pt>
                <c:pt idx="128">
                  <c:v>-543</c:v>
                </c:pt>
                <c:pt idx="129">
                  <c:v>-496</c:v>
                </c:pt>
                <c:pt idx="130">
                  <c:v>-449</c:v>
                </c:pt>
                <c:pt idx="131">
                  <c:v>-401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118</c:v>
                </c:pt>
                <c:pt idx="141">
                  <c:v>166</c:v>
                </c:pt>
                <c:pt idx="142">
                  <c:v>213</c:v>
                </c:pt>
                <c:pt idx="143">
                  <c:v>237</c:v>
                </c:pt>
                <c:pt idx="144">
                  <c:v>284</c:v>
                </c:pt>
                <c:pt idx="145">
                  <c:v>331</c:v>
                </c:pt>
                <c:pt idx="146">
                  <c:v>355</c:v>
                </c:pt>
                <c:pt idx="147">
                  <c:v>402</c:v>
                </c:pt>
                <c:pt idx="148">
                  <c:v>426</c:v>
                </c:pt>
                <c:pt idx="149">
                  <c:v>450</c:v>
                </c:pt>
                <c:pt idx="150">
                  <c:v>450</c:v>
                </c:pt>
                <c:pt idx="151">
                  <c:v>473</c:v>
                </c:pt>
                <c:pt idx="152">
                  <c:v>473</c:v>
                </c:pt>
                <c:pt idx="153">
                  <c:v>473</c:v>
                </c:pt>
                <c:pt idx="154">
                  <c:v>473</c:v>
                </c:pt>
                <c:pt idx="155">
                  <c:v>473</c:v>
                </c:pt>
                <c:pt idx="156">
                  <c:v>473</c:v>
                </c:pt>
                <c:pt idx="157">
                  <c:v>450</c:v>
                </c:pt>
                <c:pt idx="158">
                  <c:v>450</c:v>
                </c:pt>
                <c:pt idx="159">
                  <c:v>426</c:v>
                </c:pt>
                <c:pt idx="160">
                  <c:v>402</c:v>
                </c:pt>
                <c:pt idx="161">
                  <c:v>379</c:v>
                </c:pt>
                <c:pt idx="162">
                  <c:v>355</c:v>
                </c:pt>
                <c:pt idx="163">
                  <c:v>308</c:v>
                </c:pt>
                <c:pt idx="164">
                  <c:v>284</c:v>
                </c:pt>
                <c:pt idx="165">
                  <c:v>260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95</c:v>
                </c:pt>
                <c:pt idx="170">
                  <c:v>71</c:v>
                </c:pt>
                <c:pt idx="171">
                  <c:v>24</c:v>
                </c:pt>
                <c:pt idx="172">
                  <c:v>-23</c:v>
                </c:pt>
                <c:pt idx="173">
                  <c:v>-46</c:v>
                </c:pt>
                <c:pt idx="174">
                  <c:v>-94</c:v>
                </c:pt>
                <c:pt idx="175">
                  <c:v>-117</c:v>
                </c:pt>
                <c:pt idx="176">
                  <c:v>-141</c:v>
                </c:pt>
                <c:pt idx="177">
                  <c:v>-188</c:v>
                </c:pt>
                <c:pt idx="178">
                  <c:v>-212</c:v>
                </c:pt>
                <c:pt idx="179">
                  <c:v>-236</c:v>
                </c:pt>
                <c:pt idx="180">
                  <c:v>-259</c:v>
                </c:pt>
                <c:pt idx="181">
                  <c:v>-283</c:v>
                </c:pt>
                <c:pt idx="182">
                  <c:v>-307</c:v>
                </c:pt>
                <c:pt idx="183">
                  <c:v>-307</c:v>
                </c:pt>
                <c:pt idx="184">
                  <c:v>-330</c:v>
                </c:pt>
                <c:pt idx="185">
                  <c:v>-330</c:v>
                </c:pt>
                <c:pt idx="186">
                  <c:v>-330</c:v>
                </c:pt>
                <c:pt idx="187">
                  <c:v>-330</c:v>
                </c:pt>
                <c:pt idx="188">
                  <c:v>-330</c:v>
                </c:pt>
                <c:pt idx="189">
                  <c:v>-330</c:v>
                </c:pt>
                <c:pt idx="190">
                  <c:v>-330</c:v>
                </c:pt>
                <c:pt idx="191">
                  <c:v>-330</c:v>
                </c:pt>
                <c:pt idx="192">
                  <c:v>-307</c:v>
                </c:pt>
                <c:pt idx="193">
                  <c:v>-307</c:v>
                </c:pt>
                <c:pt idx="194">
                  <c:v>-283</c:v>
                </c:pt>
                <c:pt idx="195">
                  <c:v>-259</c:v>
                </c:pt>
                <c:pt idx="196">
                  <c:v>-236</c:v>
                </c:pt>
                <c:pt idx="197">
                  <c:v>-236</c:v>
                </c:pt>
                <c:pt idx="198">
                  <c:v>-212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-70</c:v>
                </c:pt>
                <c:pt idx="204">
                  <c:v>-70</c:v>
                </c:pt>
                <c:pt idx="205">
                  <c:v>-23</c:v>
                </c:pt>
                <c:pt idx="206">
                  <c:v>0</c:v>
                </c:pt>
                <c:pt idx="207">
                  <c:v>24</c:v>
                </c:pt>
                <c:pt idx="208">
                  <c:v>47</c:v>
                </c:pt>
                <c:pt idx="209">
                  <c:v>71</c:v>
                </c:pt>
                <c:pt idx="210">
                  <c:v>71</c:v>
                </c:pt>
                <c:pt idx="211">
                  <c:v>118</c:v>
                </c:pt>
                <c:pt idx="212">
                  <c:v>142</c:v>
                </c:pt>
                <c:pt idx="213">
                  <c:v>142</c:v>
                </c:pt>
                <c:pt idx="214">
                  <c:v>142</c:v>
                </c:pt>
                <c:pt idx="215">
                  <c:v>166</c:v>
                </c:pt>
                <c:pt idx="216">
                  <c:v>189</c:v>
                </c:pt>
                <c:pt idx="217">
                  <c:v>189</c:v>
                </c:pt>
                <c:pt idx="218">
                  <c:v>213</c:v>
                </c:pt>
                <c:pt idx="219">
                  <c:v>213</c:v>
                </c:pt>
                <c:pt idx="220">
                  <c:v>213</c:v>
                </c:pt>
                <c:pt idx="221">
                  <c:v>213</c:v>
                </c:pt>
                <c:pt idx="222">
                  <c:v>213</c:v>
                </c:pt>
                <c:pt idx="223">
                  <c:v>213</c:v>
                </c:pt>
                <c:pt idx="224">
                  <c:v>213</c:v>
                </c:pt>
                <c:pt idx="225">
                  <c:v>213</c:v>
                </c:pt>
                <c:pt idx="226">
                  <c:v>189</c:v>
                </c:pt>
                <c:pt idx="227">
                  <c:v>189</c:v>
                </c:pt>
                <c:pt idx="228">
                  <c:v>189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-70</c:v>
                </c:pt>
                <c:pt idx="245">
                  <c:v>-70</c:v>
                </c:pt>
                <c:pt idx="246">
                  <c:v>-94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-141</c:v>
                </c:pt>
                <c:pt idx="251">
                  <c:v>-141</c:v>
                </c:pt>
                <c:pt idx="252">
                  <c:v>-141</c:v>
                </c:pt>
                <c:pt idx="253">
                  <c:v>-141</c:v>
                </c:pt>
                <c:pt idx="254">
                  <c:v>-165</c:v>
                </c:pt>
                <c:pt idx="255">
                  <c:v>-165</c:v>
                </c:pt>
                <c:pt idx="256">
                  <c:v>-165</c:v>
                </c:pt>
                <c:pt idx="257">
                  <c:v>-141</c:v>
                </c:pt>
                <c:pt idx="258">
                  <c:v>-165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-141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71</c:v>
                </c:pt>
                <c:pt idx="283">
                  <c:v>71</c:v>
                </c:pt>
                <c:pt idx="284">
                  <c:v>71</c:v>
                </c:pt>
                <c:pt idx="285">
                  <c:v>71</c:v>
                </c:pt>
                <c:pt idx="286">
                  <c:v>95</c:v>
                </c:pt>
                <c:pt idx="287">
                  <c:v>71</c:v>
                </c:pt>
                <c:pt idx="288">
                  <c:v>95</c:v>
                </c:pt>
                <c:pt idx="289">
                  <c:v>95</c:v>
                </c:pt>
                <c:pt idx="290">
                  <c:v>95</c:v>
                </c:pt>
                <c:pt idx="291">
                  <c:v>95</c:v>
                </c:pt>
                <c:pt idx="292">
                  <c:v>71</c:v>
                </c:pt>
                <c:pt idx="293">
                  <c:v>95</c:v>
                </c:pt>
                <c:pt idx="294">
                  <c:v>95</c:v>
                </c:pt>
                <c:pt idx="295">
                  <c:v>95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-23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-70</c:v>
                </c:pt>
                <c:pt idx="320">
                  <c:v>-70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-70</c:v>
                </c:pt>
                <c:pt idx="330">
                  <c:v>-70</c:v>
                </c:pt>
                <c:pt idx="331">
                  <c:v>-70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24</c:v>
                </c:pt>
                <c:pt idx="348">
                  <c:v>24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47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-23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-46</c:v>
                </c:pt>
                <c:pt idx="393">
                  <c:v>-46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24</c:v>
                </c:pt>
                <c:pt idx="424">
                  <c:v>0</c:v>
                </c:pt>
                <c:pt idx="425">
                  <c:v>0</c:v>
                </c:pt>
                <c:pt idx="426">
                  <c:v>24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24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-23</c:v>
                </c:pt>
                <c:pt idx="450">
                  <c:v>-23</c:v>
                </c:pt>
                <c:pt idx="451">
                  <c:v>-23</c:v>
                </c:pt>
                <c:pt idx="452">
                  <c:v>0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0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680976"/>
        <c:axId val="230681536"/>
      </c:scatterChart>
      <c:valAx>
        <c:axId val="230680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681536"/>
        <c:crosses val="autoZero"/>
        <c:crossBetween val="midCat"/>
      </c:valAx>
      <c:valAx>
        <c:axId val="23068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6809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 105 Reverse Polarity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500V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Sheet1!$M$2:$M$517</c:f>
              <c:numCache>
                <c:formatCode>General</c:formatCode>
                <c:ptCount val="516"/>
                <c:pt idx="0">
                  <c:v>0</c:v>
                </c:pt>
                <c:pt idx="1">
                  <c:v>6</c:v>
                </c:pt>
                <c:pt idx="2">
                  <c:v>254</c:v>
                </c:pt>
                <c:pt idx="3">
                  <c:v>496</c:v>
                </c:pt>
                <c:pt idx="4">
                  <c:v>437</c:v>
                </c:pt>
                <c:pt idx="5">
                  <c:v>425</c:v>
                </c:pt>
                <c:pt idx="6">
                  <c:v>413</c:v>
                </c:pt>
                <c:pt idx="7">
                  <c:v>402</c:v>
                </c:pt>
                <c:pt idx="8">
                  <c:v>384</c:v>
                </c:pt>
                <c:pt idx="9">
                  <c:v>366</c:v>
                </c:pt>
                <c:pt idx="10">
                  <c:v>348</c:v>
                </c:pt>
                <c:pt idx="11">
                  <c:v>337</c:v>
                </c:pt>
                <c:pt idx="12">
                  <c:v>325</c:v>
                </c:pt>
                <c:pt idx="13">
                  <c:v>313</c:v>
                </c:pt>
                <c:pt idx="14">
                  <c:v>301</c:v>
                </c:pt>
                <c:pt idx="15">
                  <c:v>283</c:v>
                </c:pt>
                <c:pt idx="16">
                  <c:v>266</c:v>
                </c:pt>
                <c:pt idx="17">
                  <c:v>248</c:v>
                </c:pt>
                <c:pt idx="18">
                  <c:v>224</c:v>
                </c:pt>
                <c:pt idx="19">
                  <c:v>201</c:v>
                </c:pt>
                <c:pt idx="20">
                  <c:v>177</c:v>
                </c:pt>
                <c:pt idx="21">
                  <c:v>154</c:v>
                </c:pt>
                <c:pt idx="22">
                  <c:v>130</c:v>
                </c:pt>
                <c:pt idx="23">
                  <c:v>100</c:v>
                </c:pt>
                <c:pt idx="24">
                  <c:v>77</c:v>
                </c:pt>
                <c:pt idx="25">
                  <c:v>53</c:v>
                </c:pt>
                <c:pt idx="26">
                  <c:v>30</c:v>
                </c:pt>
                <c:pt idx="27">
                  <c:v>6</c:v>
                </c:pt>
                <c:pt idx="28">
                  <c:v>-23</c:v>
                </c:pt>
                <c:pt idx="29">
                  <c:v>-40</c:v>
                </c:pt>
                <c:pt idx="30">
                  <c:v>-64</c:v>
                </c:pt>
                <c:pt idx="31">
                  <c:v>-88</c:v>
                </c:pt>
                <c:pt idx="32">
                  <c:v>-105</c:v>
                </c:pt>
                <c:pt idx="33">
                  <c:v>-129</c:v>
                </c:pt>
                <c:pt idx="34">
                  <c:v>-147</c:v>
                </c:pt>
                <c:pt idx="35">
                  <c:v>-170</c:v>
                </c:pt>
                <c:pt idx="36">
                  <c:v>-188</c:v>
                </c:pt>
                <c:pt idx="37">
                  <c:v>-206</c:v>
                </c:pt>
                <c:pt idx="38">
                  <c:v>-223</c:v>
                </c:pt>
                <c:pt idx="39">
                  <c:v>-241</c:v>
                </c:pt>
                <c:pt idx="40">
                  <c:v>-259</c:v>
                </c:pt>
                <c:pt idx="41">
                  <c:v>-271</c:v>
                </c:pt>
                <c:pt idx="42">
                  <c:v>-282</c:v>
                </c:pt>
                <c:pt idx="43">
                  <c:v>-294</c:v>
                </c:pt>
                <c:pt idx="44">
                  <c:v>-312</c:v>
                </c:pt>
                <c:pt idx="45">
                  <c:v>-318</c:v>
                </c:pt>
                <c:pt idx="46">
                  <c:v>-330</c:v>
                </c:pt>
                <c:pt idx="47">
                  <c:v>-330</c:v>
                </c:pt>
                <c:pt idx="48">
                  <c:v>-336</c:v>
                </c:pt>
                <c:pt idx="49">
                  <c:v>-342</c:v>
                </c:pt>
                <c:pt idx="50">
                  <c:v>-347</c:v>
                </c:pt>
                <c:pt idx="51">
                  <c:v>-347</c:v>
                </c:pt>
                <c:pt idx="52">
                  <c:v>-347</c:v>
                </c:pt>
                <c:pt idx="53">
                  <c:v>-347</c:v>
                </c:pt>
                <c:pt idx="54">
                  <c:v>-342</c:v>
                </c:pt>
                <c:pt idx="55">
                  <c:v>-330</c:v>
                </c:pt>
                <c:pt idx="56">
                  <c:v>-318</c:v>
                </c:pt>
                <c:pt idx="57">
                  <c:v>-306</c:v>
                </c:pt>
                <c:pt idx="58">
                  <c:v>-288</c:v>
                </c:pt>
                <c:pt idx="59">
                  <c:v>-277</c:v>
                </c:pt>
                <c:pt idx="60">
                  <c:v>-253</c:v>
                </c:pt>
                <c:pt idx="61">
                  <c:v>-235</c:v>
                </c:pt>
                <c:pt idx="62">
                  <c:v>-212</c:v>
                </c:pt>
                <c:pt idx="63">
                  <c:v>-188</c:v>
                </c:pt>
                <c:pt idx="64">
                  <c:v>-164</c:v>
                </c:pt>
                <c:pt idx="65">
                  <c:v>-141</c:v>
                </c:pt>
                <c:pt idx="66">
                  <c:v>-111</c:v>
                </c:pt>
                <c:pt idx="67">
                  <c:v>-88</c:v>
                </c:pt>
                <c:pt idx="68">
                  <c:v>-64</c:v>
                </c:pt>
                <c:pt idx="69">
                  <c:v>-34</c:v>
                </c:pt>
                <c:pt idx="70">
                  <c:v>-5</c:v>
                </c:pt>
                <c:pt idx="71">
                  <c:v>18</c:v>
                </c:pt>
                <c:pt idx="72">
                  <c:v>41</c:v>
                </c:pt>
                <c:pt idx="73">
                  <c:v>65</c:v>
                </c:pt>
                <c:pt idx="74">
                  <c:v>89</c:v>
                </c:pt>
                <c:pt idx="75">
                  <c:v>112</c:v>
                </c:pt>
                <c:pt idx="76">
                  <c:v>130</c:v>
                </c:pt>
                <c:pt idx="77">
                  <c:v>148</c:v>
                </c:pt>
                <c:pt idx="78">
                  <c:v>165</c:v>
                </c:pt>
                <c:pt idx="79">
                  <c:v>177</c:v>
                </c:pt>
                <c:pt idx="80">
                  <c:v>195</c:v>
                </c:pt>
                <c:pt idx="81">
                  <c:v>201</c:v>
                </c:pt>
                <c:pt idx="82">
                  <c:v>213</c:v>
                </c:pt>
                <c:pt idx="83">
                  <c:v>219</c:v>
                </c:pt>
                <c:pt idx="84">
                  <c:v>224</c:v>
                </c:pt>
                <c:pt idx="85">
                  <c:v>230</c:v>
                </c:pt>
                <c:pt idx="86">
                  <c:v>230</c:v>
                </c:pt>
                <c:pt idx="87">
                  <c:v>230</c:v>
                </c:pt>
                <c:pt idx="88">
                  <c:v>224</c:v>
                </c:pt>
                <c:pt idx="89">
                  <c:v>219</c:v>
                </c:pt>
                <c:pt idx="90">
                  <c:v>213</c:v>
                </c:pt>
                <c:pt idx="91">
                  <c:v>207</c:v>
                </c:pt>
                <c:pt idx="92">
                  <c:v>195</c:v>
                </c:pt>
                <c:pt idx="93">
                  <c:v>183</c:v>
                </c:pt>
                <c:pt idx="94">
                  <c:v>171</c:v>
                </c:pt>
                <c:pt idx="95">
                  <c:v>154</c:v>
                </c:pt>
                <c:pt idx="96">
                  <c:v>142</c:v>
                </c:pt>
                <c:pt idx="97">
                  <c:v>124</c:v>
                </c:pt>
                <c:pt idx="98">
                  <c:v>106</c:v>
                </c:pt>
                <c:pt idx="99">
                  <c:v>89</c:v>
                </c:pt>
                <c:pt idx="100">
                  <c:v>77</c:v>
                </c:pt>
                <c:pt idx="101">
                  <c:v>53</c:v>
                </c:pt>
                <c:pt idx="102">
                  <c:v>35</c:v>
                </c:pt>
                <c:pt idx="103">
                  <c:v>24</c:v>
                </c:pt>
                <c:pt idx="104">
                  <c:v>0</c:v>
                </c:pt>
                <c:pt idx="105">
                  <c:v>-11</c:v>
                </c:pt>
                <c:pt idx="106">
                  <c:v>-29</c:v>
                </c:pt>
                <c:pt idx="107">
                  <c:v>-46</c:v>
                </c:pt>
                <c:pt idx="108">
                  <c:v>-64</c:v>
                </c:pt>
                <c:pt idx="109">
                  <c:v>-76</c:v>
                </c:pt>
                <c:pt idx="110">
                  <c:v>-88</c:v>
                </c:pt>
                <c:pt idx="111">
                  <c:v>-99</c:v>
                </c:pt>
                <c:pt idx="112">
                  <c:v>-111</c:v>
                </c:pt>
                <c:pt idx="113">
                  <c:v>-123</c:v>
                </c:pt>
                <c:pt idx="114">
                  <c:v>-135</c:v>
                </c:pt>
                <c:pt idx="115">
                  <c:v>-141</c:v>
                </c:pt>
                <c:pt idx="116">
                  <c:v>-147</c:v>
                </c:pt>
                <c:pt idx="117">
                  <c:v>-147</c:v>
                </c:pt>
                <c:pt idx="118">
                  <c:v>-153</c:v>
                </c:pt>
                <c:pt idx="119">
                  <c:v>-153</c:v>
                </c:pt>
                <c:pt idx="120">
                  <c:v>-158</c:v>
                </c:pt>
                <c:pt idx="121">
                  <c:v>-153</c:v>
                </c:pt>
                <c:pt idx="122">
                  <c:v>-153</c:v>
                </c:pt>
                <c:pt idx="123">
                  <c:v>-147</c:v>
                </c:pt>
                <c:pt idx="124">
                  <c:v>-147</c:v>
                </c:pt>
                <c:pt idx="125">
                  <c:v>-135</c:v>
                </c:pt>
                <c:pt idx="126">
                  <c:v>-135</c:v>
                </c:pt>
                <c:pt idx="127">
                  <c:v>-123</c:v>
                </c:pt>
                <c:pt idx="128">
                  <c:v>-117</c:v>
                </c:pt>
                <c:pt idx="129">
                  <c:v>-105</c:v>
                </c:pt>
                <c:pt idx="130">
                  <c:v>-93</c:v>
                </c:pt>
                <c:pt idx="131">
                  <c:v>-88</c:v>
                </c:pt>
                <c:pt idx="132">
                  <c:v>-76</c:v>
                </c:pt>
                <c:pt idx="133">
                  <c:v>-64</c:v>
                </c:pt>
                <c:pt idx="134">
                  <c:v>-52</c:v>
                </c:pt>
                <c:pt idx="135">
                  <c:v>-40</c:v>
                </c:pt>
                <c:pt idx="136">
                  <c:v>-29</c:v>
                </c:pt>
                <c:pt idx="137">
                  <c:v>-17</c:v>
                </c:pt>
                <c:pt idx="138">
                  <c:v>-5</c:v>
                </c:pt>
                <c:pt idx="139">
                  <c:v>6</c:v>
                </c:pt>
                <c:pt idx="140">
                  <c:v>18</c:v>
                </c:pt>
                <c:pt idx="141">
                  <c:v>30</c:v>
                </c:pt>
                <c:pt idx="142">
                  <c:v>41</c:v>
                </c:pt>
                <c:pt idx="143">
                  <c:v>53</c:v>
                </c:pt>
                <c:pt idx="144">
                  <c:v>59</c:v>
                </c:pt>
                <c:pt idx="145">
                  <c:v>65</c:v>
                </c:pt>
                <c:pt idx="146">
                  <c:v>77</c:v>
                </c:pt>
                <c:pt idx="147">
                  <c:v>83</c:v>
                </c:pt>
                <c:pt idx="148">
                  <c:v>89</c:v>
                </c:pt>
                <c:pt idx="149">
                  <c:v>94</c:v>
                </c:pt>
                <c:pt idx="150">
                  <c:v>94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106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94</c:v>
                </c:pt>
                <c:pt idx="160">
                  <c:v>89</c:v>
                </c:pt>
                <c:pt idx="161">
                  <c:v>83</c:v>
                </c:pt>
                <c:pt idx="162">
                  <c:v>77</c:v>
                </c:pt>
                <c:pt idx="163">
                  <c:v>71</c:v>
                </c:pt>
                <c:pt idx="164">
                  <c:v>65</c:v>
                </c:pt>
                <c:pt idx="165">
                  <c:v>59</c:v>
                </c:pt>
                <c:pt idx="166">
                  <c:v>53</c:v>
                </c:pt>
                <c:pt idx="167">
                  <c:v>47</c:v>
                </c:pt>
                <c:pt idx="168">
                  <c:v>35</c:v>
                </c:pt>
                <c:pt idx="169">
                  <c:v>30</c:v>
                </c:pt>
                <c:pt idx="170">
                  <c:v>18</c:v>
                </c:pt>
                <c:pt idx="171">
                  <c:v>12</c:v>
                </c:pt>
                <c:pt idx="172">
                  <c:v>6</c:v>
                </c:pt>
                <c:pt idx="173">
                  <c:v>-5</c:v>
                </c:pt>
                <c:pt idx="174">
                  <c:v>-11</c:v>
                </c:pt>
                <c:pt idx="175">
                  <c:v>-17</c:v>
                </c:pt>
                <c:pt idx="176">
                  <c:v>-23</c:v>
                </c:pt>
                <c:pt idx="177">
                  <c:v>-34</c:v>
                </c:pt>
                <c:pt idx="178">
                  <c:v>-40</c:v>
                </c:pt>
                <c:pt idx="179">
                  <c:v>-46</c:v>
                </c:pt>
                <c:pt idx="180">
                  <c:v>-46</c:v>
                </c:pt>
                <c:pt idx="181">
                  <c:v>-52</c:v>
                </c:pt>
                <c:pt idx="182">
                  <c:v>-58</c:v>
                </c:pt>
                <c:pt idx="183">
                  <c:v>-64</c:v>
                </c:pt>
                <c:pt idx="184">
                  <c:v>-64</c:v>
                </c:pt>
                <c:pt idx="185">
                  <c:v>-64</c:v>
                </c:pt>
                <c:pt idx="186">
                  <c:v>-70</c:v>
                </c:pt>
                <c:pt idx="187">
                  <c:v>-70</c:v>
                </c:pt>
                <c:pt idx="188">
                  <c:v>-70</c:v>
                </c:pt>
                <c:pt idx="189">
                  <c:v>-70</c:v>
                </c:pt>
                <c:pt idx="190">
                  <c:v>-70</c:v>
                </c:pt>
                <c:pt idx="191">
                  <c:v>-64</c:v>
                </c:pt>
                <c:pt idx="192">
                  <c:v>-64</c:v>
                </c:pt>
                <c:pt idx="193">
                  <c:v>-64</c:v>
                </c:pt>
                <c:pt idx="194">
                  <c:v>-58</c:v>
                </c:pt>
                <c:pt idx="195">
                  <c:v>-58</c:v>
                </c:pt>
                <c:pt idx="196">
                  <c:v>-52</c:v>
                </c:pt>
                <c:pt idx="197">
                  <c:v>-46</c:v>
                </c:pt>
                <c:pt idx="198">
                  <c:v>-46</c:v>
                </c:pt>
                <c:pt idx="199">
                  <c:v>-40</c:v>
                </c:pt>
                <c:pt idx="200">
                  <c:v>-34</c:v>
                </c:pt>
                <c:pt idx="201">
                  <c:v>-29</c:v>
                </c:pt>
                <c:pt idx="202">
                  <c:v>-23</c:v>
                </c:pt>
                <c:pt idx="203">
                  <c:v>-17</c:v>
                </c:pt>
                <c:pt idx="204">
                  <c:v>-11</c:v>
                </c:pt>
                <c:pt idx="205">
                  <c:v>-5</c:v>
                </c:pt>
                <c:pt idx="206">
                  <c:v>0</c:v>
                </c:pt>
                <c:pt idx="207">
                  <c:v>6</c:v>
                </c:pt>
                <c:pt idx="208">
                  <c:v>6</c:v>
                </c:pt>
                <c:pt idx="209">
                  <c:v>12</c:v>
                </c:pt>
                <c:pt idx="210">
                  <c:v>18</c:v>
                </c:pt>
                <c:pt idx="211">
                  <c:v>24</c:v>
                </c:pt>
                <c:pt idx="212">
                  <c:v>30</c:v>
                </c:pt>
                <c:pt idx="213">
                  <c:v>30</c:v>
                </c:pt>
                <c:pt idx="214">
                  <c:v>35</c:v>
                </c:pt>
                <c:pt idx="215">
                  <c:v>35</c:v>
                </c:pt>
                <c:pt idx="216">
                  <c:v>41</c:v>
                </c:pt>
                <c:pt idx="217">
                  <c:v>41</c:v>
                </c:pt>
                <c:pt idx="218">
                  <c:v>41</c:v>
                </c:pt>
                <c:pt idx="219">
                  <c:v>41</c:v>
                </c:pt>
                <c:pt idx="220">
                  <c:v>47</c:v>
                </c:pt>
                <c:pt idx="221">
                  <c:v>47</c:v>
                </c:pt>
                <c:pt idx="222">
                  <c:v>47</c:v>
                </c:pt>
                <c:pt idx="223">
                  <c:v>47</c:v>
                </c:pt>
                <c:pt idx="224">
                  <c:v>47</c:v>
                </c:pt>
                <c:pt idx="225">
                  <c:v>47</c:v>
                </c:pt>
                <c:pt idx="226">
                  <c:v>47</c:v>
                </c:pt>
                <c:pt idx="227">
                  <c:v>41</c:v>
                </c:pt>
                <c:pt idx="228">
                  <c:v>41</c:v>
                </c:pt>
                <c:pt idx="229">
                  <c:v>35</c:v>
                </c:pt>
                <c:pt idx="230">
                  <c:v>35</c:v>
                </c:pt>
                <c:pt idx="231">
                  <c:v>35</c:v>
                </c:pt>
                <c:pt idx="232">
                  <c:v>30</c:v>
                </c:pt>
                <c:pt idx="233">
                  <c:v>30</c:v>
                </c:pt>
                <c:pt idx="234">
                  <c:v>24</c:v>
                </c:pt>
                <c:pt idx="235">
                  <c:v>24</c:v>
                </c:pt>
                <c:pt idx="236">
                  <c:v>18</c:v>
                </c:pt>
                <c:pt idx="237">
                  <c:v>12</c:v>
                </c:pt>
                <c:pt idx="238">
                  <c:v>12</c:v>
                </c:pt>
                <c:pt idx="239">
                  <c:v>6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-5</c:v>
                </c:pt>
                <c:pt idx="244">
                  <c:v>-11</c:v>
                </c:pt>
                <c:pt idx="245">
                  <c:v>-11</c:v>
                </c:pt>
                <c:pt idx="246">
                  <c:v>-11</c:v>
                </c:pt>
                <c:pt idx="247">
                  <c:v>-17</c:v>
                </c:pt>
                <c:pt idx="248">
                  <c:v>-23</c:v>
                </c:pt>
                <c:pt idx="249">
                  <c:v>-23</c:v>
                </c:pt>
                <c:pt idx="250">
                  <c:v>-23</c:v>
                </c:pt>
                <c:pt idx="251">
                  <c:v>-29</c:v>
                </c:pt>
                <c:pt idx="252">
                  <c:v>-29</c:v>
                </c:pt>
                <c:pt idx="253">
                  <c:v>-29</c:v>
                </c:pt>
                <c:pt idx="254">
                  <c:v>-34</c:v>
                </c:pt>
                <c:pt idx="255">
                  <c:v>-29</c:v>
                </c:pt>
                <c:pt idx="256">
                  <c:v>-29</c:v>
                </c:pt>
                <c:pt idx="257">
                  <c:v>-29</c:v>
                </c:pt>
                <c:pt idx="258">
                  <c:v>-29</c:v>
                </c:pt>
                <c:pt idx="259">
                  <c:v>-29</c:v>
                </c:pt>
                <c:pt idx="260">
                  <c:v>-29</c:v>
                </c:pt>
                <c:pt idx="261">
                  <c:v>-29</c:v>
                </c:pt>
                <c:pt idx="262">
                  <c:v>-29</c:v>
                </c:pt>
                <c:pt idx="263">
                  <c:v>-29</c:v>
                </c:pt>
                <c:pt idx="264">
                  <c:v>-23</c:v>
                </c:pt>
                <c:pt idx="265">
                  <c:v>-23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-11</c:v>
                </c:pt>
                <c:pt idx="270">
                  <c:v>-11</c:v>
                </c:pt>
                <c:pt idx="271">
                  <c:v>-11</c:v>
                </c:pt>
                <c:pt idx="272">
                  <c:v>-5</c:v>
                </c:pt>
                <c:pt idx="273">
                  <c:v>-5</c:v>
                </c:pt>
                <c:pt idx="274">
                  <c:v>0</c:v>
                </c:pt>
                <c:pt idx="275">
                  <c:v>0</c:v>
                </c:pt>
                <c:pt idx="276">
                  <c:v>6</c:v>
                </c:pt>
                <c:pt idx="277">
                  <c:v>6</c:v>
                </c:pt>
                <c:pt idx="278">
                  <c:v>6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18</c:v>
                </c:pt>
                <c:pt idx="283">
                  <c:v>18</c:v>
                </c:pt>
                <c:pt idx="284">
                  <c:v>18</c:v>
                </c:pt>
                <c:pt idx="285">
                  <c:v>18</c:v>
                </c:pt>
                <c:pt idx="286">
                  <c:v>18</c:v>
                </c:pt>
                <c:pt idx="287">
                  <c:v>18</c:v>
                </c:pt>
                <c:pt idx="288">
                  <c:v>18</c:v>
                </c:pt>
                <c:pt idx="289">
                  <c:v>18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18</c:v>
                </c:pt>
                <c:pt idx="295">
                  <c:v>18</c:v>
                </c:pt>
                <c:pt idx="296">
                  <c:v>18</c:v>
                </c:pt>
                <c:pt idx="297">
                  <c:v>18</c:v>
                </c:pt>
                <c:pt idx="298">
                  <c:v>18</c:v>
                </c:pt>
                <c:pt idx="299">
                  <c:v>18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6</c:v>
                </c:pt>
                <c:pt idx="306">
                  <c:v>6</c:v>
                </c:pt>
                <c:pt idx="307">
                  <c:v>6</c:v>
                </c:pt>
                <c:pt idx="308">
                  <c:v>6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-5</c:v>
                </c:pt>
                <c:pt idx="314">
                  <c:v>-5</c:v>
                </c:pt>
                <c:pt idx="315">
                  <c:v>-5</c:v>
                </c:pt>
                <c:pt idx="316">
                  <c:v>-5</c:v>
                </c:pt>
                <c:pt idx="317">
                  <c:v>-5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-11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-11</c:v>
                </c:pt>
                <c:pt idx="328">
                  <c:v>-11</c:v>
                </c:pt>
                <c:pt idx="329">
                  <c:v>-11</c:v>
                </c:pt>
                <c:pt idx="330">
                  <c:v>-11</c:v>
                </c:pt>
                <c:pt idx="331">
                  <c:v>-11</c:v>
                </c:pt>
                <c:pt idx="332">
                  <c:v>-11</c:v>
                </c:pt>
                <c:pt idx="333">
                  <c:v>-11</c:v>
                </c:pt>
                <c:pt idx="334">
                  <c:v>-11</c:v>
                </c:pt>
                <c:pt idx="335">
                  <c:v>-11</c:v>
                </c:pt>
                <c:pt idx="336">
                  <c:v>-5</c:v>
                </c:pt>
                <c:pt idx="337">
                  <c:v>-5</c:v>
                </c:pt>
                <c:pt idx="338">
                  <c:v>-5</c:v>
                </c:pt>
                <c:pt idx="339">
                  <c:v>-5</c:v>
                </c:pt>
                <c:pt idx="340">
                  <c:v>-5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6</c:v>
                </c:pt>
                <c:pt idx="347">
                  <c:v>6</c:v>
                </c:pt>
                <c:pt idx="348">
                  <c:v>6</c:v>
                </c:pt>
                <c:pt idx="349">
                  <c:v>6</c:v>
                </c:pt>
                <c:pt idx="350">
                  <c:v>6</c:v>
                </c:pt>
                <c:pt idx="351">
                  <c:v>6</c:v>
                </c:pt>
                <c:pt idx="352">
                  <c:v>6</c:v>
                </c:pt>
                <c:pt idx="353">
                  <c:v>6</c:v>
                </c:pt>
                <c:pt idx="354">
                  <c:v>6</c:v>
                </c:pt>
                <c:pt idx="355">
                  <c:v>6</c:v>
                </c:pt>
                <c:pt idx="356">
                  <c:v>12</c:v>
                </c:pt>
                <c:pt idx="357">
                  <c:v>12</c:v>
                </c:pt>
                <c:pt idx="358">
                  <c:v>6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6</c:v>
                </c:pt>
                <c:pt idx="365">
                  <c:v>6</c:v>
                </c:pt>
                <c:pt idx="366">
                  <c:v>12</c:v>
                </c:pt>
                <c:pt idx="367">
                  <c:v>6</c:v>
                </c:pt>
                <c:pt idx="368">
                  <c:v>6</c:v>
                </c:pt>
                <c:pt idx="369">
                  <c:v>6</c:v>
                </c:pt>
                <c:pt idx="370">
                  <c:v>6</c:v>
                </c:pt>
                <c:pt idx="371">
                  <c:v>6</c:v>
                </c:pt>
                <c:pt idx="372">
                  <c:v>6</c:v>
                </c:pt>
                <c:pt idx="373">
                  <c:v>6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-5</c:v>
                </c:pt>
                <c:pt idx="384">
                  <c:v>0</c:v>
                </c:pt>
                <c:pt idx="385">
                  <c:v>-5</c:v>
                </c:pt>
                <c:pt idx="386">
                  <c:v>0</c:v>
                </c:pt>
                <c:pt idx="387">
                  <c:v>-5</c:v>
                </c:pt>
                <c:pt idx="388">
                  <c:v>-5</c:v>
                </c:pt>
                <c:pt idx="389">
                  <c:v>-5</c:v>
                </c:pt>
                <c:pt idx="390">
                  <c:v>-5</c:v>
                </c:pt>
                <c:pt idx="391">
                  <c:v>-5</c:v>
                </c:pt>
                <c:pt idx="392">
                  <c:v>-5</c:v>
                </c:pt>
                <c:pt idx="393">
                  <c:v>-5</c:v>
                </c:pt>
                <c:pt idx="394">
                  <c:v>-5</c:v>
                </c:pt>
                <c:pt idx="395">
                  <c:v>-5</c:v>
                </c:pt>
                <c:pt idx="396">
                  <c:v>-5</c:v>
                </c:pt>
                <c:pt idx="397">
                  <c:v>-5</c:v>
                </c:pt>
                <c:pt idx="398">
                  <c:v>-5</c:v>
                </c:pt>
                <c:pt idx="399">
                  <c:v>-5</c:v>
                </c:pt>
                <c:pt idx="400">
                  <c:v>-5</c:v>
                </c:pt>
                <c:pt idx="401">
                  <c:v>0</c:v>
                </c:pt>
                <c:pt idx="402">
                  <c:v>0</c:v>
                </c:pt>
                <c:pt idx="403">
                  <c:v>-5</c:v>
                </c:pt>
                <c:pt idx="404">
                  <c:v>0</c:v>
                </c:pt>
                <c:pt idx="405">
                  <c:v>-5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6</c:v>
                </c:pt>
                <c:pt idx="417">
                  <c:v>0</c:v>
                </c:pt>
                <c:pt idx="418">
                  <c:v>6</c:v>
                </c:pt>
                <c:pt idx="419">
                  <c:v>0</c:v>
                </c:pt>
                <c:pt idx="420">
                  <c:v>6</c:v>
                </c:pt>
                <c:pt idx="421">
                  <c:v>0</c:v>
                </c:pt>
                <c:pt idx="422">
                  <c:v>6</c:v>
                </c:pt>
                <c:pt idx="423">
                  <c:v>6</c:v>
                </c:pt>
                <c:pt idx="424">
                  <c:v>6</c:v>
                </c:pt>
                <c:pt idx="425">
                  <c:v>6</c:v>
                </c:pt>
                <c:pt idx="426">
                  <c:v>6</c:v>
                </c:pt>
                <c:pt idx="427">
                  <c:v>6</c:v>
                </c:pt>
                <c:pt idx="428">
                  <c:v>6</c:v>
                </c:pt>
                <c:pt idx="429">
                  <c:v>6</c:v>
                </c:pt>
                <c:pt idx="430">
                  <c:v>6</c:v>
                </c:pt>
                <c:pt idx="431">
                  <c:v>6</c:v>
                </c:pt>
                <c:pt idx="432">
                  <c:v>6</c:v>
                </c:pt>
                <c:pt idx="433">
                  <c:v>6</c:v>
                </c:pt>
                <c:pt idx="434">
                  <c:v>6</c:v>
                </c:pt>
                <c:pt idx="435">
                  <c:v>6</c:v>
                </c:pt>
                <c:pt idx="436">
                  <c:v>6</c:v>
                </c:pt>
                <c:pt idx="437">
                  <c:v>6</c:v>
                </c:pt>
                <c:pt idx="438">
                  <c:v>6</c:v>
                </c:pt>
                <c:pt idx="439">
                  <c:v>0</c:v>
                </c:pt>
                <c:pt idx="440">
                  <c:v>0</c:v>
                </c:pt>
                <c:pt idx="441">
                  <c:v>6</c:v>
                </c:pt>
                <c:pt idx="442">
                  <c:v>6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-5</c:v>
                </c:pt>
                <c:pt idx="465">
                  <c:v>-5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6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6</c:v>
                </c:pt>
                <c:pt idx="497">
                  <c:v>0</c:v>
                </c:pt>
                <c:pt idx="498">
                  <c:v>0</c:v>
                </c:pt>
                <c:pt idx="499">
                  <c:v>6</c:v>
                </c:pt>
                <c:pt idx="500">
                  <c:v>0</c:v>
                </c:pt>
                <c:pt idx="501">
                  <c:v>6</c:v>
                </c:pt>
                <c:pt idx="502">
                  <c:v>6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6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500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1000V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Sheet1!$N$2:$N$517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720</c:v>
                </c:pt>
                <c:pt idx="10">
                  <c:v>685</c:v>
                </c:pt>
                <c:pt idx="11">
                  <c:v>650</c:v>
                </c:pt>
                <c:pt idx="12">
                  <c:v>626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189</c:v>
                </c:pt>
                <c:pt idx="24">
                  <c:v>130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-613</c:v>
                </c:pt>
                <c:pt idx="45">
                  <c:v>-637</c:v>
                </c:pt>
                <c:pt idx="46">
                  <c:v>-649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-684</c:v>
                </c:pt>
                <c:pt idx="51">
                  <c:v>-684</c:v>
                </c:pt>
                <c:pt idx="52">
                  <c:v>-684</c:v>
                </c:pt>
                <c:pt idx="53">
                  <c:v>-684</c:v>
                </c:pt>
                <c:pt idx="54">
                  <c:v>-672</c:v>
                </c:pt>
                <c:pt idx="55">
                  <c:v>-660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-542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-223</c:v>
                </c:pt>
                <c:pt idx="67">
                  <c:v>-164</c:v>
                </c:pt>
                <c:pt idx="68">
                  <c:v>-117</c:v>
                </c:pt>
                <c:pt idx="69">
                  <c:v>-70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177</c:v>
                </c:pt>
                <c:pt idx="75">
                  <c:v>213</c:v>
                </c:pt>
                <c:pt idx="76">
                  <c:v>260</c:v>
                </c:pt>
                <c:pt idx="77">
                  <c:v>295</c:v>
                </c:pt>
                <c:pt idx="78">
                  <c:v>331</c:v>
                </c:pt>
                <c:pt idx="79">
                  <c:v>354</c:v>
                </c:pt>
                <c:pt idx="80">
                  <c:v>378</c:v>
                </c:pt>
                <c:pt idx="81">
                  <c:v>402</c:v>
                </c:pt>
                <c:pt idx="82">
                  <c:v>413</c:v>
                </c:pt>
                <c:pt idx="83">
                  <c:v>437</c:v>
                </c:pt>
                <c:pt idx="84">
                  <c:v>437</c:v>
                </c:pt>
                <c:pt idx="85">
                  <c:v>449</c:v>
                </c:pt>
                <c:pt idx="86">
                  <c:v>449</c:v>
                </c:pt>
                <c:pt idx="87">
                  <c:v>449</c:v>
                </c:pt>
                <c:pt idx="88">
                  <c:v>437</c:v>
                </c:pt>
                <c:pt idx="89">
                  <c:v>425</c:v>
                </c:pt>
                <c:pt idx="90">
                  <c:v>413</c:v>
                </c:pt>
                <c:pt idx="91">
                  <c:v>402</c:v>
                </c:pt>
                <c:pt idx="92">
                  <c:v>378</c:v>
                </c:pt>
                <c:pt idx="93">
                  <c:v>354</c:v>
                </c:pt>
                <c:pt idx="94">
                  <c:v>319</c:v>
                </c:pt>
                <c:pt idx="95">
                  <c:v>295</c:v>
                </c:pt>
                <c:pt idx="96">
                  <c:v>272</c:v>
                </c:pt>
                <c:pt idx="97">
                  <c:v>236</c:v>
                </c:pt>
                <c:pt idx="98">
                  <c:v>201</c:v>
                </c:pt>
                <c:pt idx="99">
                  <c:v>165</c:v>
                </c:pt>
                <c:pt idx="100">
                  <c:v>142</c:v>
                </c:pt>
                <c:pt idx="101">
                  <c:v>106</c:v>
                </c:pt>
                <c:pt idx="102">
                  <c:v>71</c:v>
                </c:pt>
                <c:pt idx="103">
                  <c:v>35</c:v>
                </c:pt>
                <c:pt idx="104">
                  <c:v>0</c:v>
                </c:pt>
                <c:pt idx="105">
                  <c:v>-34</c:v>
                </c:pt>
                <c:pt idx="106">
                  <c:v>-70</c:v>
                </c:pt>
                <c:pt idx="107">
                  <c:v>-105</c:v>
                </c:pt>
                <c:pt idx="108">
                  <c:v>-129</c:v>
                </c:pt>
                <c:pt idx="109">
                  <c:v>-164</c:v>
                </c:pt>
                <c:pt idx="110">
                  <c:v>-188</c:v>
                </c:pt>
                <c:pt idx="111">
                  <c:v>-200</c:v>
                </c:pt>
                <c:pt idx="112">
                  <c:v>-223</c:v>
                </c:pt>
                <c:pt idx="113">
                  <c:v>-247</c:v>
                </c:pt>
                <c:pt idx="114">
                  <c:v>-271</c:v>
                </c:pt>
                <c:pt idx="115">
                  <c:v>-282</c:v>
                </c:pt>
                <c:pt idx="116">
                  <c:v>-294</c:v>
                </c:pt>
                <c:pt idx="117">
                  <c:v>-294</c:v>
                </c:pt>
                <c:pt idx="118">
                  <c:v>-306</c:v>
                </c:pt>
                <c:pt idx="119">
                  <c:v>-306</c:v>
                </c:pt>
                <c:pt idx="120">
                  <c:v>-306</c:v>
                </c:pt>
                <c:pt idx="121">
                  <c:v>-306</c:v>
                </c:pt>
                <c:pt idx="122">
                  <c:v>-306</c:v>
                </c:pt>
                <c:pt idx="123">
                  <c:v>-294</c:v>
                </c:pt>
                <c:pt idx="124">
                  <c:v>-294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-223</c:v>
                </c:pt>
                <c:pt idx="129">
                  <c:v>-212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-129</c:v>
                </c:pt>
                <c:pt idx="134">
                  <c:v>-105</c:v>
                </c:pt>
                <c:pt idx="135">
                  <c:v>-82</c:v>
                </c:pt>
                <c:pt idx="136">
                  <c:v>-58</c:v>
                </c:pt>
                <c:pt idx="137">
                  <c:v>-23</c:v>
                </c:pt>
                <c:pt idx="138">
                  <c:v>-11</c:v>
                </c:pt>
                <c:pt idx="139">
                  <c:v>12</c:v>
                </c:pt>
                <c:pt idx="140">
                  <c:v>35</c:v>
                </c:pt>
                <c:pt idx="141">
                  <c:v>59</c:v>
                </c:pt>
                <c:pt idx="142">
                  <c:v>83</c:v>
                </c:pt>
                <c:pt idx="143">
                  <c:v>94</c:v>
                </c:pt>
                <c:pt idx="144">
                  <c:v>118</c:v>
                </c:pt>
                <c:pt idx="145">
                  <c:v>130</c:v>
                </c:pt>
                <c:pt idx="146">
                  <c:v>154</c:v>
                </c:pt>
                <c:pt idx="147">
                  <c:v>165</c:v>
                </c:pt>
                <c:pt idx="148">
                  <c:v>177</c:v>
                </c:pt>
                <c:pt idx="149">
                  <c:v>177</c:v>
                </c:pt>
                <c:pt idx="150">
                  <c:v>189</c:v>
                </c:pt>
                <c:pt idx="151">
                  <c:v>201</c:v>
                </c:pt>
                <c:pt idx="152">
                  <c:v>201</c:v>
                </c:pt>
                <c:pt idx="153">
                  <c:v>201</c:v>
                </c:pt>
                <c:pt idx="154">
                  <c:v>201</c:v>
                </c:pt>
                <c:pt idx="155">
                  <c:v>201</c:v>
                </c:pt>
                <c:pt idx="156">
                  <c:v>201</c:v>
                </c:pt>
                <c:pt idx="157">
                  <c:v>201</c:v>
                </c:pt>
                <c:pt idx="158">
                  <c:v>189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154</c:v>
                </c:pt>
                <c:pt idx="163">
                  <c:v>142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71</c:v>
                </c:pt>
                <c:pt idx="169">
                  <c:v>47</c:v>
                </c:pt>
                <c:pt idx="170">
                  <c:v>35</c:v>
                </c:pt>
                <c:pt idx="171">
                  <c:v>24</c:v>
                </c:pt>
                <c:pt idx="172">
                  <c:v>0</c:v>
                </c:pt>
                <c:pt idx="173">
                  <c:v>-11</c:v>
                </c:pt>
                <c:pt idx="174">
                  <c:v>-34</c:v>
                </c:pt>
                <c:pt idx="175">
                  <c:v>-46</c:v>
                </c:pt>
                <c:pt idx="176">
                  <c:v>-58</c:v>
                </c:pt>
                <c:pt idx="177">
                  <c:v>-70</c:v>
                </c:pt>
                <c:pt idx="178">
                  <c:v>-82</c:v>
                </c:pt>
                <c:pt idx="179">
                  <c:v>-93</c:v>
                </c:pt>
                <c:pt idx="180">
                  <c:v>-105</c:v>
                </c:pt>
                <c:pt idx="181">
                  <c:v>-105</c:v>
                </c:pt>
                <c:pt idx="182">
                  <c:v>-117</c:v>
                </c:pt>
                <c:pt idx="183">
                  <c:v>-129</c:v>
                </c:pt>
                <c:pt idx="184">
                  <c:v>-129</c:v>
                </c:pt>
                <c:pt idx="185">
                  <c:v>-129</c:v>
                </c:pt>
                <c:pt idx="186">
                  <c:v>-141</c:v>
                </c:pt>
                <c:pt idx="187">
                  <c:v>-141</c:v>
                </c:pt>
                <c:pt idx="188">
                  <c:v>-141</c:v>
                </c:pt>
                <c:pt idx="189">
                  <c:v>-141</c:v>
                </c:pt>
                <c:pt idx="190">
                  <c:v>-141</c:v>
                </c:pt>
                <c:pt idx="191">
                  <c:v>-141</c:v>
                </c:pt>
                <c:pt idx="192">
                  <c:v>-129</c:v>
                </c:pt>
                <c:pt idx="193">
                  <c:v>-129</c:v>
                </c:pt>
                <c:pt idx="194">
                  <c:v>-117</c:v>
                </c:pt>
                <c:pt idx="195">
                  <c:v>-117</c:v>
                </c:pt>
                <c:pt idx="196">
                  <c:v>-105</c:v>
                </c:pt>
                <c:pt idx="197">
                  <c:v>-93</c:v>
                </c:pt>
                <c:pt idx="198">
                  <c:v>-93</c:v>
                </c:pt>
                <c:pt idx="199">
                  <c:v>-82</c:v>
                </c:pt>
                <c:pt idx="200">
                  <c:v>-70</c:v>
                </c:pt>
                <c:pt idx="201">
                  <c:v>-58</c:v>
                </c:pt>
                <c:pt idx="202">
                  <c:v>-46</c:v>
                </c:pt>
                <c:pt idx="203">
                  <c:v>-34</c:v>
                </c:pt>
                <c:pt idx="204">
                  <c:v>-23</c:v>
                </c:pt>
                <c:pt idx="205">
                  <c:v>-23</c:v>
                </c:pt>
                <c:pt idx="206">
                  <c:v>-11</c:v>
                </c:pt>
                <c:pt idx="207">
                  <c:v>0</c:v>
                </c:pt>
                <c:pt idx="208">
                  <c:v>12</c:v>
                </c:pt>
                <c:pt idx="209">
                  <c:v>24</c:v>
                </c:pt>
                <c:pt idx="210">
                  <c:v>35</c:v>
                </c:pt>
                <c:pt idx="211">
                  <c:v>47</c:v>
                </c:pt>
                <c:pt idx="212">
                  <c:v>47</c:v>
                </c:pt>
                <c:pt idx="213">
                  <c:v>59</c:v>
                </c:pt>
                <c:pt idx="214">
                  <c:v>59</c:v>
                </c:pt>
                <c:pt idx="215">
                  <c:v>71</c:v>
                </c:pt>
                <c:pt idx="216">
                  <c:v>71</c:v>
                </c:pt>
                <c:pt idx="217">
                  <c:v>83</c:v>
                </c:pt>
                <c:pt idx="218">
                  <c:v>83</c:v>
                </c:pt>
                <c:pt idx="219">
                  <c:v>83</c:v>
                </c:pt>
                <c:pt idx="220">
                  <c:v>83</c:v>
                </c:pt>
                <c:pt idx="221">
                  <c:v>94</c:v>
                </c:pt>
                <c:pt idx="222">
                  <c:v>94</c:v>
                </c:pt>
                <c:pt idx="223">
                  <c:v>94</c:v>
                </c:pt>
                <c:pt idx="224">
                  <c:v>83</c:v>
                </c:pt>
                <c:pt idx="225">
                  <c:v>83</c:v>
                </c:pt>
                <c:pt idx="226">
                  <c:v>83</c:v>
                </c:pt>
                <c:pt idx="227">
                  <c:v>83</c:v>
                </c:pt>
                <c:pt idx="228">
                  <c:v>83</c:v>
                </c:pt>
                <c:pt idx="229">
                  <c:v>71</c:v>
                </c:pt>
                <c:pt idx="230">
                  <c:v>71</c:v>
                </c:pt>
                <c:pt idx="231">
                  <c:v>59</c:v>
                </c:pt>
                <c:pt idx="232">
                  <c:v>59</c:v>
                </c:pt>
                <c:pt idx="233">
                  <c:v>47</c:v>
                </c:pt>
                <c:pt idx="234">
                  <c:v>35</c:v>
                </c:pt>
                <c:pt idx="235">
                  <c:v>35</c:v>
                </c:pt>
                <c:pt idx="236">
                  <c:v>35</c:v>
                </c:pt>
                <c:pt idx="237">
                  <c:v>24</c:v>
                </c:pt>
                <c:pt idx="238">
                  <c:v>12</c:v>
                </c:pt>
                <c:pt idx="239">
                  <c:v>12</c:v>
                </c:pt>
                <c:pt idx="240">
                  <c:v>0</c:v>
                </c:pt>
                <c:pt idx="241">
                  <c:v>0</c:v>
                </c:pt>
                <c:pt idx="242">
                  <c:v>-11</c:v>
                </c:pt>
                <c:pt idx="243">
                  <c:v>-23</c:v>
                </c:pt>
                <c:pt idx="244">
                  <c:v>-23</c:v>
                </c:pt>
                <c:pt idx="245">
                  <c:v>-34</c:v>
                </c:pt>
                <c:pt idx="246">
                  <c:v>-34</c:v>
                </c:pt>
                <c:pt idx="247">
                  <c:v>-34</c:v>
                </c:pt>
                <c:pt idx="248">
                  <c:v>-46</c:v>
                </c:pt>
                <c:pt idx="249">
                  <c:v>-58</c:v>
                </c:pt>
                <c:pt idx="250">
                  <c:v>-58</c:v>
                </c:pt>
                <c:pt idx="251">
                  <c:v>-58</c:v>
                </c:pt>
                <c:pt idx="252">
                  <c:v>-58</c:v>
                </c:pt>
                <c:pt idx="253">
                  <c:v>-58</c:v>
                </c:pt>
                <c:pt idx="254">
                  <c:v>-58</c:v>
                </c:pt>
                <c:pt idx="255">
                  <c:v>-70</c:v>
                </c:pt>
                <c:pt idx="256">
                  <c:v>-70</c:v>
                </c:pt>
                <c:pt idx="257">
                  <c:v>-58</c:v>
                </c:pt>
                <c:pt idx="258">
                  <c:v>-58</c:v>
                </c:pt>
                <c:pt idx="259">
                  <c:v>-70</c:v>
                </c:pt>
                <c:pt idx="260">
                  <c:v>-58</c:v>
                </c:pt>
                <c:pt idx="261">
                  <c:v>-58</c:v>
                </c:pt>
                <c:pt idx="262">
                  <c:v>-58</c:v>
                </c:pt>
                <c:pt idx="263">
                  <c:v>-58</c:v>
                </c:pt>
                <c:pt idx="264">
                  <c:v>-46</c:v>
                </c:pt>
                <c:pt idx="265">
                  <c:v>-46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-34</c:v>
                </c:pt>
                <c:pt idx="270">
                  <c:v>-23</c:v>
                </c:pt>
                <c:pt idx="271">
                  <c:v>-23</c:v>
                </c:pt>
                <c:pt idx="272">
                  <c:v>-11</c:v>
                </c:pt>
                <c:pt idx="273">
                  <c:v>-11</c:v>
                </c:pt>
                <c:pt idx="274">
                  <c:v>-11</c:v>
                </c:pt>
                <c:pt idx="275">
                  <c:v>0</c:v>
                </c:pt>
                <c:pt idx="276">
                  <c:v>0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24</c:v>
                </c:pt>
                <c:pt idx="285">
                  <c:v>35</c:v>
                </c:pt>
                <c:pt idx="286">
                  <c:v>35</c:v>
                </c:pt>
                <c:pt idx="287">
                  <c:v>35</c:v>
                </c:pt>
                <c:pt idx="288">
                  <c:v>35</c:v>
                </c:pt>
                <c:pt idx="289">
                  <c:v>35</c:v>
                </c:pt>
                <c:pt idx="290">
                  <c:v>35</c:v>
                </c:pt>
                <c:pt idx="291">
                  <c:v>35</c:v>
                </c:pt>
                <c:pt idx="292">
                  <c:v>35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35</c:v>
                </c:pt>
                <c:pt idx="298">
                  <c:v>35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-11</c:v>
                </c:pt>
                <c:pt idx="313">
                  <c:v>-11</c:v>
                </c:pt>
                <c:pt idx="314">
                  <c:v>-11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-34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12</c:v>
                </c:pt>
                <c:pt idx="351">
                  <c:v>12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-11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-11</c:v>
                </c:pt>
                <c:pt idx="384">
                  <c:v>-11</c:v>
                </c:pt>
                <c:pt idx="385">
                  <c:v>-11</c:v>
                </c:pt>
                <c:pt idx="386">
                  <c:v>-11</c:v>
                </c:pt>
                <c:pt idx="387">
                  <c:v>-11</c:v>
                </c:pt>
                <c:pt idx="388">
                  <c:v>-11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0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12</c:v>
                </c:pt>
                <c:pt idx="429">
                  <c:v>0</c:v>
                </c:pt>
                <c:pt idx="430">
                  <c:v>0</c:v>
                </c:pt>
                <c:pt idx="431">
                  <c:v>12</c:v>
                </c:pt>
                <c:pt idx="432">
                  <c:v>12</c:v>
                </c:pt>
                <c:pt idx="433">
                  <c:v>12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-11</c:v>
                </c:pt>
                <c:pt idx="453">
                  <c:v>-11</c:v>
                </c:pt>
                <c:pt idx="454">
                  <c:v>0</c:v>
                </c:pt>
                <c:pt idx="455">
                  <c:v>-11</c:v>
                </c:pt>
                <c:pt idx="456">
                  <c:v>-11</c:v>
                </c:pt>
                <c:pt idx="457">
                  <c:v>-11</c:v>
                </c:pt>
                <c:pt idx="458">
                  <c:v>-11</c:v>
                </c:pt>
                <c:pt idx="459">
                  <c:v>-11</c:v>
                </c:pt>
                <c:pt idx="460">
                  <c:v>0</c:v>
                </c:pt>
                <c:pt idx="461">
                  <c:v>-11</c:v>
                </c:pt>
                <c:pt idx="462">
                  <c:v>-11</c:v>
                </c:pt>
                <c:pt idx="463">
                  <c:v>-11</c:v>
                </c:pt>
                <c:pt idx="464">
                  <c:v>-11</c:v>
                </c:pt>
                <c:pt idx="465">
                  <c:v>0</c:v>
                </c:pt>
                <c:pt idx="466">
                  <c:v>-11</c:v>
                </c:pt>
                <c:pt idx="467">
                  <c:v>-11</c:v>
                </c:pt>
                <c:pt idx="468">
                  <c:v>0</c:v>
                </c:pt>
                <c:pt idx="469">
                  <c:v>-11</c:v>
                </c:pt>
                <c:pt idx="470">
                  <c:v>-11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-11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1500V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Sheet1!$O$2:$O$517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1065</c:v>
                </c:pt>
                <c:pt idx="3">
                  <c:v>1372</c:v>
                </c:pt>
                <c:pt idx="4">
                  <c:v>1278</c:v>
                </c:pt>
                <c:pt idx="5">
                  <c:v>1207</c:v>
                </c:pt>
                <c:pt idx="6">
                  <c:v>1183</c:v>
                </c:pt>
                <c:pt idx="7">
                  <c:v>1159</c:v>
                </c:pt>
                <c:pt idx="8">
                  <c:v>1112</c:v>
                </c:pt>
                <c:pt idx="9">
                  <c:v>1065</c:v>
                </c:pt>
                <c:pt idx="10">
                  <c:v>994</c:v>
                </c:pt>
                <c:pt idx="11">
                  <c:v>970</c:v>
                </c:pt>
                <c:pt idx="12">
                  <c:v>923</c:v>
                </c:pt>
                <c:pt idx="13">
                  <c:v>899</c:v>
                </c:pt>
                <c:pt idx="14">
                  <c:v>852</c:v>
                </c:pt>
                <c:pt idx="15">
                  <c:v>804</c:v>
                </c:pt>
                <c:pt idx="16">
                  <c:v>757</c:v>
                </c:pt>
                <c:pt idx="17">
                  <c:v>686</c:v>
                </c:pt>
                <c:pt idx="18">
                  <c:v>615</c:v>
                </c:pt>
                <c:pt idx="19">
                  <c:v>568</c:v>
                </c:pt>
                <c:pt idx="20">
                  <c:v>497</c:v>
                </c:pt>
                <c:pt idx="21">
                  <c:v>426</c:v>
                </c:pt>
                <c:pt idx="22">
                  <c:v>355</c:v>
                </c:pt>
                <c:pt idx="23">
                  <c:v>260</c:v>
                </c:pt>
                <c:pt idx="24">
                  <c:v>213</c:v>
                </c:pt>
                <c:pt idx="25">
                  <c:v>118</c:v>
                </c:pt>
                <c:pt idx="26">
                  <c:v>47</c:v>
                </c:pt>
                <c:pt idx="27">
                  <c:v>-23</c:v>
                </c:pt>
                <c:pt idx="28">
                  <c:v>-70</c:v>
                </c:pt>
                <c:pt idx="29">
                  <c:v>-141</c:v>
                </c:pt>
                <c:pt idx="30">
                  <c:v>-212</c:v>
                </c:pt>
                <c:pt idx="31">
                  <c:v>-283</c:v>
                </c:pt>
                <c:pt idx="32">
                  <c:v>-330</c:v>
                </c:pt>
                <c:pt idx="33">
                  <c:v>-401</c:v>
                </c:pt>
                <c:pt idx="34">
                  <c:v>-449</c:v>
                </c:pt>
                <c:pt idx="35">
                  <c:v>-520</c:v>
                </c:pt>
                <c:pt idx="36">
                  <c:v>-567</c:v>
                </c:pt>
                <c:pt idx="37">
                  <c:v>-614</c:v>
                </c:pt>
                <c:pt idx="38">
                  <c:v>-685</c:v>
                </c:pt>
                <c:pt idx="39">
                  <c:v>-733</c:v>
                </c:pt>
                <c:pt idx="40">
                  <c:v>-780</c:v>
                </c:pt>
                <c:pt idx="41">
                  <c:v>-803</c:v>
                </c:pt>
                <c:pt idx="42">
                  <c:v>-851</c:v>
                </c:pt>
                <c:pt idx="43">
                  <c:v>-898</c:v>
                </c:pt>
                <c:pt idx="44">
                  <c:v>-922</c:v>
                </c:pt>
                <c:pt idx="45">
                  <c:v>-945</c:v>
                </c:pt>
                <c:pt idx="46">
                  <c:v>-969</c:v>
                </c:pt>
                <c:pt idx="47">
                  <c:v>-993</c:v>
                </c:pt>
                <c:pt idx="48">
                  <c:v>-993</c:v>
                </c:pt>
                <c:pt idx="49">
                  <c:v>-1016</c:v>
                </c:pt>
                <c:pt idx="50">
                  <c:v>-1016</c:v>
                </c:pt>
                <c:pt idx="51">
                  <c:v>-1016</c:v>
                </c:pt>
                <c:pt idx="52">
                  <c:v>-1016</c:v>
                </c:pt>
                <c:pt idx="53">
                  <c:v>-1016</c:v>
                </c:pt>
                <c:pt idx="54">
                  <c:v>-993</c:v>
                </c:pt>
                <c:pt idx="55">
                  <c:v>-969</c:v>
                </c:pt>
                <c:pt idx="56">
                  <c:v>-945</c:v>
                </c:pt>
                <c:pt idx="57">
                  <c:v>-898</c:v>
                </c:pt>
                <c:pt idx="58">
                  <c:v>-851</c:v>
                </c:pt>
                <c:pt idx="59">
                  <c:v>-803</c:v>
                </c:pt>
                <c:pt idx="60">
                  <c:v>-733</c:v>
                </c:pt>
                <c:pt idx="61">
                  <c:v>-685</c:v>
                </c:pt>
                <c:pt idx="62">
                  <c:v>-614</c:v>
                </c:pt>
                <c:pt idx="63">
                  <c:v>-543</c:v>
                </c:pt>
                <c:pt idx="64">
                  <c:v>-472</c:v>
                </c:pt>
                <c:pt idx="65">
                  <c:v>-401</c:v>
                </c:pt>
                <c:pt idx="66">
                  <c:v>-330</c:v>
                </c:pt>
                <c:pt idx="67">
                  <c:v>-259</c:v>
                </c:pt>
                <c:pt idx="68">
                  <c:v>-165</c:v>
                </c:pt>
                <c:pt idx="69">
                  <c:v>-94</c:v>
                </c:pt>
                <c:pt idx="70">
                  <c:v>-23</c:v>
                </c:pt>
                <c:pt idx="71">
                  <c:v>47</c:v>
                </c:pt>
                <c:pt idx="72">
                  <c:v>118</c:v>
                </c:pt>
                <c:pt idx="73">
                  <c:v>213</c:v>
                </c:pt>
                <c:pt idx="74">
                  <c:v>260</c:v>
                </c:pt>
                <c:pt idx="75">
                  <c:v>331</c:v>
                </c:pt>
                <c:pt idx="76">
                  <c:v>379</c:v>
                </c:pt>
                <c:pt idx="77">
                  <c:v>426</c:v>
                </c:pt>
                <c:pt idx="78">
                  <c:v>497</c:v>
                </c:pt>
                <c:pt idx="79">
                  <c:v>521</c:v>
                </c:pt>
                <c:pt idx="80">
                  <c:v>568</c:v>
                </c:pt>
                <c:pt idx="81">
                  <c:v>592</c:v>
                </c:pt>
                <c:pt idx="82">
                  <c:v>615</c:v>
                </c:pt>
                <c:pt idx="83">
                  <c:v>639</c:v>
                </c:pt>
                <c:pt idx="84">
                  <c:v>663</c:v>
                </c:pt>
                <c:pt idx="85">
                  <c:v>663</c:v>
                </c:pt>
                <c:pt idx="86">
                  <c:v>663</c:v>
                </c:pt>
                <c:pt idx="87">
                  <c:v>639</c:v>
                </c:pt>
                <c:pt idx="88">
                  <c:v>639</c:v>
                </c:pt>
                <c:pt idx="89">
                  <c:v>639</c:v>
                </c:pt>
                <c:pt idx="90">
                  <c:v>615</c:v>
                </c:pt>
                <c:pt idx="91">
                  <c:v>592</c:v>
                </c:pt>
                <c:pt idx="92">
                  <c:v>544</c:v>
                </c:pt>
                <c:pt idx="93">
                  <c:v>521</c:v>
                </c:pt>
                <c:pt idx="94">
                  <c:v>473</c:v>
                </c:pt>
                <c:pt idx="95">
                  <c:v>426</c:v>
                </c:pt>
                <c:pt idx="96">
                  <c:v>402</c:v>
                </c:pt>
                <c:pt idx="97">
                  <c:v>331</c:v>
                </c:pt>
                <c:pt idx="98">
                  <c:v>308</c:v>
                </c:pt>
                <c:pt idx="99">
                  <c:v>237</c:v>
                </c:pt>
                <c:pt idx="100">
                  <c:v>189</c:v>
                </c:pt>
                <c:pt idx="101">
                  <c:v>142</c:v>
                </c:pt>
                <c:pt idx="102">
                  <c:v>95</c:v>
                </c:pt>
                <c:pt idx="103">
                  <c:v>47</c:v>
                </c:pt>
                <c:pt idx="104">
                  <c:v>-23</c:v>
                </c:pt>
                <c:pt idx="105">
                  <c:v>-70</c:v>
                </c:pt>
                <c:pt idx="106">
                  <c:v>-117</c:v>
                </c:pt>
                <c:pt idx="107">
                  <c:v>-165</c:v>
                </c:pt>
                <c:pt idx="108">
                  <c:v>-212</c:v>
                </c:pt>
                <c:pt idx="109">
                  <c:v>-236</c:v>
                </c:pt>
                <c:pt idx="110">
                  <c:v>-283</c:v>
                </c:pt>
                <c:pt idx="111">
                  <c:v>-307</c:v>
                </c:pt>
                <c:pt idx="112">
                  <c:v>-354</c:v>
                </c:pt>
                <c:pt idx="113">
                  <c:v>-378</c:v>
                </c:pt>
                <c:pt idx="114">
                  <c:v>-401</c:v>
                </c:pt>
                <c:pt idx="115">
                  <c:v>-425</c:v>
                </c:pt>
                <c:pt idx="116">
                  <c:v>-425</c:v>
                </c:pt>
                <c:pt idx="117">
                  <c:v>-449</c:v>
                </c:pt>
                <c:pt idx="118">
                  <c:v>-472</c:v>
                </c:pt>
                <c:pt idx="119">
                  <c:v>-472</c:v>
                </c:pt>
                <c:pt idx="120">
                  <c:v>-472</c:v>
                </c:pt>
                <c:pt idx="121">
                  <c:v>-449</c:v>
                </c:pt>
                <c:pt idx="122">
                  <c:v>-449</c:v>
                </c:pt>
                <c:pt idx="123">
                  <c:v>-449</c:v>
                </c:pt>
                <c:pt idx="124">
                  <c:v>-425</c:v>
                </c:pt>
                <c:pt idx="125">
                  <c:v>-401</c:v>
                </c:pt>
                <c:pt idx="126">
                  <c:v>-378</c:v>
                </c:pt>
                <c:pt idx="127">
                  <c:v>-378</c:v>
                </c:pt>
                <c:pt idx="128">
                  <c:v>-354</c:v>
                </c:pt>
                <c:pt idx="129">
                  <c:v>-307</c:v>
                </c:pt>
                <c:pt idx="130">
                  <c:v>-283</c:v>
                </c:pt>
                <c:pt idx="131">
                  <c:v>-259</c:v>
                </c:pt>
                <c:pt idx="132">
                  <c:v>-236</c:v>
                </c:pt>
                <c:pt idx="133">
                  <c:v>-188</c:v>
                </c:pt>
                <c:pt idx="134">
                  <c:v>-141</c:v>
                </c:pt>
                <c:pt idx="135">
                  <c:v>-117</c:v>
                </c:pt>
                <c:pt idx="136">
                  <c:v>-70</c:v>
                </c:pt>
                <c:pt idx="137">
                  <c:v>-46</c:v>
                </c:pt>
                <c:pt idx="138">
                  <c:v>0</c:v>
                </c:pt>
                <c:pt idx="139">
                  <c:v>24</c:v>
                </c:pt>
                <c:pt idx="140">
                  <c:v>71</c:v>
                </c:pt>
                <c:pt idx="141">
                  <c:v>95</c:v>
                </c:pt>
                <c:pt idx="142">
                  <c:v>118</c:v>
                </c:pt>
                <c:pt idx="143">
                  <c:v>142</c:v>
                </c:pt>
                <c:pt idx="144">
                  <c:v>166</c:v>
                </c:pt>
                <c:pt idx="145">
                  <c:v>189</c:v>
                </c:pt>
                <c:pt idx="146">
                  <c:v>213</c:v>
                </c:pt>
                <c:pt idx="147">
                  <c:v>237</c:v>
                </c:pt>
                <c:pt idx="148">
                  <c:v>260</c:v>
                </c:pt>
                <c:pt idx="149">
                  <c:v>260</c:v>
                </c:pt>
                <c:pt idx="150">
                  <c:v>260</c:v>
                </c:pt>
                <c:pt idx="151">
                  <c:v>284</c:v>
                </c:pt>
                <c:pt idx="152">
                  <c:v>284</c:v>
                </c:pt>
                <c:pt idx="153">
                  <c:v>308</c:v>
                </c:pt>
                <c:pt idx="154">
                  <c:v>308</c:v>
                </c:pt>
                <c:pt idx="155">
                  <c:v>284</c:v>
                </c:pt>
                <c:pt idx="156">
                  <c:v>308</c:v>
                </c:pt>
                <c:pt idx="157">
                  <c:v>284</c:v>
                </c:pt>
                <c:pt idx="158">
                  <c:v>284</c:v>
                </c:pt>
                <c:pt idx="159">
                  <c:v>260</c:v>
                </c:pt>
                <c:pt idx="160">
                  <c:v>260</c:v>
                </c:pt>
                <c:pt idx="161">
                  <c:v>237</c:v>
                </c:pt>
                <c:pt idx="162">
                  <c:v>213</c:v>
                </c:pt>
                <c:pt idx="163">
                  <c:v>189</c:v>
                </c:pt>
                <c:pt idx="164">
                  <c:v>189</c:v>
                </c:pt>
                <c:pt idx="165">
                  <c:v>166</c:v>
                </c:pt>
                <c:pt idx="166">
                  <c:v>142</c:v>
                </c:pt>
                <c:pt idx="167">
                  <c:v>118</c:v>
                </c:pt>
                <c:pt idx="168">
                  <c:v>95</c:v>
                </c:pt>
                <c:pt idx="169">
                  <c:v>71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-23</c:v>
                </c:pt>
                <c:pt idx="174">
                  <c:v>-46</c:v>
                </c:pt>
                <c:pt idx="175">
                  <c:v>-70</c:v>
                </c:pt>
                <c:pt idx="176">
                  <c:v>-94</c:v>
                </c:pt>
                <c:pt idx="177">
                  <c:v>-117</c:v>
                </c:pt>
                <c:pt idx="178">
                  <c:v>-141</c:v>
                </c:pt>
                <c:pt idx="179">
                  <c:v>-141</c:v>
                </c:pt>
                <c:pt idx="180">
                  <c:v>-165</c:v>
                </c:pt>
                <c:pt idx="181">
                  <c:v>-165</c:v>
                </c:pt>
                <c:pt idx="182">
                  <c:v>-188</c:v>
                </c:pt>
                <c:pt idx="183">
                  <c:v>-188</c:v>
                </c:pt>
                <c:pt idx="184">
                  <c:v>-212</c:v>
                </c:pt>
                <c:pt idx="185">
                  <c:v>-212</c:v>
                </c:pt>
                <c:pt idx="186">
                  <c:v>-212</c:v>
                </c:pt>
                <c:pt idx="187">
                  <c:v>-212</c:v>
                </c:pt>
                <c:pt idx="188">
                  <c:v>-212</c:v>
                </c:pt>
                <c:pt idx="189">
                  <c:v>-212</c:v>
                </c:pt>
                <c:pt idx="190">
                  <c:v>-212</c:v>
                </c:pt>
                <c:pt idx="191">
                  <c:v>-212</c:v>
                </c:pt>
                <c:pt idx="192">
                  <c:v>-188</c:v>
                </c:pt>
                <c:pt idx="193">
                  <c:v>-188</c:v>
                </c:pt>
                <c:pt idx="194">
                  <c:v>-188</c:v>
                </c:pt>
                <c:pt idx="195">
                  <c:v>-165</c:v>
                </c:pt>
                <c:pt idx="196">
                  <c:v>-165</c:v>
                </c:pt>
                <c:pt idx="197">
                  <c:v>-141</c:v>
                </c:pt>
                <c:pt idx="198">
                  <c:v>-141</c:v>
                </c:pt>
                <c:pt idx="199">
                  <c:v>-117</c:v>
                </c:pt>
                <c:pt idx="200">
                  <c:v>-94</c:v>
                </c:pt>
                <c:pt idx="201">
                  <c:v>-94</c:v>
                </c:pt>
                <c:pt idx="202">
                  <c:v>-70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-23</c:v>
                </c:pt>
                <c:pt idx="207">
                  <c:v>0</c:v>
                </c:pt>
                <c:pt idx="208">
                  <c:v>24</c:v>
                </c:pt>
                <c:pt idx="209">
                  <c:v>24</c:v>
                </c:pt>
                <c:pt idx="210">
                  <c:v>47</c:v>
                </c:pt>
                <c:pt idx="211">
                  <c:v>47</c:v>
                </c:pt>
                <c:pt idx="212">
                  <c:v>71</c:v>
                </c:pt>
                <c:pt idx="213">
                  <c:v>71</c:v>
                </c:pt>
                <c:pt idx="214">
                  <c:v>95</c:v>
                </c:pt>
                <c:pt idx="215">
                  <c:v>95</c:v>
                </c:pt>
                <c:pt idx="216">
                  <c:v>118</c:v>
                </c:pt>
                <c:pt idx="217">
                  <c:v>118</c:v>
                </c:pt>
                <c:pt idx="218">
                  <c:v>118</c:v>
                </c:pt>
                <c:pt idx="219">
                  <c:v>118</c:v>
                </c:pt>
                <c:pt idx="220">
                  <c:v>142</c:v>
                </c:pt>
                <c:pt idx="221">
                  <c:v>142</c:v>
                </c:pt>
                <c:pt idx="222">
                  <c:v>142</c:v>
                </c:pt>
                <c:pt idx="223">
                  <c:v>142</c:v>
                </c:pt>
                <c:pt idx="224">
                  <c:v>118</c:v>
                </c:pt>
                <c:pt idx="225">
                  <c:v>118</c:v>
                </c:pt>
                <c:pt idx="226">
                  <c:v>118</c:v>
                </c:pt>
                <c:pt idx="227">
                  <c:v>118</c:v>
                </c:pt>
                <c:pt idx="228">
                  <c:v>118</c:v>
                </c:pt>
                <c:pt idx="229">
                  <c:v>118</c:v>
                </c:pt>
                <c:pt idx="230">
                  <c:v>95</c:v>
                </c:pt>
                <c:pt idx="231">
                  <c:v>95</c:v>
                </c:pt>
                <c:pt idx="232">
                  <c:v>71</c:v>
                </c:pt>
                <c:pt idx="233">
                  <c:v>71</c:v>
                </c:pt>
                <c:pt idx="234">
                  <c:v>71</c:v>
                </c:pt>
                <c:pt idx="235">
                  <c:v>47</c:v>
                </c:pt>
                <c:pt idx="236">
                  <c:v>47</c:v>
                </c:pt>
                <c:pt idx="237">
                  <c:v>24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-46</c:v>
                </c:pt>
                <c:pt idx="246">
                  <c:v>-46</c:v>
                </c:pt>
                <c:pt idx="247">
                  <c:v>-70</c:v>
                </c:pt>
                <c:pt idx="248">
                  <c:v>-70</c:v>
                </c:pt>
                <c:pt idx="249">
                  <c:v>-70</c:v>
                </c:pt>
                <c:pt idx="250">
                  <c:v>-70</c:v>
                </c:pt>
                <c:pt idx="251">
                  <c:v>-94</c:v>
                </c:pt>
                <c:pt idx="252">
                  <c:v>-94</c:v>
                </c:pt>
                <c:pt idx="253">
                  <c:v>-94</c:v>
                </c:pt>
                <c:pt idx="254">
                  <c:v>-94</c:v>
                </c:pt>
                <c:pt idx="255">
                  <c:v>-94</c:v>
                </c:pt>
                <c:pt idx="256">
                  <c:v>-94</c:v>
                </c:pt>
                <c:pt idx="257">
                  <c:v>-94</c:v>
                </c:pt>
                <c:pt idx="258">
                  <c:v>-94</c:v>
                </c:pt>
                <c:pt idx="259">
                  <c:v>-94</c:v>
                </c:pt>
                <c:pt idx="260">
                  <c:v>-94</c:v>
                </c:pt>
                <c:pt idx="261">
                  <c:v>-94</c:v>
                </c:pt>
                <c:pt idx="262">
                  <c:v>-94</c:v>
                </c:pt>
                <c:pt idx="263">
                  <c:v>-70</c:v>
                </c:pt>
                <c:pt idx="264">
                  <c:v>-70</c:v>
                </c:pt>
                <c:pt idx="265">
                  <c:v>-70</c:v>
                </c:pt>
                <c:pt idx="266">
                  <c:v>-70</c:v>
                </c:pt>
                <c:pt idx="267">
                  <c:v>-70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24</c:v>
                </c:pt>
                <c:pt idx="279">
                  <c:v>24</c:v>
                </c:pt>
                <c:pt idx="280">
                  <c:v>24</c:v>
                </c:pt>
                <c:pt idx="281">
                  <c:v>24</c:v>
                </c:pt>
                <c:pt idx="282">
                  <c:v>24</c:v>
                </c:pt>
                <c:pt idx="283">
                  <c:v>47</c:v>
                </c:pt>
                <c:pt idx="284">
                  <c:v>47</c:v>
                </c:pt>
                <c:pt idx="285">
                  <c:v>47</c:v>
                </c:pt>
                <c:pt idx="286">
                  <c:v>47</c:v>
                </c:pt>
                <c:pt idx="287">
                  <c:v>47</c:v>
                </c:pt>
                <c:pt idx="288">
                  <c:v>47</c:v>
                </c:pt>
                <c:pt idx="289">
                  <c:v>47</c:v>
                </c:pt>
                <c:pt idx="290">
                  <c:v>47</c:v>
                </c:pt>
                <c:pt idx="291">
                  <c:v>47</c:v>
                </c:pt>
                <c:pt idx="292">
                  <c:v>47</c:v>
                </c:pt>
                <c:pt idx="293">
                  <c:v>47</c:v>
                </c:pt>
                <c:pt idx="294">
                  <c:v>47</c:v>
                </c:pt>
                <c:pt idx="295">
                  <c:v>47</c:v>
                </c:pt>
                <c:pt idx="296">
                  <c:v>47</c:v>
                </c:pt>
                <c:pt idx="297">
                  <c:v>47</c:v>
                </c:pt>
                <c:pt idx="298">
                  <c:v>47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-23</c:v>
                </c:pt>
                <c:pt idx="316">
                  <c:v>-23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-46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24</c:v>
                </c:pt>
                <c:pt idx="352">
                  <c:v>24</c:v>
                </c:pt>
                <c:pt idx="353">
                  <c:v>0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0</c:v>
                </c:pt>
                <c:pt idx="461">
                  <c:v>-23</c:v>
                </c:pt>
                <c:pt idx="462">
                  <c:v>0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0</c:v>
                </c:pt>
                <c:pt idx="471">
                  <c:v>0</c:v>
                </c:pt>
                <c:pt idx="472">
                  <c:v>-23</c:v>
                </c:pt>
                <c:pt idx="473">
                  <c:v>-23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-23</c:v>
                </c:pt>
                <c:pt idx="480">
                  <c:v>0</c:v>
                </c:pt>
                <c:pt idx="481">
                  <c:v>-23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1500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Sheet1!$P$1</c:f>
              <c:strCache>
                <c:ptCount val="1"/>
                <c:pt idx="0">
                  <c:v>2000V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Sheet1!$P$2:$P$517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1562</c:v>
                </c:pt>
                <c:pt idx="3">
                  <c:v>1751</c:v>
                </c:pt>
                <c:pt idx="4">
                  <c:v>1680</c:v>
                </c:pt>
                <c:pt idx="5">
                  <c:v>1585</c:v>
                </c:pt>
                <c:pt idx="6">
                  <c:v>1562</c:v>
                </c:pt>
                <c:pt idx="7">
                  <c:v>1514</c:v>
                </c:pt>
                <c:pt idx="8">
                  <c:v>1443</c:v>
                </c:pt>
                <c:pt idx="9">
                  <c:v>1372</c:v>
                </c:pt>
                <c:pt idx="10">
                  <c:v>1301</c:v>
                </c:pt>
                <c:pt idx="11">
                  <c:v>1254</c:v>
                </c:pt>
                <c:pt idx="12">
                  <c:v>1207</c:v>
                </c:pt>
                <c:pt idx="13">
                  <c:v>1159</c:v>
                </c:pt>
                <c:pt idx="14">
                  <c:v>1112</c:v>
                </c:pt>
                <c:pt idx="15">
                  <c:v>1041</c:v>
                </c:pt>
                <c:pt idx="16">
                  <c:v>970</c:v>
                </c:pt>
                <c:pt idx="17">
                  <c:v>899</c:v>
                </c:pt>
                <c:pt idx="18">
                  <c:v>828</c:v>
                </c:pt>
                <c:pt idx="19">
                  <c:v>734</c:v>
                </c:pt>
                <c:pt idx="20">
                  <c:v>639</c:v>
                </c:pt>
                <c:pt idx="21">
                  <c:v>544</c:v>
                </c:pt>
                <c:pt idx="22">
                  <c:v>450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-283</c:v>
                </c:pt>
                <c:pt idx="31">
                  <c:v>-378</c:v>
                </c:pt>
                <c:pt idx="32">
                  <c:v>-449</c:v>
                </c:pt>
                <c:pt idx="33">
                  <c:v>-543</c:v>
                </c:pt>
                <c:pt idx="34">
                  <c:v>-591</c:v>
                </c:pt>
                <c:pt idx="35">
                  <c:v>-685</c:v>
                </c:pt>
                <c:pt idx="36">
                  <c:v>-756</c:v>
                </c:pt>
                <c:pt idx="37">
                  <c:v>-827</c:v>
                </c:pt>
                <c:pt idx="38">
                  <c:v>-898</c:v>
                </c:pt>
                <c:pt idx="39">
                  <c:v>-945</c:v>
                </c:pt>
                <c:pt idx="40">
                  <c:v>-1016</c:v>
                </c:pt>
                <c:pt idx="41">
                  <c:v>-1064</c:v>
                </c:pt>
                <c:pt idx="42">
                  <c:v>-1111</c:v>
                </c:pt>
                <c:pt idx="43">
                  <c:v>-1158</c:v>
                </c:pt>
                <c:pt idx="44">
                  <c:v>-1206</c:v>
                </c:pt>
                <c:pt idx="45">
                  <c:v>-1253</c:v>
                </c:pt>
                <c:pt idx="46">
                  <c:v>-1277</c:v>
                </c:pt>
                <c:pt idx="47">
                  <c:v>-1300</c:v>
                </c:pt>
                <c:pt idx="48">
                  <c:v>-1300</c:v>
                </c:pt>
                <c:pt idx="49">
                  <c:v>-1324</c:v>
                </c:pt>
                <c:pt idx="50">
                  <c:v>-1348</c:v>
                </c:pt>
                <c:pt idx="51">
                  <c:v>-1348</c:v>
                </c:pt>
                <c:pt idx="52">
                  <c:v>-1348</c:v>
                </c:pt>
                <c:pt idx="53">
                  <c:v>-1324</c:v>
                </c:pt>
                <c:pt idx="54">
                  <c:v>-1300</c:v>
                </c:pt>
                <c:pt idx="55">
                  <c:v>-1277</c:v>
                </c:pt>
                <c:pt idx="56">
                  <c:v>-1229</c:v>
                </c:pt>
                <c:pt idx="57">
                  <c:v>-1158</c:v>
                </c:pt>
                <c:pt idx="58">
                  <c:v>-1111</c:v>
                </c:pt>
                <c:pt idx="59">
                  <c:v>-1040</c:v>
                </c:pt>
                <c:pt idx="60">
                  <c:v>-969</c:v>
                </c:pt>
                <c:pt idx="61">
                  <c:v>-898</c:v>
                </c:pt>
                <c:pt idx="62">
                  <c:v>-803</c:v>
                </c:pt>
                <c:pt idx="63">
                  <c:v>-709</c:v>
                </c:pt>
                <c:pt idx="64">
                  <c:v>-614</c:v>
                </c:pt>
                <c:pt idx="65">
                  <c:v>-520</c:v>
                </c:pt>
                <c:pt idx="66">
                  <c:v>-425</c:v>
                </c:pt>
                <c:pt idx="67">
                  <c:v>-307</c:v>
                </c:pt>
                <c:pt idx="68">
                  <c:v>-212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189</c:v>
                </c:pt>
                <c:pt idx="73">
                  <c:v>260</c:v>
                </c:pt>
                <c:pt idx="74">
                  <c:v>355</c:v>
                </c:pt>
                <c:pt idx="75">
                  <c:v>426</c:v>
                </c:pt>
                <c:pt idx="76">
                  <c:v>521</c:v>
                </c:pt>
                <c:pt idx="77">
                  <c:v>568</c:v>
                </c:pt>
                <c:pt idx="78">
                  <c:v>639</c:v>
                </c:pt>
                <c:pt idx="79">
                  <c:v>710</c:v>
                </c:pt>
                <c:pt idx="80">
                  <c:v>734</c:v>
                </c:pt>
                <c:pt idx="81">
                  <c:v>781</c:v>
                </c:pt>
                <c:pt idx="82">
                  <c:v>828</c:v>
                </c:pt>
                <c:pt idx="83">
                  <c:v>852</c:v>
                </c:pt>
                <c:pt idx="84">
                  <c:v>852</c:v>
                </c:pt>
                <c:pt idx="85">
                  <c:v>875</c:v>
                </c:pt>
                <c:pt idx="86">
                  <c:v>875</c:v>
                </c:pt>
                <c:pt idx="87">
                  <c:v>875</c:v>
                </c:pt>
                <c:pt idx="88">
                  <c:v>852</c:v>
                </c:pt>
                <c:pt idx="89">
                  <c:v>828</c:v>
                </c:pt>
                <c:pt idx="90">
                  <c:v>804</c:v>
                </c:pt>
                <c:pt idx="91">
                  <c:v>757</c:v>
                </c:pt>
                <c:pt idx="92">
                  <c:v>734</c:v>
                </c:pt>
                <c:pt idx="93">
                  <c:v>686</c:v>
                </c:pt>
                <c:pt idx="94">
                  <c:v>615</c:v>
                </c:pt>
                <c:pt idx="95">
                  <c:v>568</c:v>
                </c:pt>
                <c:pt idx="96">
                  <c:v>521</c:v>
                </c:pt>
                <c:pt idx="97">
                  <c:v>450</c:v>
                </c:pt>
                <c:pt idx="98">
                  <c:v>379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-141</c:v>
                </c:pt>
                <c:pt idx="107">
                  <c:v>-212</c:v>
                </c:pt>
                <c:pt idx="108">
                  <c:v>-259</c:v>
                </c:pt>
                <c:pt idx="109">
                  <c:v>-330</c:v>
                </c:pt>
                <c:pt idx="110">
                  <c:v>-378</c:v>
                </c:pt>
                <c:pt idx="111">
                  <c:v>-401</c:v>
                </c:pt>
                <c:pt idx="112">
                  <c:v>-449</c:v>
                </c:pt>
                <c:pt idx="113">
                  <c:v>-496</c:v>
                </c:pt>
                <c:pt idx="114">
                  <c:v>-520</c:v>
                </c:pt>
                <c:pt idx="115">
                  <c:v>-567</c:v>
                </c:pt>
                <c:pt idx="116">
                  <c:v>-567</c:v>
                </c:pt>
                <c:pt idx="117">
                  <c:v>-591</c:v>
                </c:pt>
                <c:pt idx="118">
                  <c:v>-614</c:v>
                </c:pt>
                <c:pt idx="119">
                  <c:v>-614</c:v>
                </c:pt>
                <c:pt idx="120">
                  <c:v>-614</c:v>
                </c:pt>
                <c:pt idx="121">
                  <c:v>-614</c:v>
                </c:pt>
                <c:pt idx="122">
                  <c:v>-591</c:v>
                </c:pt>
                <c:pt idx="123">
                  <c:v>-591</c:v>
                </c:pt>
                <c:pt idx="124">
                  <c:v>-567</c:v>
                </c:pt>
                <c:pt idx="125">
                  <c:v>-543</c:v>
                </c:pt>
                <c:pt idx="126">
                  <c:v>-520</c:v>
                </c:pt>
                <c:pt idx="127">
                  <c:v>-472</c:v>
                </c:pt>
                <c:pt idx="128">
                  <c:v>-449</c:v>
                </c:pt>
                <c:pt idx="129">
                  <c:v>-401</c:v>
                </c:pt>
                <c:pt idx="130">
                  <c:v>-378</c:v>
                </c:pt>
                <c:pt idx="131">
                  <c:v>-330</c:v>
                </c:pt>
                <c:pt idx="132">
                  <c:v>-283</c:v>
                </c:pt>
                <c:pt idx="133">
                  <c:v>-236</c:v>
                </c:pt>
                <c:pt idx="134">
                  <c:v>-188</c:v>
                </c:pt>
                <c:pt idx="135">
                  <c:v>-141</c:v>
                </c:pt>
                <c:pt idx="136">
                  <c:v>-94</c:v>
                </c:pt>
                <c:pt idx="137">
                  <c:v>-46</c:v>
                </c:pt>
                <c:pt idx="138">
                  <c:v>0</c:v>
                </c:pt>
                <c:pt idx="139">
                  <c:v>24</c:v>
                </c:pt>
                <c:pt idx="140">
                  <c:v>71</c:v>
                </c:pt>
                <c:pt idx="141">
                  <c:v>118</c:v>
                </c:pt>
                <c:pt idx="142">
                  <c:v>166</c:v>
                </c:pt>
                <c:pt idx="143">
                  <c:v>189</c:v>
                </c:pt>
                <c:pt idx="144">
                  <c:v>237</c:v>
                </c:pt>
                <c:pt idx="145">
                  <c:v>260</c:v>
                </c:pt>
                <c:pt idx="146">
                  <c:v>284</c:v>
                </c:pt>
                <c:pt idx="147">
                  <c:v>308</c:v>
                </c:pt>
                <c:pt idx="148">
                  <c:v>331</c:v>
                </c:pt>
                <c:pt idx="149">
                  <c:v>355</c:v>
                </c:pt>
                <c:pt idx="150">
                  <c:v>355</c:v>
                </c:pt>
                <c:pt idx="151">
                  <c:v>379</c:v>
                </c:pt>
                <c:pt idx="152">
                  <c:v>379</c:v>
                </c:pt>
                <c:pt idx="153">
                  <c:v>379</c:v>
                </c:pt>
                <c:pt idx="154">
                  <c:v>379</c:v>
                </c:pt>
                <c:pt idx="155">
                  <c:v>379</c:v>
                </c:pt>
                <c:pt idx="156">
                  <c:v>379</c:v>
                </c:pt>
                <c:pt idx="157">
                  <c:v>379</c:v>
                </c:pt>
                <c:pt idx="158">
                  <c:v>355</c:v>
                </c:pt>
                <c:pt idx="159">
                  <c:v>355</c:v>
                </c:pt>
                <c:pt idx="160">
                  <c:v>331</c:v>
                </c:pt>
                <c:pt idx="161">
                  <c:v>308</c:v>
                </c:pt>
                <c:pt idx="162">
                  <c:v>284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142</c:v>
                </c:pt>
                <c:pt idx="168">
                  <c:v>118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-23</c:v>
                </c:pt>
                <c:pt idx="174">
                  <c:v>-70</c:v>
                </c:pt>
                <c:pt idx="175">
                  <c:v>-94</c:v>
                </c:pt>
                <c:pt idx="176">
                  <c:v>-117</c:v>
                </c:pt>
                <c:pt idx="177">
                  <c:v>-141</c:v>
                </c:pt>
                <c:pt idx="178">
                  <c:v>-165</c:v>
                </c:pt>
                <c:pt idx="179">
                  <c:v>-188</c:v>
                </c:pt>
                <c:pt idx="180">
                  <c:v>-212</c:v>
                </c:pt>
                <c:pt idx="181">
                  <c:v>-236</c:v>
                </c:pt>
                <c:pt idx="182">
                  <c:v>-236</c:v>
                </c:pt>
                <c:pt idx="183">
                  <c:v>-259</c:v>
                </c:pt>
                <c:pt idx="184">
                  <c:v>-259</c:v>
                </c:pt>
                <c:pt idx="185">
                  <c:v>-259</c:v>
                </c:pt>
                <c:pt idx="186">
                  <c:v>-283</c:v>
                </c:pt>
                <c:pt idx="187">
                  <c:v>-283</c:v>
                </c:pt>
                <c:pt idx="188">
                  <c:v>-283</c:v>
                </c:pt>
                <c:pt idx="189">
                  <c:v>-283</c:v>
                </c:pt>
                <c:pt idx="190">
                  <c:v>-283</c:v>
                </c:pt>
                <c:pt idx="191">
                  <c:v>-283</c:v>
                </c:pt>
                <c:pt idx="192">
                  <c:v>-259</c:v>
                </c:pt>
                <c:pt idx="193">
                  <c:v>-236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-188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95</c:v>
                </c:pt>
                <c:pt idx="213">
                  <c:v>118</c:v>
                </c:pt>
                <c:pt idx="214">
                  <c:v>118</c:v>
                </c:pt>
                <c:pt idx="215">
                  <c:v>142</c:v>
                </c:pt>
                <c:pt idx="216">
                  <c:v>142</c:v>
                </c:pt>
                <c:pt idx="217">
                  <c:v>166</c:v>
                </c:pt>
                <c:pt idx="218">
                  <c:v>166</c:v>
                </c:pt>
                <c:pt idx="219">
                  <c:v>166</c:v>
                </c:pt>
                <c:pt idx="220">
                  <c:v>166</c:v>
                </c:pt>
                <c:pt idx="221">
                  <c:v>166</c:v>
                </c:pt>
                <c:pt idx="222">
                  <c:v>166</c:v>
                </c:pt>
                <c:pt idx="223">
                  <c:v>166</c:v>
                </c:pt>
                <c:pt idx="224">
                  <c:v>166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142</c:v>
                </c:pt>
                <c:pt idx="229">
                  <c:v>142</c:v>
                </c:pt>
                <c:pt idx="230">
                  <c:v>118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71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-70</c:v>
                </c:pt>
                <c:pt idx="248">
                  <c:v>-94</c:v>
                </c:pt>
                <c:pt idx="249">
                  <c:v>-94</c:v>
                </c:pt>
                <c:pt idx="250">
                  <c:v>-117</c:v>
                </c:pt>
                <c:pt idx="251">
                  <c:v>-117</c:v>
                </c:pt>
                <c:pt idx="252">
                  <c:v>-117</c:v>
                </c:pt>
                <c:pt idx="253">
                  <c:v>-117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-117</c:v>
                </c:pt>
                <c:pt idx="258">
                  <c:v>-117</c:v>
                </c:pt>
                <c:pt idx="259">
                  <c:v>-117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-94</c:v>
                </c:pt>
                <c:pt idx="265">
                  <c:v>-94</c:v>
                </c:pt>
                <c:pt idx="266">
                  <c:v>-70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24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47</c:v>
                </c:pt>
                <c:pt idx="285">
                  <c:v>47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47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-46</c:v>
                </c:pt>
                <c:pt idx="324">
                  <c:v>-46</c:v>
                </c:pt>
                <c:pt idx="325">
                  <c:v>-70</c:v>
                </c:pt>
                <c:pt idx="326">
                  <c:v>-46</c:v>
                </c:pt>
                <c:pt idx="327">
                  <c:v>-46</c:v>
                </c:pt>
                <c:pt idx="328">
                  <c:v>-46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0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0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-23</c:v>
                </c:pt>
                <c:pt idx="452">
                  <c:v>0</c:v>
                </c:pt>
                <c:pt idx="453">
                  <c:v>0</c:v>
                </c:pt>
                <c:pt idx="454">
                  <c:v>-23</c:v>
                </c:pt>
                <c:pt idx="455">
                  <c:v>-23</c:v>
                </c:pt>
                <c:pt idx="456">
                  <c:v>0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0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0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2000</c:v>
                </c:pt>
                <c:pt idx="515">
                  <c:v>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Sheet1!$Q$1</c:f>
              <c:strCache>
                <c:ptCount val="1"/>
                <c:pt idx="0">
                  <c:v>2100V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Sheet1!$Q$2:$Q$517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1656</c:v>
                </c:pt>
                <c:pt idx="3">
                  <c:v>1846</c:v>
                </c:pt>
                <c:pt idx="4">
                  <c:v>1751</c:v>
                </c:pt>
                <c:pt idx="5">
                  <c:v>1680</c:v>
                </c:pt>
                <c:pt idx="6">
                  <c:v>1633</c:v>
                </c:pt>
                <c:pt idx="7">
                  <c:v>1585</c:v>
                </c:pt>
                <c:pt idx="8">
                  <c:v>1514</c:v>
                </c:pt>
                <c:pt idx="9">
                  <c:v>1443</c:v>
                </c:pt>
                <c:pt idx="10">
                  <c:v>1372</c:v>
                </c:pt>
                <c:pt idx="11">
                  <c:v>1301</c:v>
                </c:pt>
                <c:pt idx="12">
                  <c:v>1278</c:v>
                </c:pt>
                <c:pt idx="13">
                  <c:v>1207</c:v>
                </c:pt>
                <c:pt idx="14">
                  <c:v>1159</c:v>
                </c:pt>
                <c:pt idx="15">
                  <c:v>1088</c:v>
                </c:pt>
                <c:pt idx="16">
                  <c:v>1017</c:v>
                </c:pt>
                <c:pt idx="17">
                  <c:v>946</c:v>
                </c:pt>
                <c:pt idx="18">
                  <c:v>875</c:v>
                </c:pt>
                <c:pt idx="19">
                  <c:v>781</c:v>
                </c:pt>
                <c:pt idx="20">
                  <c:v>663</c:v>
                </c:pt>
                <c:pt idx="21">
                  <c:v>568</c:v>
                </c:pt>
                <c:pt idx="22">
                  <c:v>473</c:v>
                </c:pt>
                <c:pt idx="23">
                  <c:v>355</c:v>
                </c:pt>
                <c:pt idx="24">
                  <c:v>260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-378</c:v>
                </c:pt>
                <c:pt idx="32">
                  <c:v>-472</c:v>
                </c:pt>
                <c:pt idx="33">
                  <c:v>-567</c:v>
                </c:pt>
                <c:pt idx="34">
                  <c:v>-638</c:v>
                </c:pt>
                <c:pt idx="35">
                  <c:v>-709</c:v>
                </c:pt>
                <c:pt idx="36">
                  <c:v>-780</c:v>
                </c:pt>
                <c:pt idx="37">
                  <c:v>-874</c:v>
                </c:pt>
                <c:pt idx="38">
                  <c:v>-922</c:v>
                </c:pt>
                <c:pt idx="39">
                  <c:v>-993</c:v>
                </c:pt>
                <c:pt idx="40">
                  <c:v>-1064</c:v>
                </c:pt>
                <c:pt idx="41">
                  <c:v>-1111</c:v>
                </c:pt>
                <c:pt idx="42">
                  <c:v>-1158</c:v>
                </c:pt>
                <c:pt idx="43">
                  <c:v>-1206</c:v>
                </c:pt>
                <c:pt idx="44">
                  <c:v>-1253</c:v>
                </c:pt>
                <c:pt idx="45">
                  <c:v>-1300</c:v>
                </c:pt>
                <c:pt idx="46">
                  <c:v>-1324</c:v>
                </c:pt>
                <c:pt idx="47">
                  <c:v>-1348</c:v>
                </c:pt>
                <c:pt idx="48">
                  <c:v>-1371</c:v>
                </c:pt>
                <c:pt idx="49">
                  <c:v>-1395</c:v>
                </c:pt>
                <c:pt idx="50">
                  <c:v>-1395</c:v>
                </c:pt>
                <c:pt idx="51">
                  <c:v>-1395</c:v>
                </c:pt>
                <c:pt idx="52">
                  <c:v>-1395</c:v>
                </c:pt>
                <c:pt idx="53">
                  <c:v>-1395</c:v>
                </c:pt>
                <c:pt idx="54">
                  <c:v>-1371</c:v>
                </c:pt>
                <c:pt idx="55">
                  <c:v>-1324</c:v>
                </c:pt>
                <c:pt idx="56">
                  <c:v>-1277</c:v>
                </c:pt>
                <c:pt idx="57">
                  <c:v>-1229</c:v>
                </c:pt>
                <c:pt idx="58">
                  <c:v>-1158</c:v>
                </c:pt>
                <c:pt idx="59">
                  <c:v>-1087</c:v>
                </c:pt>
                <c:pt idx="60">
                  <c:v>-1016</c:v>
                </c:pt>
                <c:pt idx="61">
                  <c:v>-922</c:v>
                </c:pt>
                <c:pt idx="62">
                  <c:v>-827</c:v>
                </c:pt>
                <c:pt idx="63">
                  <c:v>-733</c:v>
                </c:pt>
                <c:pt idx="64">
                  <c:v>-638</c:v>
                </c:pt>
                <c:pt idx="65">
                  <c:v>-543</c:v>
                </c:pt>
                <c:pt idx="66">
                  <c:v>-425</c:v>
                </c:pt>
                <c:pt idx="67">
                  <c:v>-330</c:v>
                </c:pt>
                <c:pt idx="68">
                  <c:v>-236</c:v>
                </c:pt>
                <c:pt idx="69">
                  <c:v>-117</c:v>
                </c:pt>
                <c:pt idx="70">
                  <c:v>0</c:v>
                </c:pt>
                <c:pt idx="71">
                  <c:v>95</c:v>
                </c:pt>
                <c:pt idx="72">
                  <c:v>189</c:v>
                </c:pt>
                <c:pt idx="73">
                  <c:v>284</c:v>
                </c:pt>
                <c:pt idx="74">
                  <c:v>379</c:v>
                </c:pt>
                <c:pt idx="75">
                  <c:v>450</c:v>
                </c:pt>
                <c:pt idx="76">
                  <c:v>544</c:v>
                </c:pt>
                <c:pt idx="77">
                  <c:v>615</c:v>
                </c:pt>
                <c:pt idx="78">
                  <c:v>686</c:v>
                </c:pt>
                <c:pt idx="79">
                  <c:v>734</c:v>
                </c:pt>
                <c:pt idx="80">
                  <c:v>781</c:v>
                </c:pt>
                <c:pt idx="81">
                  <c:v>828</c:v>
                </c:pt>
                <c:pt idx="82">
                  <c:v>852</c:v>
                </c:pt>
                <c:pt idx="83">
                  <c:v>875</c:v>
                </c:pt>
                <c:pt idx="84">
                  <c:v>899</c:v>
                </c:pt>
                <c:pt idx="85">
                  <c:v>923</c:v>
                </c:pt>
                <c:pt idx="86">
                  <c:v>923</c:v>
                </c:pt>
                <c:pt idx="87">
                  <c:v>899</c:v>
                </c:pt>
                <c:pt idx="88">
                  <c:v>899</c:v>
                </c:pt>
                <c:pt idx="89">
                  <c:v>875</c:v>
                </c:pt>
                <c:pt idx="90">
                  <c:v>828</c:v>
                </c:pt>
                <c:pt idx="91">
                  <c:v>804</c:v>
                </c:pt>
                <c:pt idx="92">
                  <c:v>757</c:v>
                </c:pt>
                <c:pt idx="93">
                  <c:v>710</c:v>
                </c:pt>
                <c:pt idx="94">
                  <c:v>663</c:v>
                </c:pt>
                <c:pt idx="95">
                  <c:v>592</c:v>
                </c:pt>
                <c:pt idx="96">
                  <c:v>544</c:v>
                </c:pt>
                <c:pt idx="97">
                  <c:v>473</c:v>
                </c:pt>
                <c:pt idx="98">
                  <c:v>402</c:v>
                </c:pt>
                <c:pt idx="99">
                  <c:v>331</c:v>
                </c:pt>
                <c:pt idx="100">
                  <c:v>260</c:v>
                </c:pt>
                <c:pt idx="101">
                  <c:v>189</c:v>
                </c:pt>
                <c:pt idx="102">
                  <c:v>118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-165</c:v>
                </c:pt>
                <c:pt idx="107">
                  <c:v>-212</c:v>
                </c:pt>
                <c:pt idx="108">
                  <c:v>-283</c:v>
                </c:pt>
                <c:pt idx="109">
                  <c:v>-330</c:v>
                </c:pt>
                <c:pt idx="110">
                  <c:v>-378</c:v>
                </c:pt>
                <c:pt idx="111">
                  <c:v>-425</c:v>
                </c:pt>
                <c:pt idx="112">
                  <c:v>-472</c:v>
                </c:pt>
                <c:pt idx="113">
                  <c:v>-520</c:v>
                </c:pt>
                <c:pt idx="114">
                  <c:v>-567</c:v>
                </c:pt>
                <c:pt idx="115">
                  <c:v>-591</c:v>
                </c:pt>
                <c:pt idx="116">
                  <c:v>-614</c:v>
                </c:pt>
                <c:pt idx="117">
                  <c:v>-614</c:v>
                </c:pt>
                <c:pt idx="118">
                  <c:v>-638</c:v>
                </c:pt>
                <c:pt idx="119">
                  <c:v>-638</c:v>
                </c:pt>
                <c:pt idx="120">
                  <c:v>-638</c:v>
                </c:pt>
                <c:pt idx="121">
                  <c:v>-638</c:v>
                </c:pt>
                <c:pt idx="122">
                  <c:v>-614</c:v>
                </c:pt>
                <c:pt idx="123">
                  <c:v>-614</c:v>
                </c:pt>
                <c:pt idx="124">
                  <c:v>-591</c:v>
                </c:pt>
                <c:pt idx="125">
                  <c:v>-567</c:v>
                </c:pt>
                <c:pt idx="126">
                  <c:v>-543</c:v>
                </c:pt>
                <c:pt idx="127">
                  <c:v>-496</c:v>
                </c:pt>
                <c:pt idx="128">
                  <c:v>-472</c:v>
                </c:pt>
                <c:pt idx="129">
                  <c:v>-425</c:v>
                </c:pt>
                <c:pt idx="130">
                  <c:v>-378</c:v>
                </c:pt>
                <c:pt idx="131">
                  <c:v>-330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71</c:v>
                </c:pt>
                <c:pt idx="141">
                  <c:v>142</c:v>
                </c:pt>
                <c:pt idx="142">
                  <c:v>166</c:v>
                </c:pt>
                <c:pt idx="143">
                  <c:v>213</c:v>
                </c:pt>
                <c:pt idx="144">
                  <c:v>237</c:v>
                </c:pt>
                <c:pt idx="145">
                  <c:v>260</c:v>
                </c:pt>
                <c:pt idx="146">
                  <c:v>308</c:v>
                </c:pt>
                <c:pt idx="147">
                  <c:v>331</c:v>
                </c:pt>
                <c:pt idx="148">
                  <c:v>355</c:v>
                </c:pt>
                <c:pt idx="149">
                  <c:v>379</c:v>
                </c:pt>
                <c:pt idx="150">
                  <c:v>379</c:v>
                </c:pt>
                <c:pt idx="151">
                  <c:v>402</c:v>
                </c:pt>
                <c:pt idx="152">
                  <c:v>402</c:v>
                </c:pt>
                <c:pt idx="153">
                  <c:v>402</c:v>
                </c:pt>
                <c:pt idx="154">
                  <c:v>402</c:v>
                </c:pt>
                <c:pt idx="155">
                  <c:v>402</c:v>
                </c:pt>
                <c:pt idx="156">
                  <c:v>402</c:v>
                </c:pt>
                <c:pt idx="157">
                  <c:v>402</c:v>
                </c:pt>
                <c:pt idx="158">
                  <c:v>379</c:v>
                </c:pt>
                <c:pt idx="159">
                  <c:v>355</c:v>
                </c:pt>
                <c:pt idx="160">
                  <c:v>331</c:v>
                </c:pt>
                <c:pt idx="161">
                  <c:v>331</c:v>
                </c:pt>
                <c:pt idx="162">
                  <c:v>308</c:v>
                </c:pt>
                <c:pt idx="163">
                  <c:v>260</c:v>
                </c:pt>
                <c:pt idx="164">
                  <c:v>237</c:v>
                </c:pt>
                <c:pt idx="165">
                  <c:v>213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-94</c:v>
                </c:pt>
                <c:pt idx="176">
                  <c:v>-117</c:v>
                </c:pt>
                <c:pt idx="177">
                  <c:v>-165</c:v>
                </c:pt>
                <c:pt idx="178">
                  <c:v>-165</c:v>
                </c:pt>
                <c:pt idx="179">
                  <c:v>-188</c:v>
                </c:pt>
                <c:pt idx="180">
                  <c:v>-212</c:v>
                </c:pt>
                <c:pt idx="181">
                  <c:v>-236</c:v>
                </c:pt>
                <c:pt idx="182">
                  <c:v>-259</c:v>
                </c:pt>
                <c:pt idx="183">
                  <c:v>-259</c:v>
                </c:pt>
                <c:pt idx="184">
                  <c:v>-283</c:v>
                </c:pt>
                <c:pt idx="185">
                  <c:v>-283</c:v>
                </c:pt>
                <c:pt idx="186">
                  <c:v>-283</c:v>
                </c:pt>
                <c:pt idx="187">
                  <c:v>-307</c:v>
                </c:pt>
                <c:pt idx="188">
                  <c:v>-283</c:v>
                </c:pt>
                <c:pt idx="189">
                  <c:v>-307</c:v>
                </c:pt>
                <c:pt idx="190">
                  <c:v>-283</c:v>
                </c:pt>
                <c:pt idx="191">
                  <c:v>-283</c:v>
                </c:pt>
                <c:pt idx="192">
                  <c:v>-259</c:v>
                </c:pt>
                <c:pt idx="193">
                  <c:v>-259</c:v>
                </c:pt>
                <c:pt idx="194">
                  <c:v>-236</c:v>
                </c:pt>
                <c:pt idx="195">
                  <c:v>-236</c:v>
                </c:pt>
                <c:pt idx="196">
                  <c:v>-212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-94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-23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95</c:v>
                </c:pt>
                <c:pt idx="213">
                  <c:v>118</c:v>
                </c:pt>
                <c:pt idx="214">
                  <c:v>142</c:v>
                </c:pt>
                <c:pt idx="215">
                  <c:v>142</c:v>
                </c:pt>
                <c:pt idx="216">
                  <c:v>142</c:v>
                </c:pt>
                <c:pt idx="217">
                  <c:v>166</c:v>
                </c:pt>
                <c:pt idx="218">
                  <c:v>166</c:v>
                </c:pt>
                <c:pt idx="219">
                  <c:v>166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166</c:v>
                </c:pt>
                <c:pt idx="226">
                  <c:v>166</c:v>
                </c:pt>
                <c:pt idx="227">
                  <c:v>166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95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24</c:v>
                </c:pt>
                <c:pt idx="239">
                  <c:v>24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-94</c:v>
                </c:pt>
                <c:pt idx="249">
                  <c:v>-94</c:v>
                </c:pt>
                <c:pt idx="250">
                  <c:v>-117</c:v>
                </c:pt>
                <c:pt idx="251">
                  <c:v>-117</c:v>
                </c:pt>
                <c:pt idx="252">
                  <c:v>-117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-117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-70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24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47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-46</c:v>
                </c:pt>
                <c:pt idx="322">
                  <c:v>-46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-46</c:v>
                </c:pt>
                <c:pt idx="327">
                  <c:v>-70</c:v>
                </c:pt>
                <c:pt idx="328">
                  <c:v>-70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-23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-23</c:v>
                </c:pt>
                <c:pt idx="453">
                  <c:v>-23</c:v>
                </c:pt>
                <c:pt idx="454">
                  <c:v>-23</c:v>
                </c:pt>
                <c:pt idx="455">
                  <c:v>-23</c:v>
                </c:pt>
                <c:pt idx="456">
                  <c:v>-23</c:v>
                </c:pt>
                <c:pt idx="457">
                  <c:v>0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2100</c:v>
                </c:pt>
                <c:pt idx="515">
                  <c:v>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Sheet1!$R$1</c:f>
              <c:strCache>
                <c:ptCount val="1"/>
                <c:pt idx="0">
                  <c:v>2200V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Sheet1!$R$2:$R$517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1775</c:v>
                </c:pt>
                <c:pt idx="3">
                  <c:v>1917</c:v>
                </c:pt>
                <c:pt idx="4">
                  <c:v>1846</c:v>
                </c:pt>
                <c:pt idx="5">
                  <c:v>1751</c:v>
                </c:pt>
                <c:pt idx="6">
                  <c:v>1704</c:v>
                </c:pt>
                <c:pt idx="7">
                  <c:v>1656</c:v>
                </c:pt>
                <c:pt idx="8">
                  <c:v>1585</c:v>
                </c:pt>
                <c:pt idx="9">
                  <c:v>1514</c:v>
                </c:pt>
                <c:pt idx="10">
                  <c:v>1420</c:v>
                </c:pt>
                <c:pt idx="11">
                  <c:v>1396</c:v>
                </c:pt>
                <c:pt idx="12">
                  <c:v>1325</c:v>
                </c:pt>
                <c:pt idx="13">
                  <c:v>1278</c:v>
                </c:pt>
                <c:pt idx="14">
                  <c:v>1207</c:v>
                </c:pt>
                <c:pt idx="15">
                  <c:v>1159</c:v>
                </c:pt>
                <c:pt idx="16">
                  <c:v>1065</c:v>
                </c:pt>
                <c:pt idx="17">
                  <c:v>994</c:v>
                </c:pt>
                <c:pt idx="18">
                  <c:v>899</c:v>
                </c:pt>
                <c:pt idx="19">
                  <c:v>804</c:v>
                </c:pt>
                <c:pt idx="20">
                  <c:v>710</c:v>
                </c:pt>
                <c:pt idx="21">
                  <c:v>592</c:v>
                </c:pt>
                <c:pt idx="22">
                  <c:v>497</c:v>
                </c:pt>
                <c:pt idx="23">
                  <c:v>379</c:v>
                </c:pt>
                <c:pt idx="24">
                  <c:v>284</c:v>
                </c:pt>
                <c:pt idx="25">
                  <c:v>166</c:v>
                </c:pt>
                <c:pt idx="26">
                  <c:v>71</c:v>
                </c:pt>
                <c:pt idx="27">
                  <c:v>-23</c:v>
                </c:pt>
                <c:pt idx="28">
                  <c:v>-117</c:v>
                </c:pt>
                <c:pt idx="29">
                  <c:v>-212</c:v>
                </c:pt>
                <c:pt idx="30">
                  <c:v>-307</c:v>
                </c:pt>
                <c:pt idx="31">
                  <c:v>-401</c:v>
                </c:pt>
                <c:pt idx="32">
                  <c:v>-496</c:v>
                </c:pt>
                <c:pt idx="33">
                  <c:v>-567</c:v>
                </c:pt>
                <c:pt idx="34">
                  <c:v>-662</c:v>
                </c:pt>
                <c:pt idx="35">
                  <c:v>-733</c:v>
                </c:pt>
                <c:pt idx="36">
                  <c:v>-827</c:v>
                </c:pt>
                <c:pt idx="37">
                  <c:v>-898</c:v>
                </c:pt>
                <c:pt idx="38">
                  <c:v>-969</c:v>
                </c:pt>
                <c:pt idx="39">
                  <c:v>-1040</c:v>
                </c:pt>
                <c:pt idx="40">
                  <c:v>-1111</c:v>
                </c:pt>
                <c:pt idx="41">
                  <c:v>-1158</c:v>
                </c:pt>
                <c:pt idx="42">
                  <c:v>-1229</c:v>
                </c:pt>
                <c:pt idx="43">
                  <c:v>-1277</c:v>
                </c:pt>
                <c:pt idx="44">
                  <c:v>-1324</c:v>
                </c:pt>
                <c:pt idx="45">
                  <c:v>-1348</c:v>
                </c:pt>
                <c:pt idx="46">
                  <c:v>-1395</c:v>
                </c:pt>
                <c:pt idx="47">
                  <c:v>-1419</c:v>
                </c:pt>
                <c:pt idx="48">
                  <c:v>-1442</c:v>
                </c:pt>
                <c:pt idx="49">
                  <c:v>-1442</c:v>
                </c:pt>
                <c:pt idx="50">
                  <c:v>-1466</c:v>
                </c:pt>
                <c:pt idx="51">
                  <c:v>-1466</c:v>
                </c:pt>
                <c:pt idx="52">
                  <c:v>-1466</c:v>
                </c:pt>
                <c:pt idx="53">
                  <c:v>-1466</c:v>
                </c:pt>
                <c:pt idx="54">
                  <c:v>-1419</c:v>
                </c:pt>
                <c:pt idx="55">
                  <c:v>-1395</c:v>
                </c:pt>
                <c:pt idx="56">
                  <c:v>-1324</c:v>
                </c:pt>
                <c:pt idx="57">
                  <c:v>-1277</c:v>
                </c:pt>
                <c:pt idx="58">
                  <c:v>-1206</c:v>
                </c:pt>
                <c:pt idx="59">
                  <c:v>-1135</c:v>
                </c:pt>
                <c:pt idx="60">
                  <c:v>-1064</c:v>
                </c:pt>
                <c:pt idx="61">
                  <c:v>-969</c:v>
                </c:pt>
                <c:pt idx="62">
                  <c:v>-874</c:v>
                </c:pt>
                <c:pt idx="63">
                  <c:v>-780</c:v>
                </c:pt>
                <c:pt idx="64">
                  <c:v>-662</c:v>
                </c:pt>
                <c:pt idx="65">
                  <c:v>-567</c:v>
                </c:pt>
                <c:pt idx="66">
                  <c:v>-449</c:v>
                </c:pt>
                <c:pt idx="67">
                  <c:v>-354</c:v>
                </c:pt>
                <c:pt idx="68">
                  <c:v>-236</c:v>
                </c:pt>
                <c:pt idx="69">
                  <c:v>-117</c:v>
                </c:pt>
                <c:pt idx="70">
                  <c:v>-23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497</c:v>
                </c:pt>
                <c:pt idx="76">
                  <c:v>568</c:v>
                </c:pt>
                <c:pt idx="77">
                  <c:v>639</c:v>
                </c:pt>
                <c:pt idx="78">
                  <c:v>710</c:v>
                </c:pt>
                <c:pt idx="79">
                  <c:v>781</c:v>
                </c:pt>
                <c:pt idx="80">
                  <c:v>828</c:v>
                </c:pt>
                <c:pt idx="81">
                  <c:v>875</c:v>
                </c:pt>
                <c:pt idx="82">
                  <c:v>899</c:v>
                </c:pt>
                <c:pt idx="83">
                  <c:v>923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923</c:v>
                </c:pt>
                <c:pt idx="89">
                  <c:v>923</c:v>
                </c:pt>
                <c:pt idx="90">
                  <c:v>875</c:v>
                </c:pt>
                <c:pt idx="91">
                  <c:v>828</c:v>
                </c:pt>
                <c:pt idx="92">
                  <c:v>781</c:v>
                </c:pt>
                <c:pt idx="93">
                  <c:v>734</c:v>
                </c:pt>
                <c:pt idx="94">
                  <c:v>686</c:v>
                </c:pt>
                <c:pt idx="95">
                  <c:v>639</c:v>
                </c:pt>
                <c:pt idx="96">
                  <c:v>568</c:v>
                </c:pt>
                <c:pt idx="97">
                  <c:v>497</c:v>
                </c:pt>
                <c:pt idx="98">
                  <c:v>426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-307</c:v>
                </c:pt>
                <c:pt idx="109">
                  <c:v>-354</c:v>
                </c:pt>
                <c:pt idx="110">
                  <c:v>-401</c:v>
                </c:pt>
                <c:pt idx="111">
                  <c:v>-449</c:v>
                </c:pt>
                <c:pt idx="112">
                  <c:v>-520</c:v>
                </c:pt>
                <c:pt idx="113">
                  <c:v>-543</c:v>
                </c:pt>
                <c:pt idx="114">
                  <c:v>-591</c:v>
                </c:pt>
                <c:pt idx="115">
                  <c:v>-614</c:v>
                </c:pt>
                <c:pt idx="116">
                  <c:v>-638</c:v>
                </c:pt>
                <c:pt idx="117">
                  <c:v>-638</c:v>
                </c:pt>
                <c:pt idx="118">
                  <c:v>-662</c:v>
                </c:pt>
                <c:pt idx="119">
                  <c:v>-662</c:v>
                </c:pt>
                <c:pt idx="120">
                  <c:v>-662</c:v>
                </c:pt>
                <c:pt idx="121">
                  <c:v>-662</c:v>
                </c:pt>
                <c:pt idx="122">
                  <c:v>-662</c:v>
                </c:pt>
                <c:pt idx="123">
                  <c:v>-638</c:v>
                </c:pt>
                <c:pt idx="124">
                  <c:v>-614</c:v>
                </c:pt>
                <c:pt idx="125">
                  <c:v>-591</c:v>
                </c:pt>
                <c:pt idx="126">
                  <c:v>-567</c:v>
                </c:pt>
                <c:pt idx="127">
                  <c:v>-520</c:v>
                </c:pt>
                <c:pt idx="128">
                  <c:v>-496</c:v>
                </c:pt>
                <c:pt idx="129">
                  <c:v>-449</c:v>
                </c:pt>
                <c:pt idx="130">
                  <c:v>-401</c:v>
                </c:pt>
                <c:pt idx="131">
                  <c:v>-354</c:v>
                </c:pt>
                <c:pt idx="132">
                  <c:v>-307</c:v>
                </c:pt>
                <c:pt idx="133">
                  <c:v>-259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166</c:v>
                </c:pt>
                <c:pt idx="143">
                  <c:v>213</c:v>
                </c:pt>
                <c:pt idx="144">
                  <c:v>260</c:v>
                </c:pt>
                <c:pt idx="145">
                  <c:v>284</c:v>
                </c:pt>
                <c:pt idx="146">
                  <c:v>308</c:v>
                </c:pt>
                <c:pt idx="147">
                  <c:v>331</c:v>
                </c:pt>
                <c:pt idx="148">
                  <c:v>379</c:v>
                </c:pt>
                <c:pt idx="149">
                  <c:v>402</c:v>
                </c:pt>
                <c:pt idx="150">
                  <c:v>402</c:v>
                </c:pt>
                <c:pt idx="151">
                  <c:v>426</c:v>
                </c:pt>
                <c:pt idx="152">
                  <c:v>426</c:v>
                </c:pt>
                <c:pt idx="153">
                  <c:v>426</c:v>
                </c:pt>
                <c:pt idx="154">
                  <c:v>426</c:v>
                </c:pt>
                <c:pt idx="155">
                  <c:v>426</c:v>
                </c:pt>
                <c:pt idx="156">
                  <c:v>426</c:v>
                </c:pt>
                <c:pt idx="157">
                  <c:v>402</c:v>
                </c:pt>
                <c:pt idx="158">
                  <c:v>402</c:v>
                </c:pt>
                <c:pt idx="159">
                  <c:v>379</c:v>
                </c:pt>
                <c:pt idx="160">
                  <c:v>355</c:v>
                </c:pt>
                <c:pt idx="161">
                  <c:v>331</c:v>
                </c:pt>
                <c:pt idx="162">
                  <c:v>308</c:v>
                </c:pt>
                <c:pt idx="163">
                  <c:v>284</c:v>
                </c:pt>
                <c:pt idx="164">
                  <c:v>260</c:v>
                </c:pt>
                <c:pt idx="165">
                  <c:v>237</c:v>
                </c:pt>
                <c:pt idx="166">
                  <c:v>189</c:v>
                </c:pt>
                <c:pt idx="167">
                  <c:v>166</c:v>
                </c:pt>
                <c:pt idx="168">
                  <c:v>118</c:v>
                </c:pt>
                <c:pt idx="169">
                  <c:v>95</c:v>
                </c:pt>
                <c:pt idx="170">
                  <c:v>47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-94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-212</c:v>
                </c:pt>
                <c:pt idx="180">
                  <c:v>-236</c:v>
                </c:pt>
                <c:pt idx="181">
                  <c:v>-236</c:v>
                </c:pt>
                <c:pt idx="182">
                  <c:v>-259</c:v>
                </c:pt>
                <c:pt idx="183">
                  <c:v>-283</c:v>
                </c:pt>
                <c:pt idx="184">
                  <c:v>-283</c:v>
                </c:pt>
                <c:pt idx="185">
                  <c:v>-283</c:v>
                </c:pt>
                <c:pt idx="186">
                  <c:v>-307</c:v>
                </c:pt>
                <c:pt idx="187">
                  <c:v>-307</c:v>
                </c:pt>
                <c:pt idx="188">
                  <c:v>-307</c:v>
                </c:pt>
                <c:pt idx="189">
                  <c:v>-307</c:v>
                </c:pt>
                <c:pt idx="190">
                  <c:v>-307</c:v>
                </c:pt>
                <c:pt idx="191">
                  <c:v>-307</c:v>
                </c:pt>
                <c:pt idx="192">
                  <c:v>-283</c:v>
                </c:pt>
                <c:pt idx="193">
                  <c:v>-283</c:v>
                </c:pt>
                <c:pt idx="194">
                  <c:v>-259</c:v>
                </c:pt>
                <c:pt idx="195">
                  <c:v>-236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-165</c:v>
                </c:pt>
                <c:pt idx="200">
                  <c:v>-141</c:v>
                </c:pt>
                <c:pt idx="201">
                  <c:v>-117</c:v>
                </c:pt>
                <c:pt idx="202">
                  <c:v>-117</c:v>
                </c:pt>
                <c:pt idx="203">
                  <c:v>-94</c:v>
                </c:pt>
                <c:pt idx="204">
                  <c:v>-46</c:v>
                </c:pt>
                <c:pt idx="205">
                  <c:v>-46</c:v>
                </c:pt>
                <c:pt idx="206">
                  <c:v>-23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95</c:v>
                </c:pt>
                <c:pt idx="213">
                  <c:v>118</c:v>
                </c:pt>
                <c:pt idx="214">
                  <c:v>142</c:v>
                </c:pt>
                <c:pt idx="215">
                  <c:v>142</c:v>
                </c:pt>
                <c:pt idx="216">
                  <c:v>166</c:v>
                </c:pt>
                <c:pt idx="217">
                  <c:v>166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166</c:v>
                </c:pt>
                <c:pt idx="228">
                  <c:v>166</c:v>
                </c:pt>
                <c:pt idx="229">
                  <c:v>142</c:v>
                </c:pt>
                <c:pt idx="230">
                  <c:v>142</c:v>
                </c:pt>
                <c:pt idx="231">
                  <c:v>118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47</c:v>
                </c:pt>
                <c:pt idx="237">
                  <c:v>47</c:v>
                </c:pt>
                <c:pt idx="238">
                  <c:v>24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-117</c:v>
                </c:pt>
                <c:pt idx="251">
                  <c:v>-117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-117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-23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71</c:v>
                </c:pt>
                <c:pt idx="290">
                  <c:v>71</c:v>
                </c:pt>
                <c:pt idx="291">
                  <c:v>71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47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-46</c:v>
                </c:pt>
                <c:pt idx="330">
                  <c:v>-46</c:v>
                </c:pt>
                <c:pt idx="331">
                  <c:v>-46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24</c:v>
                </c:pt>
                <c:pt idx="349">
                  <c:v>0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24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-46</c:v>
                </c:pt>
                <c:pt idx="394">
                  <c:v>-23</c:v>
                </c:pt>
                <c:pt idx="395">
                  <c:v>-23</c:v>
                </c:pt>
                <c:pt idx="396">
                  <c:v>-46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24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-23</c:v>
                </c:pt>
                <c:pt idx="450">
                  <c:v>-23</c:v>
                </c:pt>
                <c:pt idx="451">
                  <c:v>-23</c:v>
                </c:pt>
                <c:pt idx="452">
                  <c:v>0</c:v>
                </c:pt>
                <c:pt idx="453">
                  <c:v>0</c:v>
                </c:pt>
                <c:pt idx="454">
                  <c:v>-23</c:v>
                </c:pt>
                <c:pt idx="455">
                  <c:v>0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0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0</c:v>
                </c:pt>
                <c:pt idx="474">
                  <c:v>-23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-23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2200</c:v>
                </c:pt>
                <c:pt idx="515">
                  <c:v>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Sheet1!$S$1</c:f>
              <c:strCache>
                <c:ptCount val="1"/>
                <c:pt idx="0">
                  <c:v>2300V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Sheet1!$S$2:$S$517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1869</c:v>
                </c:pt>
                <c:pt idx="3">
                  <c:v>1988</c:v>
                </c:pt>
                <c:pt idx="4">
                  <c:v>1917</c:v>
                </c:pt>
                <c:pt idx="5">
                  <c:v>1822</c:v>
                </c:pt>
                <c:pt idx="6">
                  <c:v>1775</c:v>
                </c:pt>
                <c:pt idx="7">
                  <c:v>1727</c:v>
                </c:pt>
                <c:pt idx="8">
                  <c:v>1656</c:v>
                </c:pt>
                <c:pt idx="9">
                  <c:v>1562</c:v>
                </c:pt>
                <c:pt idx="10">
                  <c:v>1491</c:v>
                </c:pt>
                <c:pt idx="11">
                  <c:v>1443</c:v>
                </c:pt>
                <c:pt idx="12">
                  <c:v>1372</c:v>
                </c:pt>
                <c:pt idx="13">
                  <c:v>1325</c:v>
                </c:pt>
                <c:pt idx="14">
                  <c:v>1278</c:v>
                </c:pt>
                <c:pt idx="15">
                  <c:v>1183</c:v>
                </c:pt>
                <c:pt idx="16">
                  <c:v>1112</c:v>
                </c:pt>
                <c:pt idx="17">
                  <c:v>1017</c:v>
                </c:pt>
                <c:pt idx="18">
                  <c:v>923</c:v>
                </c:pt>
                <c:pt idx="19">
                  <c:v>828</c:v>
                </c:pt>
                <c:pt idx="20">
                  <c:v>734</c:v>
                </c:pt>
                <c:pt idx="21">
                  <c:v>615</c:v>
                </c:pt>
                <c:pt idx="22">
                  <c:v>521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-520</c:v>
                </c:pt>
                <c:pt idx="33">
                  <c:v>-591</c:v>
                </c:pt>
                <c:pt idx="34">
                  <c:v>-685</c:v>
                </c:pt>
                <c:pt idx="35">
                  <c:v>-780</c:v>
                </c:pt>
                <c:pt idx="36">
                  <c:v>-874</c:v>
                </c:pt>
                <c:pt idx="37">
                  <c:v>-945</c:v>
                </c:pt>
                <c:pt idx="38">
                  <c:v>-1016</c:v>
                </c:pt>
                <c:pt idx="39">
                  <c:v>-1087</c:v>
                </c:pt>
                <c:pt idx="40">
                  <c:v>-1158</c:v>
                </c:pt>
                <c:pt idx="41">
                  <c:v>-1206</c:v>
                </c:pt>
                <c:pt idx="42">
                  <c:v>-1277</c:v>
                </c:pt>
                <c:pt idx="43">
                  <c:v>-1324</c:v>
                </c:pt>
                <c:pt idx="44">
                  <c:v>-1371</c:v>
                </c:pt>
                <c:pt idx="45">
                  <c:v>-1395</c:v>
                </c:pt>
                <c:pt idx="46">
                  <c:v>-1442</c:v>
                </c:pt>
                <c:pt idx="47">
                  <c:v>-1466</c:v>
                </c:pt>
                <c:pt idx="48">
                  <c:v>-1490</c:v>
                </c:pt>
                <c:pt idx="49">
                  <c:v>-1513</c:v>
                </c:pt>
                <c:pt idx="50">
                  <c:v>-1513</c:v>
                </c:pt>
                <c:pt idx="51">
                  <c:v>-1537</c:v>
                </c:pt>
                <c:pt idx="52">
                  <c:v>-1537</c:v>
                </c:pt>
                <c:pt idx="53">
                  <c:v>-1513</c:v>
                </c:pt>
                <c:pt idx="54">
                  <c:v>-1490</c:v>
                </c:pt>
                <c:pt idx="55">
                  <c:v>-1442</c:v>
                </c:pt>
                <c:pt idx="56">
                  <c:v>-1395</c:v>
                </c:pt>
                <c:pt idx="57">
                  <c:v>-1324</c:v>
                </c:pt>
                <c:pt idx="58">
                  <c:v>-1277</c:v>
                </c:pt>
                <c:pt idx="59">
                  <c:v>-1182</c:v>
                </c:pt>
                <c:pt idx="60">
                  <c:v>-1087</c:v>
                </c:pt>
                <c:pt idx="61">
                  <c:v>-1016</c:v>
                </c:pt>
                <c:pt idx="62">
                  <c:v>-922</c:v>
                </c:pt>
                <c:pt idx="63">
                  <c:v>-803</c:v>
                </c:pt>
                <c:pt idx="64">
                  <c:v>-709</c:v>
                </c:pt>
                <c:pt idx="65">
                  <c:v>-567</c:v>
                </c:pt>
                <c:pt idx="66">
                  <c:v>-472</c:v>
                </c:pt>
                <c:pt idx="67">
                  <c:v>-354</c:v>
                </c:pt>
                <c:pt idx="68">
                  <c:v>-236</c:v>
                </c:pt>
                <c:pt idx="69">
                  <c:v>-117</c:v>
                </c:pt>
                <c:pt idx="70">
                  <c:v>0</c:v>
                </c:pt>
                <c:pt idx="71">
                  <c:v>95</c:v>
                </c:pt>
                <c:pt idx="72">
                  <c:v>213</c:v>
                </c:pt>
                <c:pt idx="73">
                  <c:v>308</c:v>
                </c:pt>
                <c:pt idx="74">
                  <c:v>402</c:v>
                </c:pt>
                <c:pt idx="75">
                  <c:v>521</c:v>
                </c:pt>
                <c:pt idx="76">
                  <c:v>592</c:v>
                </c:pt>
                <c:pt idx="77">
                  <c:v>663</c:v>
                </c:pt>
                <c:pt idx="78">
                  <c:v>734</c:v>
                </c:pt>
                <c:pt idx="79">
                  <c:v>804</c:v>
                </c:pt>
                <c:pt idx="80">
                  <c:v>852</c:v>
                </c:pt>
                <c:pt idx="81">
                  <c:v>899</c:v>
                </c:pt>
                <c:pt idx="82">
                  <c:v>946</c:v>
                </c:pt>
                <c:pt idx="83">
                  <c:v>970</c:v>
                </c:pt>
                <c:pt idx="84">
                  <c:v>994</c:v>
                </c:pt>
                <c:pt idx="85">
                  <c:v>994</c:v>
                </c:pt>
                <c:pt idx="86">
                  <c:v>994</c:v>
                </c:pt>
                <c:pt idx="87">
                  <c:v>994</c:v>
                </c:pt>
                <c:pt idx="88">
                  <c:v>970</c:v>
                </c:pt>
                <c:pt idx="89">
                  <c:v>946</c:v>
                </c:pt>
                <c:pt idx="90">
                  <c:v>923</c:v>
                </c:pt>
                <c:pt idx="91">
                  <c:v>875</c:v>
                </c:pt>
                <c:pt idx="92">
                  <c:v>828</c:v>
                </c:pt>
                <c:pt idx="93">
                  <c:v>781</c:v>
                </c:pt>
                <c:pt idx="94">
                  <c:v>710</c:v>
                </c:pt>
                <c:pt idx="95">
                  <c:v>663</c:v>
                </c:pt>
                <c:pt idx="96">
                  <c:v>592</c:v>
                </c:pt>
                <c:pt idx="97">
                  <c:v>521</c:v>
                </c:pt>
                <c:pt idx="98">
                  <c:v>450</c:v>
                </c:pt>
                <c:pt idx="99">
                  <c:v>355</c:v>
                </c:pt>
                <c:pt idx="100">
                  <c:v>284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-94</c:v>
                </c:pt>
                <c:pt idx="106">
                  <c:v>-165</c:v>
                </c:pt>
                <c:pt idx="107">
                  <c:v>-236</c:v>
                </c:pt>
                <c:pt idx="108">
                  <c:v>-307</c:v>
                </c:pt>
                <c:pt idx="109">
                  <c:v>-354</c:v>
                </c:pt>
                <c:pt idx="110">
                  <c:v>-425</c:v>
                </c:pt>
                <c:pt idx="111">
                  <c:v>-472</c:v>
                </c:pt>
                <c:pt idx="112">
                  <c:v>-520</c:v>
                </c:pt>
                <c:pt idx="113">
                  <c:v>-567</c:v>
                </c:pt>
                <c:pt idx="114">
                  <c:v>-591</c:v>
                </c:pt>
                <c:pt idx="115">
                  <c:v>-638</c:v>
                </c:pt>
                <c:pt idx="116">
                  <c:v>-662</c:v>
                </c:pt>
                <c:pt idx="117">
                  <c:v>-685</c:v>
                </c:pt>
                <c:pt idx="118">
                  <c:v>-685</c:v>
                </c:pt>
                <c:pt idx="119">
                  <c:v>-685</c:v>
                </c:pt>
                <c:pt idx="120">
                  <c:v>-685</c:v>
                </c:pt>
                <c:pt idx="121">
                  <c:v>-685</c:v>
                </c:pt>
                <c:pt idx="122">
                  <c:v>-685</c:v>
                </c:pt>
                <c:pt idx="123">
                  <c:v>-662</c:v>
                </c:pt>
                <c:pt idx="124">
                  <c:v>-638</c:v>
                </c:pt>
                <c:pt idx="125">
                  <c:v>-614</c:v>
                </c:pt>
                <c:pt idx="126">
                  <c:v>-567</c:v>
                </c:pt>
                <c:pt idx="127">
                  <c:v>-543</c:v>
                </c:pt>
                <c:pt idx="128">
                  <c:v>-520</c:v>
                </c:pt>
                <c:pt idx="129">
                  <c:v>-472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-212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189</c:v>
                </c:pt>
                <c:pt idx="143">
                  <c:v>237</c:v>
                </c:pt>
                <c:pt idx="144">
                  <c:v>260</c:v>
                </c:pt>
                <c:pt idx="145">
                  <c:v>308</c:v>
                </c:pt>
                <c:pt idx="146">
                  <c:v>331</c:v>
                </c:pt>
                <c:pt idx="147">
                  <c:v>355</c:v>
                </c:pt>
                <c:pt idx="148">
                  <c:v>379</c:v>
                </c:pt>
                <c:pt idx="149">
                  <c:v>402</c:v>
                </c:pt>
                <c:pt idx="150">
                  <c:v>426</c:v>
                </c:pt>
                <c:pt idx="151">
                  <c:v>426</c:v>
                </c:pt>
                <c:pt idx="152">
                  <c:v>426</c:v>
                </c:pt>
                <c:pt idx="153">
                  <c:v>450</c:v>
                </c:pt>
                <c:pt idx="154">
                  <c:v>450</c:v>
                </c:pt>
                <c:pt idx="155">
                  <c:v>450</c:v>
                </c:pt>
                <c:pt idx="156">
                  <c:v>426</c:v>
                </c:pt>
                <c:pt idx="157">
                  <c:v>426</c:v>
                </c:pt>
                <c:pt idx="158">
                  <c:v>402</c:v>
                </c:pt>
                <c:pt idx="159">
                  <c:v>402</c:v>
                </c:pt>
                <c:pt idx="160">
                  <c:v>379</c:v>
                </c:pt>
                <c:pt idx="161">
                  <c:v>355</c:v>
                </c:pt>
                <c:pt idx="162">
                  <c:v>331</c:v>
                </c:pt>
                <c:pt idx="163">
                  <c:v>308</c:v>
                </c:pt>
                <c:pt idx="164">
                  <c:v>260</c:v>
                </c:pt>
                <c:pt idx="165">
                  <c:v>237</c:v>
                </c:pt>
                <c:pt idx="166">
                  <c:v>213</c:v>
                </c:pt>
                <c:pt idx="167">
                  <c:v>166</c:v>
                </c:pt>
                <c:pt idx="168">
                  <c:v>142</c:v>
                </c:pt>
                <c:pt idx="169">
                  <c:v>95</c:v>
                </c:pt>
                <c:pt idx="170">
                  <c:v>71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-212</c:v>
                </c:pt>
                <c:pt idx="180">
                  <c:v>-236</c:v>
                </c:pt>
                <c:pt idx="181">
                  <c:v>-259</c:v>
                </c:pt>
                <c:pt idx="182">
                  <c:v>-283</c:v>
                </c:pt>
                <c:pt idx="183">
                  <c:v>-283</c:v>
                </c:pt>
                <c:pt idx="184">
                  <c:v>-307</c:v>
                </c:pt>
                <c:pt idx="185">
                  <c:v>-307</c:v>
                </c:pt>
                <c:pt idx="186">
                  <c:v>-307</c:v>
                </c:pt>
                <c:pt idx="187">
                  <c:v>-307</c:v>
                </c:pt>
                <c:pt idx="188">
                  <c:v>-330</c:v>
                </c:pt>
                <c:pt idx="189">
                  <c:v>-307</c:v>
                </c:pt>
                <c:pt idx="190">
                  <c:v>-307</c:v>
                </c:pt>
                <c:pt idx="191">
                  <c:v>-307</c:v>
                </c:pt>
                <c:pt idx="192">
                  <c:v>-307</c:v>
                </c:pt>
                <c:pt idx="193">
                  <c:v>-283</c:v>
                </c:pt>
                <c:pt idx="194">
                  <c:v>-259</c:v>
                </c:pt>
                <c:pt idx="195">
                  <c:v>-259</c:v>
                </c:pt>
                <c:pt idx="196">
                  <c:v>-236</c:v>
                </c:pt>
                <c:pt idx="197">
                  <c:v>-212</c:v>
                </c:pt>
                <c:pt idx="198">
                  <c:v>-188</c:v>
                </c:pt>
                <c:pt idx="199">
                  <c:v>-188</c:v>
                </c:pt>
                <c:pt idx="200">
                  <c:v>-141</c:v>
                </c:pt>
                <c:pt idx="201">
                  <c:v>-141</c:v>
                </c:pt>
                <c:pt idx="202">
                  <c:v>-117</c:v>
                </c:pt>
                <c:pt idx="203">
                  <c:v>-70</c:v>
                </c:pt>
                <c:pt idx="204">
                  <c:v>-46</c:v>
                </c:pt>
                <c:pt idx="205">
                  <c:v>-23</c:v>
                </c:pt>
                <c:pt idx="206">
                  <c:v>0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118</c:v>
                </c:pt>
                <c:pt idx="214">
                  <c:v>142</c:v>
                </c:pt>
                <c:pt idx="215">
                  <c:v>166</c:v>
                </c:pt>
                <c:pt idx="216">
                  <c:v>166</c:v>
                </c:pt>
                <c:pt idx="217">
                  <c:v>166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189</c:v>
                </c:pt>
                <c:pt idx="222">
                  <c:v>189</c:v>
                </c:pt>
                <c:pt idx="223">
                  <c:v>189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142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24</c:v>
                </c:pt>
                <c:pt idx="239">
                  <c:v>24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-70</c:v>
                </c:pt>
                <c:pt idx="245">
                  <c:v>-70</c:v>
                </c:pt>
                <c:pt idx="246">
                  <c:v>-70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-117</c:v>
                </c:pt>
                <c:pt idx="251">
                  <c:v>-141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-141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-117</c:v>
                </c:pt>
                <c:pt idx="263">
                  <c:v>-117</c:v>
                </c:pt>
                <c:pt idx="264">
                  <c:v>-117</c:v>
                </c:pt>
                <c:pt idx="265">
                  <c:v>-94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24</c:v>
                </c:pt>
                <c:pt idx="279">
                  <c:v>47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47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71</c:v>
                </c:pt>
                <c:pt idx="289">
                  <c:v>95</c:v>
                </c:pt>
                <c:pt idx="290">
                  <c:v>95</c:v>
                </c:pt>
                <c:pt idx="291">
                  <c:v>95</c:v>
                </c:pt>
                <c:pt idx="292">
                  <c:v>71</c:v>
                </c:pt>
                <c:pt idx="293">
                  <c:v>71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47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24</c:v>
                </c:pt>
                <c:pt idx="304">
                  <c:v>24</c:v>
                </c:pt>
                <c:pt idx="305">
                  <c:v>24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-46</c:v>
                </c:pt>
                <c:pt idx="320">
                  <c:v>-46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-70</c:v>
                </c:pt>
                <c:pt idx="330">
                  <c:v>-70</c:v>
                </c:pt>
                <c:pt idx="331">
                  <c:v>-46</c:v>
                </c:pt>
                <c:pt idx="332">
                  <c:v>-70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-46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47</c:v>
                </c:pt>
                <c:pt idx="359">
                  <c:v>47</c:v>
                </c:pt>
                <c:pt idx="360">
                  <c:v>24</c:v>
                </c:pt>
                <c:pt idx="361">
                  <c:v>24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-23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-46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24</c:v>
                </c:pt>
                <c:pt idx="428">
                  <c:v>0</c:v>
                </c:pt>
                <c:pt idx="429">
                  <c:v>0</c:v>
                </c:pt>
                <c:pt idx="430">
                  <c:v>24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-23</c:v>
                </c:pt>
                <c:pt idx="452">
                  <c:v>-23</c:v>
                </c:pt>
                <c:pt idx="453">
                  <c:v>-23</c:v>
                </c:pt>
                <c:pt idx="454">
                  <c:v>0</c:v>
                </c:pt>
                <c:pt idx="455">
                  <c:v>0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0</c:v>
                </c:pt>
                <c:pt idx="475">
                  <c:v>0</c:v>
                </c:pt>
                <c:pt idx="476">
                  <c:v>-23</c:v>
                </c:pt>
                <c:pt idx="477">
                  <c:v>0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2300</c:v>
                </c:pt>
                <c:pt idx="515">
                  <c:v>3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Sheet1!$T$1</c:f>
              <c:strCache>
                <c:ptCount val="1"/>
                <c:pt idx="0">
                  <c:v>2400V</c:v>
                </c:pt>
              </c:strCache>
            </c:strRef>
          </c:tx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Sheet1!$T$2:$T$517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1988</c:v>
                </c:pt>
                <c:pt idx="3">
                  <c:v>2059</c:v>
                </c:pt>
                <c:pt idx="4">
                  <c:v>1988</c:v>
                </c:pt>
                <c:pt idx="5">
                  <c:v>1893</c:v>
                </c:pt>
                <c:pt idx="6">
                  <c:v>1846</c:v>
                </c:pt>
                <c:pt idx="7">
                  <c:v>1775</c:v>
                </c:pt>
                <c:pt idx="8">
                  <c:v>1704</c:v>
                </c:pt>
                <c:pt idx="9">
                  <c:v>1633</c:v>
                </c:pt>
                <c:pt idx="10">
                  <c:v>1538</c:v>
                </c:pt>
                <c:pt idx="11">
                  <c:v>1491</c:v>
                </c:pt>
                <c:pt idx="12">
                  <c:v>1443</c:v>
                </c:pt>
                <c:pt idx="13">
                  <c:v>1372</c:v>
                </c:pt>
                <c:pt idx="14">
                  <c:v>1325</c:v>
                </c:pt>
                <c:pt idx="15">
                  <c:v>1254</c:v>
                </c:pt>
                <c:pt idx="16">
                  <c:v>1159</c:v>
                </c:pt>
                <c:pt idx="17">
                  <c:v>1065</c:v>
                </c:pt>
                <c:pt idx="18">
                  <c:v>970</c:v>
                </c:pt>
                <c:pt idx="19">
                  <c:v>875</c:v>
                </c:pt>
                <c:pt idx="20">
                  <c:v>757</c:v>
                </c:pt>
                <c:pt idx="21">
                  <c:v>639</c:v>
                </c:pt>
                <c:pt idx="22">
                  <c:v>544</c:v>
                </c:pt>
                <c:pt idx="23">
                  <c:v>402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-236</c:v>
                </c:pt>
                <c:pt idx="30">
                  <c:v>-330</c:v>
                </c:pt>
                <c:pt idx="31">
                  <c:v>-425</c:v>
                </c:pt>
                <c:pt idx="32">
                  <c:v>-543</c:v>
                </c:pt>
                <c:pt idx="33">
                  <c:v>-638</c:v>
                </c:pt>
                <c:pt idx="34">
                  <c:v>-733</c:v>
                </c:pt>
                <c:pt idx="35">
                  <c:v>-803</c:v>
                </c:pt>
                <c:pt idx="36">
                  <c:v>-898</c:v>
                </c:pt>
                <c:pt idx="37">
                  <c:v>-969</c:v>
                </c:pt>
                <c:pt idx="38">
                  <c:v>-1064</c:v>
                </c:pt>
                <c:pt idx="39">
                  <c:v>-1135</c:v>
                </c:pt>
                <c:pt idx="40">
                  <c:v>-1206</c:v>
                </c:pt>
                <c:pt idx="41">
                  <c:v>-1253</c:v>
                </c:pt>
                <c:pt idx="42">
                  <c:v>-1324</c:v>
                </c:pt>
                <c:pt idx="43">
                  <c:v>-1371</c:v>
                </c:pt>
                <c:pt idx="44">
                  <c:v>-1419</c:v>
                </c:pt>
                <c:pt idx="45">
                  <c:v>-1466</c:v>
                </c:pt>
                <c:pt idx="46">
                  <c:v>-1490</c:v>
                </c:pt>
                <c:pt idx="47">
                  <c:v>-1513</c:v>
                </c:pt>
                <c:pt idx="48">
                  <c:v>-1561</c:v>
                </c:pt>
                <c:pt idx="49">
                  <c:v>-1584</c:v>
                </c:pt>
                <c:pt idx="50">
                  <c:v>-1584</c:v>
                </c:pt>
                <c:pt idx="51">
                  <c:v>-1584</c:v>
                </c:pt>
                <c:pt idx="52">
                  <c:v>-1584</c:v>
                </c:pt>
                <c:pt idx="53">
                  <c:v>-1561</c:v>
                </c:pt>
                <c:pt idx="54">
                  <c:v>-1537</c:v>
                </c:pt>
                <c:pt idx="55">
                  <c:v>-1490</c:v>
                </c:pt>
                <c:pt idx="56">
                  <c:v>-1442</c:v>
                </c:pt>
                <c:pt idx="57">
                  <c:v>-1371</c:v>
                </c:pt>
                <c:pt idx="58">
                  <c:v>-1300</c:v>
                </c:pt>
                <c:pt idx="59">
                  <c:v>-1229</c:v>
                </c:pt>
                <c:pt idx="60">
                  <c:v>-1135</c:v>
                </c:pt>
                <c:pt idx="61">
                  <c:v>-1040</c:v>
                </c:pt>
                <c:pt idx="62">
                  <c:v>-945</c:v>
                </c:pt>
                <c:pt idx="63">
                  <c:v>-827</c:v>
                </c:pt>
                <c:pt idx="64">
                  <c:v>-733</c:v>
                </c:pt>
                <c:pt idx="65">
                  <c:v>-614</c:v>
                </c:pt>
                <c:pt idx="66">
                  <c:v>-496</c:v>
                </c:pt>
                <c:pt idx="67">
                  <c:v>-354</c:v>
                </c:pt>
                <c:pt idx="68">
                  <c:v>-259</c:v>
                </c:pt>
                <c:pt idx="69">
                  <c:v>-117</c:v>
                </c:pt>
                <c:pt idx="70">
                  <c:v>0</c:v>
                </c:pt>
                <c:pt idx="71">
                  <c:v>118</c:v>
                </c:pt>
                <c:pt idx="72">
                  <c:v>213</c:v>
                </c:pt>
                <c:pt idx="73">
                  <c:v>331</c:v>
                </c:pt>
                <c:pt idx="74">
                  <c:v>426</c:v>
                </c:pt>
                <c:pt idx="75">
                  <c:v>521</c:v>
                </c:pt>
                <c:pt idx="76">
                  <c:v>615</c:v>
                </c:pt>
                <c:pt idx="77">
                  <c:v>686</c:v>
                </c:pt>
                <c:pt idx="78">
                  <c:v>757</c:v>
                </c:pt>
                <c:pt idx="79">
                  <c:v>828</c:v>
                </c:pt>
                <c:pt idx="80">
                  <c:v>899</c:v>
                </c:pt>
                <c:pt idx="81">
                  <c:v>946</c:v>
                </c:pt>
                <c:pt idx="82">
                  <c:v>970</c:v>
                </c:pt>
                <c:pt idx="83">
                  <c:v>994</c:v>
                </c:pt>
                <c:pt idx="84">
                  <c:v>1017</c:v>
                </c:pt>
                <c:pt idx="85">
                  <c:v>1017</c:v>
                </c:pt>
                <c:pt idx="86">
                  <c:v>1017</c:v>
                </c:pt>
                <c:pt idx="87">
                  <c:v>1017</c:v>
                </c:pt>
                <c:pt idx="88">
                  <c:v>994</c:v>
                </c:pt>
                <c:pt idx="89">
                  <c:v>970</c:v>
                </c:pt>
                <c:pt idx="90">
                  <c:v>946</c:v>
                </c:pt>
                <c:pt idx="91">
                  <c:v>899</c:v>
                </c:pt>
                <c:pt idx="92">
                  <c:v>852</c:v>
                </c:pt>
                <c:pt idx="93">
                  <c:v>804</c:v>
                </c:pt>
                <c:pt idx="94">
                  <c:v>734</c:v>
                </c:pt>
                <c:pt idx="95">
                  <c:v>686</c:v>
                </c:pt>
                <c:pt idx="96">
                  <c:v>592</c:v>
                </c:pt>
                <c:pt idx="97">
                  <c:v>544</c:v>
                </c:pt>
                <c:pt idx="98">
                  <c:v>450</c:v>
                </c:pt>
                <c:pt idx="99">
                  <c:v>379</c:v>
                </c:pt>
                <c:pt idx="100">
                  <c:v>308</c:v>
                </c:pt>
                <c:pt idx="101">
                  <c:v>213</c:v>
                </c:pt>
                <c:pt idx="102">
                  <c:v>142</c:v>
                </c:pt>
                <c:pt idx="103">
                  <c:v>47</c:v>
                </c:pt>
                <c:pt idx="104">
                  <c:v>-23</c:v>
                </c:pt>
                <c:pt idx="105">
                  <c:v>-117</c:v>
                </c:pt>
                <c:pt idx="106">
                  <c:v>-188</c:v>
                </c:pt>
                <c:pt idx="107">
                  <c:v>-259</c:v>
                </c:pt>
                <c:pt idx="108">
                  <c:v>-307</c:v>
                </c:pt>
                <c:pt idx="109">
                  <c:v>-378</c:v>
                </c:pt>
                <c:pt idx="110">
                  <c:v>-425</c:v>
                </c:pt>
                <c:pt idx="111">
                  <c:v>-496</c:v>
                </c:pt>
                <c:pt idx="112">
                  <c:v>-543</c:v>
                </c:pt>
                <c:pt idx="113">
                  <c:v>-591</c:v>
                </c:pt>
                <c:pt idx="114">
                  <c:v>-638</c:v>
                </c:pt>
                <c:pt idx="115">
                  <c:v>-662</c:v>
                </c:pt>
                <c:pt idx="116">
                  <c:v>-685</c:v>
                </c:pt>
                <c:pt idx="117">
                  <c:v>-709</c:v>
                </c:pt>
                <c:pt idx="118">
                  <c:v>-709</c:v>
                </c:pt>
                <c:pt idx="119">
                  <c:v>-709</c:v>
                </c:pt>
                <c:pt idx="120">
                  <c:v>-733</c:v>
                </c:pt>
                <c:pt idx="121">
                  <c:v>-709</c:v>
                </c:pt>
                <c:pt idx="122">
                  <c:v>-709</c:v>
                </c:pt>
                <c:pt idx="123">
                  <c:v>-685</c:v>
                </c:pt>
                <c:pt idx="124">
                  <c:v>-662</c:v>
                </c:pt>
                <c:pt idx="125">
                  <c:v>-638</c:v>
                </c:pt>
                <c:pt idx="126">
                  <c:v>-614</c:v>
                </c:pt>
                <c:pt idx="127">
                  <c:v>-567</c:v>
                </c:pt>
                <c:pt idx="128">
                  <c:v>-520</c:v>
                </c:pt>
                <c:pt idx="129">
                  <c:v>-496</c:v>
                </c:pt>
                <c:pt idx="130">
                  <c:v>-425</c:v>
                </c:pt>
                <c:pt idx="131">
                  <c:v>-378</c:v>
                </c:pt>
                <c:pt idx="132">
                  <c:v>-330</c:v>
                </c:pt>
                <c:pt idx="133">
                  <c:v>-283</c:v>
                </c:pt>
                <c:pt idx="134">
                  <c:v>-236</c:v>
                </c:pt>
                <c:pt idx="135">
                  <c:v>-165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142</c:v>
                </c:pt>
                <c:pt idx="142">
                  <c:v>189</c:v>
                </c:pt>
                <c:pt idx="143">
                  <c:v>237</c:v>
                </c:pt>
                <c:pt idx="144">
                  <c:v>284</c:v>
                </c:pt>
                <c:pt idx="145">
                  <c:v>308</c:v>
                </c:pt>
                <c:pt idx="146">
                  <c:v>355</c:v>
                </c:pt>
                <c:pt idx="147">
                  <c:v>379</c:v>
                </c:pt>
                <c:pt idx="148">
                  <c:v>402</c:v>
                </c:pt>
                <c:pt idx="149">
                  <c:v>426</c:v>
                </c:pt>
                <c:pt idx="150">
                  <c:v>426</c:v>
                </c:pt>
                <c:pt idx="151">
                  <c:v>450</c:v>
                </c:pt>
                <c:pt idx="152">
                  <c:v>450</c:v>
                </c:pt>
                <c:pt idx="153">
                  <c:v>450</c:v>
                </c:pt>
                <c:pt idx="154">
                  <c:v>473</c:v>
                </c:pt>
                <c:pt idx="155">
                  <c:v>450</c:v>
                </c:pt>
                <c:pt idx="156">
                  <c:v>450</c:v>
                </c:pt>
                <c:pt idx="157">
                  <c:v>450</c:v>
                </c:pt>
                <c:pt idx="158">
                  <c:v>426</c:v>
                </c:pt>
                <c:pt idx="159">
                  <c:v>402</c:v>
                </c:pt>
                <c:pt idx="160">
                  <c:v>379</c:v>
                </c:pt>
                <c:pt idx="161">
                  <c:v>379</c:v>
                </c:pt>
                <c:pt idx="162">
                  <c:v>331</c:v>
                </c:pt>
                <c:pt idx="163">
                  <c:v>308</c:v>
                </c:pt>
                <c:pt idx="164">
                  <c:v>284</c:v>
                </c:pt>
                <c:pt idx="165">
                  <c:v>237</c:v>
                </c:pt>
                <c:pt idx="166">
                  <c:v>213</c:v>
                </c:pt>
                <c:pt idx="167">
                  <c:v>189</c:v>
                </c:pt>
                <c:pt idx="168">
                  <c:v>142</c:v>
                </c:pt>
                <c:pt idx="169">
                  <c:v>95</c:v>
                </c:pt>
                <c:pt idx="170">
                  <c:v>71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-165</c:v>
                </c:pt>
                <c:pt idx="178">
                  <c:v>-188</c:v>
                </c:pt>
                <c:pt idx="179">
                  <c:v>-212</c:v>
                </c:pt>
                <c:pt idx="180">
                  <c:v>-236</c:v>
                </c:pt>
                <c:pt idx="181">
                  <c:v>-259</c:v>
                </c:pt>
                <c:pt idx="182">
                  <c:v>-283</c:v>
                </c:pt>
                <c:pt idx="183">
                  <c:v>-307</c:v>
                </c:pt>
                <c:pt idx="184">
                  <c:v>-307</c:v>
                </c:pt>
                <c:pt idx="185">
                  <c:v>-307</c:v>
                </c:pt>
                <c:pt idx="186">
                  <c:v>-330</c:v>
                </c:pt>
                <c:pt idx="187">
                  <c:v>-330</c:v>
                </c:pt>
                <c:pt idx="188">
                  <c:v>-330</c:v>
                </c:pt>
                <c:pt idx="189">
                  <c:v>-330</c:v>
                </c:pt>
                <c:pt idx="190">
                  <c:v>-330</c:v>
                </c:pt>
                <c:pt idx="191">
                  <c:v>-307</c:v>
                </c:pt>
                <c:pt idx="192">
                  <c:v>-307</c:v>
                </c:pt>
                <c:pt idx="193">
                  <c:v>-283</c:v>
                </c:pt>
                <c:pt idx="194">
                  <c:v>-283</c:v>
                </c:pt>
                <c:pt idx="195">
                  <c:v>-259</c:v>
                </c:pt>
                <c:pt idx="196">
                  <c:v>-236</c:v>
                </c:pt>
                <c:pt idx="197">
                  <c:v>-212</c:v>
                </c:pt>
                <c:pt idx="198">
                  <c:v>-212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24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95</c:v>
                </c:pt>
                <c:pt idx="212">
                  <c:v>118</c:v>
                </c:pt>
                <c:pt idx="213">
                  <c:v>142</c:v>
                </c:pt>
                <c:pt idx="214">
                  <c:v>142</c:v>
                </c:pt>
                <c:pt idx="215">
                  <c:v>166</c:v>
                </c:pt>
                <c:pt idx="216">
                  <c:v>166</c:v>
                </c:pt>
                <c:pt idx="217">
                  <c:v>189</c:v>
                </c:pt>
                <c:pt idx="218">
                  <c:v>189</c:v>
                </c:pt>
                <c:pt idx="219">
                  <c:v>189</c:v>
                </c:pt>
                <c:pt idx="220">
                  <c:v>189</c:v>
                </c:pt>
                <c:pt idx="221">
                  <c:v>213</c:v>
                </c:pt>
                <c:pt idx="222">
                  <c:v>213</c:v>
                </c:pt>
                <c:pt idx="223">
                  <c:v>213</c:v>
                </c:pt>
                <c:pt idx="224">
                  <c:v>189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166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118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24</c:v>
                </c:pt>
                <c:pt idx="239">
                  <c:v>24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-46</c:v>
                </c:pt>
                <c:pt idx="245">
                  <c:v>-70</c:v>
                </c:pt>
                <c:pt idx="246">
                  <c:v>-94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-117</c:v>
                </c:pt>
                <c:pt idx="251">
                  <c:v>-117</c:v>
                </c:pt>
                <c:pt idx="252">
                  <c:v>-141</c:v>
                </c:pt>
                <c:pt idx="253">
                  <c:v>-141</c:v>
                </c:pt>
                <c:pt idx="254">
                  <c:v>-141</c:v>
                </c:pt>
                <c:pt idx="255">
                  <c:v>-141</c:v>
                </c:pt>
                <c:pt idx="256">
                  <c:v>-165</c:v>
                </c:pt>
                <c:pt idx="257">
                  <c:v>-141</c:v>
                </c:pt>
                <c:pt idx="258">
                  <c:v>-141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-141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-46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47</c:v>
                </c:pt>
                <c:pt idx="283">
                  <c:v>71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95</c:v>
                </c:pt>
                <c:pt idx="289">
                  <c:v>95</c:v>
                </c:pt>
                <c:pt idx="290">
                  <c:v>95</c:v>
                </c:pt>
                <c:pt idx="291">
                  <c:v>95</c:v>
                </c:pt>
                <c:pt idx="292">
                  <c:v>95</c:v>
                </c:pt>
                <c:pt idx="293">
                  <c:v>95</c:v>
                </c:pt>
                <c:pt idx="294">
                  <c:v>71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-23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-46</c:v>
                </c:pt>
                <c:pt idx="319">
                  <c:v>-70</c:v>
                </c:pt>
                <c:pt idx="320">
                  <c:v>-70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-70</c:v>
                </c:pt>
                <c:pt idx="330">
                  <c:v>-70</c:v>
                </c:pt>
                <c:pt idx="331">
                  <c:v>-70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24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24</c:v>
                </c:pt>
                <c:pt idx="358">
                  <c:v>24</c:v>
                </c:pt>
                <c:pt idx="359">
                  <c:v>47</c:v>
                </c:pt>
                <c:pt idx="360">
                  <c:v>24</c:v>
                </c:pt>
                <c:pt idx="361">
                  <c:v>47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-23</c:v>
                </c:pt>
                <c:pt idx="380">
                  <c:v>-23</c:v>
                </c:pt>
                <c:pt idx="381">
                  <c:v>0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-46</c:v>
                </c:pt>
                <c:pt idx="393">
                  <c:v>-23</c:v>
                </c:pt>
                <c:pt idx="394">
                  <c:v>-23</c:v>
                </c:pt>
                <c:pt idx="395">
                  <c:v>-23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-23</c:v>
                </c:pt>
                <c:pt idx="408">
                  <c:v>-23</c:v>
                </c:pt>
                <c:pt idx="409">
                  <c:v>-23</c:v>
                </c:pt>
                <c:pt idx="410">
                  <c:v>-23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24</c:v>
                </c:pt>
                <c:pt idx="430">
                  <c:v>24</c:v>
                </c:pt>
                <c:pt idx="431">
                  <c:v>0</c:v>
                </c:pt>
                <c:pt idx="432">
                  <c:v>0</c:v>
                </c:pt>
                <c:pt idx="433">
                  <c:v>24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-23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-23</c:v>
                </c:pt>
                <c:pt idx="454">
                  <c:v>0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0</c:v>
                </c:pt>
                <c:pt idx="477">
                  <c:v>-23</c:v>
                </c:pt>
                <c:pt idx="478">
                  <c:v>-23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2400</c:v>
                </c:pt>
                <c:pt idx="515">
                  <c:v>3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Sheet1!$U$1</c:f>
              <c:strCache>
                <c:ptCount val="1"/>
                <c:pt idx="0">
                  <c:v>2500V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Sheet1!$L$2:$L$517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Sheet1!$U$2:$U$517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2082</c:v>
                </c:pt>
                <c:pt idx="3">
                  <c:v>2130</c:v>
                </c:pt>
                <c:pt idx="4">
                  <c:v>2059</c:v>
                </c:pt>
                <c:pt idx="5">
                  <c:v>1940</c:v>
                </c:pt>
                <c:pt idx="6">
                  <c:v>1917</c:v>
                </c:pt>
                <c:pt idx="7">
                  <c:v>1846</c:v>
                </c:pt>
                <c:pt idx="8">
                  <c:v>1775</c:v>
                </c:pt>
                <c:pt idx="9">
                  <c:v>1680</c:v>
                </c:pt>
                <c:pt idx="10">
                  <c:v>1609</c:v>
                </c:pt>
                <c:pt idx="11">
                  <c:v>1538</c:v>
                </c:pt>
                <c:pt idx="12">
                  <c:v>1491</c:v>
                </c:pt>
                <c:pt idx="13">
                  <c:v>1443</c:v>
                </c:pt>
                <c:pt idx="14">
                  <c:v>1372</c:v>
                </c:pt>
                <c:pt idx="15">
                  <c:v>1278</c:v>
                </c:pt>
                <c:pt idx="16">
                  <c:v>1183</c:v>
                </c:pt>
                <c:pt idx="17">
                  <c:v>1112</c:v>
                </c:pt>
                <c:pt idx="18">
                  <c:v>994</c:v>
                </c:pt>
                <c:pt idx="19">
                  <c:v>899</c:v>
                </c:pt>
                <c:pt idx="20">
                  <c:v>781</c:v>
                </c:pt>
                <c:pt idx="21">
                  <c:v>663</c:v>
                </c:pt>
                <c:pt idx="22">
                  <c:v>544</c:v>
                </c:pt>
                <c:pt idx="23">
                  <c:v>426</c:v>
                </c:pt>
                <c:pt idx="24">
                  <c:v>308</c:v>
                </c:pt>
                <c:pt idx="25">
                  <c:v>189</c:v>
                </c:pt>
                <c:pt idx="26">
                  <c:v>71</c:v>
                </c:pt>
                <c:pt idx="27">
                  <c:v>-23</c:v>
                </c:pt>
                <c:pt idx="28">
                  <c:v>-141</c:v>
                </c:pt>
                <c:pt idx="29">
                  <c:v>-259</c:v>
                </c:pt>
                <c:pt idx="30">
                  <c:v>-354</c:v>
                </c:pt>
                <c:pt idx="31">
                  <c:v>-449</c:v>
                </c:pt>
                <c:pt idx="32">
                  <c:v>-567</c:v>
                </c:pt>
                <c:pt idx="33">
                  <c:v>-638</c:v>
                </c:pt>
                <c:pt idx="34">
                  <c:v>-756</c:v>
                </c:pt>
                <c:pt idx="35">
                  <c:v>-827</c:v>
                </c:pt>
                <c:pt idx="36">
                  <c:v>-945</c:v>
                </c:pt>
                <c:pt idx="37">
                  <c:v>-1016</c:v>
                </c:pt>
                <c:pt idx="38">
                  <c:v>-1087</c:v>
                </c:pt>
                <c:pt idx="39">
                  <c:v>-1182</c:v>
                </c:pt>
                <c:pt idx="40">
                  <c:v>-1253</c:v>
                </c:pt>
                <c:pt idx="41">
                  <c:v>-1324</c:v>
                </c:pt>
                <c:pt idx="42">
                  <c:v>-1371</c:v>
                </c:pt>
                <c:pt idx="43">
                  <c:v>-1419</c:v>
                </c:pt>
                <c:pt idx="44">
                  <c:v>-1490</c:v>
                </c:pt>
                <c:pt idx="45">
                  <c:v>-1513</c:v>
                </c:pt>
                <c:pt idx="46">
                  <c:v>-1561</c:v>
                </c:pt>
                <c:pt idx="47">
                  <c:v>-1584</c:v>
                </c:pt>
                <c:pt idx="48">
                  <c:v>-1608</c:v>
                </c:pt>
                <c:pt idx="49">
                  <c:v>-1632</c:v>
                </c:pt>
                <c:pt idx="50">
                  <c:v>-1655</c:v>
                </c:pt>
                <c:pt idx="51">
                  <c:v>-1655</c:v>
                </c:pt>
                <c:pt idx="52">
                  <c:v>-1655</c:v>
                </c:pt>
                <c:pt idx="53">
                  <c:v>-1632</c:v>
                </c:pt>
                <c:pt idx="54">
                  <c:v>-1608</c:v>
                </c:pt>
                <c:pt idx="55">
                  <c:v>-1561</c:v>
                </c:pt>
                <c:pt idx="56">
                  <c:v>-1490</c:v>
                </c:pt>
                <c:pt idx="57">
                  <c:v>-1442</c:v>
                </c:pt>
                <c:pt idx="58">
                  <c:v>-1348</c:v>
                </c:pt>
                <c:pt idx="59">
                  <c:v>-1277</c:v>
                </c:pt>
                <c:pt idx="60">
                  <c:v>-1182</c:v>
                </c:pt>
                <c:pt idx="61">
                  <c:v>-1087</c:v>
                </c:pt>
                <c:pt idx="62">
                  <c:v>-969</c:v>
                </c:pt>
                <c:pt idx="63">
                  <c:v>-874</c:v>
                </c:pt>
                <c:pt idx="64">
                  <c:v>-756</c:v>
                </c:pt>
                <c:pt idx="65">
                  <c:v>-638</c:v>
                </c:pt>
                <c:pt idx="66">
                  <c:v>-520</c:v>
                </c:pt>
                <c:pt idx="67">
                  <c:v>-378</c:v>
                </c:pt>
                <c:pt idx="68">
                  <c:v>-259</c:v>
                </c:pt>
                <c:pt idx="69">
                  <c:v>-141</c:v>
                </c:pt>
                <c:pt idx="70">
                  <c:v>0</c:v>
                </c:pt>
                <c:pt idx="71">
                  <c:v>118</c:v>
                </c:pt>
                <c:pt idx="72">
                  <c:v>237</c:v>
                </c:pt>
                <c:pt idx="73">
                  <c:v>355</c:v>
                </c:pt>
                <c:pt idx="74">
                  <c:v>450</c:v>
                </c:pt>
                <c:pt idx="75">
                  <c:v>544</c:v>
                </c:pt>
                <c:pt idx="76">
                  <c:v>639</c:v>
                </c:pt>
                <c:pt idx="77">
                  <c:v>734</c:v>
                </c:pt>
                <c:pt idx="78">
                  <c:v>804</c:v>
                </c:pt>
                <c:pt idx="79">
                  <c:v>875</c:v>
                </c:pt>
                <c:pt idx="80">
                  <c:v>923</c:v>
                </c:pt>
                <c:pt idx="81">
                  <c:v>970</c:v>
                </c:pt>
                <c:pt idx="82">
                  <c:v>1017</c:v>
                </c:pt>
                <c:pt idx="83">
                  <c:v>1041</c:v>
                </c:pt>
                <c:pt idx="84">
                  <c:v>1065</c:v>
                </c:pt>
                <c:pt idx="85">
                  <c:v>1065</c:v>
                </c:pt>
                <c:pt idx="86">
                  <c:v>1065</c:v>
                </c:pt>
                <c:pt idx="87">
                  <c:v>1065</c:v>
                </c:pt>
                <c:pt idx="88">
                  <c:v>1041</c:v>
                </c:pt>
                <c:pt idx="89">
                  <c:v>1017</c:v>
                </c:pt>
                <c:pt idx="90">
                  <c:v>994</c:v>
                </c:pt>
                <c:pt idx="91">
                  <c:v>946</c:v>
                </c:pt>
                <c:pt idx="92">
                  <c:v>899</c:v>
                </c:pt>
                <c:pt idx="93">
                  <c:v>852</c:v>
                </c:pt>
                <c:pt idx="94">
                  <c:v>757</c:v>
                </c:pt>
                <c:pt idx="95">
                  <c:v>710</c:v>
                </c:pt>
                <c:pt idx="96">
                  <c:v>615</c:v>
                </c:pt>
                <c:pt idx="97">
                  <c:v>544</c:v>
                </c:pt>
                <c:pt idx="98">
                  <c:v>473</c:v>
                </c:pt>
                <c:pt idx="99">
                  <c:v>402</c:v>
                </c:pt>
                <c:pt idx="100">
                  <c:v>308</c:v>
                </c:pt>
                <c:pt idx="101">
                  <c:v>237</c:v>
                </c:pt>
                <c:pt idx="102">
                  <c:v>142</c:v>
                </c:pt>
                <c:pt idx="103">
                  <c:v>71</c:v>
                </c:pt>
                <c:pt idx="104">
                  <c:v>-23</c:v>
                </c:pt>
                <c:pt idx="105">
                  <c:v>-117</c:v>
                </c:pt>
                <c:pt idx="106">
                  <c:v>-188</c:v>
                </c:pt>
                <c:pt idx="107">
                  <c:v>-259</c:v>
                </c:pt>
                <c:pt idx="108">
                  <c:v>-330</c:v>
                </c:pt>
                <c:pt idx="109">
                  <c:v>-401</c:v>
                </c:pt>
                <c:pt idx="110">
                  <c:v>-449</c:v>
                </c:pt>
                <c:pt idx="111">
                  <c:v>-520</c:v>
                </c:pt>
                <c:pt idx="112">
                  <c:v>-567</c:v>
                </c:pt>
                <c:pt idx="113">
                  <c:v>-614</c:v>
                </c:pt>
                <c:pt idx="114">
                  <c:v>-638</c:v>
                </c:pt>
                <c:pt idx="115">
                  <c:v>-685</c:v>
                </c:pt>
                <c:pt idx="116">
                  <c:v>-709</c:v>
                </c:pt>
                <c:pt idx="117">
                  <c:v>-733</c:v>
                </c:pt>
                <c:pt idx="118">
                  <c:v>-733</c:v>
                </c:pt>
                <c:pt idx="119">
                  <c:v>-756</c:v>
                </c:pt>
                <c:pt idx="120">
                  <c:v>-756</c:v>
                </c:pt>
                <c:pt idx="121">
                  <c:v>-733</c:v>
                </c:pt>
                <c:pt idx="122">
                  <c:v>-733</c:v>
                </c:pt>
                <c:pt idx="123">
                  <c:v>-709</c:v>
                </c:pt>
                <c:pt idx="124">
                  <c:v>-685</c:v>
                </c:pt>
                <c:pt idx="125">
                  <c:v>-662</c:v>
                </c:pt>
                <c:pt idx="126">
                  <c:v>-614</c:v>
                </c:pt>
                <c:pt idx="127">
                  <c:v>-591</c:v>
                </c:pt>
                <c:pt idx="128">
                  <c:v>-543</c:v>
                </c:pt>
                <c:pt idx="129">
                  <c:v>-496</c:v>
                </c:pt>
                <c:pt idx="130">
                  <c:v>-449</c:v>
                </c:pt>
                <c:pt idx="131">
                  <c:v>-401</c:v>
                </c:pt>
                <c:pt idx="132">
                  <c:v>-354</c:v>
                </c:pt>
                <c:pt idx="133">
                  <c:v>-283</c:v>
                </c:pt>
                <c:pt idx="134">
                  <c:v>-236</c:v>
                </c:pt>
                <c:pt idx="135">
                  <c:v>-188</c:v>
                </c:pt>
                <c:pt idx="136">
                  <c:v>-117</c:v>
                </c:pt>
                <c:pt idx="137">
                  <c:v>-46</c:v>
                </c:pt>
                <c:pt idx="138">
                  <c:v>0</c:v>
                </c:pt>
                <c:pt idx="139">
                  <c:v>47</c:v>
                </c:pt>
                <c:pt idx="140">
                  <c:v>95</c:v>
                </c:pt>
                <c:pt idx="141">
                  <c:v>166</c:v>
                </c:pt>
                <c:pt idx="142">
                  <c:v>213</c:v>
                </c:pt>
                <c:pt idx="143">
                  <c:v>237</c:v>
                </c:pt>
                <c:pt idx="144">
                  <c:v>284</c:v>
                </c:pt>
                <c:pt idx="145">
                  <c:v>331</c:v>
                </c:pt>
                <c:pt idx="146">
                  <c:v>355</c:v>
                </c:pt>
                <c:pt idx="147">
                  <c:v>379</c:v>
                </c:pt>
                <c:pt idx="148">
                  <c:v>426</c:v>
                </c:pt>
                <c:pt idx="149">
                  <c:v>450</c:v>
                </c:pt>
                <c:pt idx="150">
                  <c:v>450</c:v>
                </c:pt>
                <c:pt idx="151">
                  <c:v>473</c:v>
                </c:pt>
                <c:pt idx="152">
                  <c:v>473</c:v>
                </c:pt>
                <c:pt idx="153">
                  <c:v>497</c:v>
                </c:pt>
                <c:pt idx="154">
                  <c:v>497</c:v>
                </c:pt>
                <c:pt idx="155">
                  <c:v>473</c:v>
                </c:pt>
                <c:pt idx="156">
                  <c:v>473</c:v>
                </c:pt>
                <c:pt idx="157">
                  <c:v>450</c:v>
                </c:pt>
                <c:pt idx="158">
                  <c:v>450</c:v>
                </c:pt>
                <c:pt idx="159">
                  <c:v>426</c:v>
                </c:pt>
                <c:pt idx="160">
                  <c:v>402</c:v>
                </c:pt>
                <c:pt idx="161">
                  <c:v>379</c:v>
                </c:pt>
                <c:pt idx="162">
                  <c:v>355</c:v>
                </c:pt>
                <c:pt idx="163">
                  <c:v>331</c:v>
                </c:pt>
                <c:pt idx="164">
                  <c:v>284</c:v>
                </c:pt>
                <c:pt idx="165">
                  <c:v>260</c:v>
                </c:pt>
                <c:pt idx="166">
                  <c:v>213</c:v>
                </c:pt>
                <c:pt idx="167">
                  <c:v>189</c:v>
                </c:pt>
                <c:pt idx="168">
                  <c:v>142</c:v>
                </c:pt>
                <c:pt idx="169">
                  <c:v>118</c:v>
                </c:pt>
                <c:pt idx="170">
                  <c:v>71</c:v>
                </c:pt>
                <c:pt idx="171">
                  <c:v>24</c:v>
                </c:pt>
                <c:pt idx="172">
                  <c:v>0</c:v>
                </c:pt>
                <c:pt idx="173">
                  <c:v>-46</c:v>
                </c:pt>
                <c:pt idx="174">
                  <c:v>-70</c:v>
                </c:pt>
                <c:pt idx="175">
                  <c:v>-117</c:v>
                </c:pt>
                <c:pt idx="176">
                  <c:v>-141</c:v>
                </c:pt>
                <c:pt idx="177">
                  <c:v>-188</c:v>
                </c:pt>
                <c:pt idx="178">
                  <c:v>-212</c:v>
                </c:pt>
                <c:pt idx="179">
                  <c:v>-236</c:v>
                </c:pt>
                <c:pt idx="180">
                  <c:v>-259</c:v>
                </c:pt>
                <c:pt idx="181">
                  <c:v>-283</c:v>
                </c:pt>
                <c:pt idx="182">
                  <c:v>-283</c:v>
                </c:pt>
                <c:pt idx="183">
                  <c:v>-307</c:v>
                </c:pt>
                <c:pt idx="184">
                  <c:v>-330</c:v>
                </c:pt>
                <c:pt idx="185">
                  <c:v>-330</c:v>
                </c:pt>
                <c:pt idx="186">
                  <c:v>-330</c:v>
                </c:pt>
                <c:pt idx="187">
                  <c:v>-330</c:v>
                </c:pt>
                <c:pt idx="188">
                  <c:v>-330</c:v>
                </c:pt>
                <c:pt idx="189">
                  <c:v>-330</c:v>
                </c:pt>
                <c:pt idx="190">
                  <c:v>-330</c:v>
                </c:pt>
                <c:pt idx="191">
                  <c:v>-330</c:v>
                </c:pt>
                <c:pt idx="192">
                  <c:v>-307</c:v>
                </c:pt>
                <c:pt idx="193">
                  <c:v>-307</c:v>
                </c:pt>
                <c:pt idx="194">
                  <c:v>-283</c:v>
                </c:pt>
                <c:pt idx="195">
                  <c:v>-259</c:v>
                </c:pt>
                <c:pt idx="196">
                  <c:v>-259</c:v>
                </c:pt>
                <c:pt idx="197">
                  <c:v>-236</c:v>
                </c:pt>
                <c:pt idx="198">
                  <c:v>-212</c:v>
                </c:pt>
                <c:pt idx="199">
                  <c:v>-188</c:v>
                </c:pt>
                <c:pt idx="200">
                  <c:v>-165</c:v>
                </c:pt>
                <c:pt idx="201">
                  <c:v>-141</c:v>
                </c:pt>
                <c:pt idx="202">
                  <c:v>-117</c:v>
                </c:pt>
                <c:pt idx="203">
                  <c:v>-94</c:v>
                </c:pt>
                <c:pt idx="204">
                  <c:v>-70</c:v>
                </c:pt>
                <c:pt idx="205">
                  <c:v>-46</c:v>
                </c:pt>
                <c:pt idx="206">
                  <c:v>-23</c:v>
                </c:pt>
                <c:pt idx="207">
                  <c:v>0</c:v>
                </c:pt>
                <c:pt idx="208">
                  <c:v>24</c:v>
                </c:pt>
                <c:pt idx="209">
                  <c:v>47</c:v>
                </c:pt>
                <c:pt idx="210">
                  <c:v>71</c:v>
                </c:pt>
                <c:pt idx="211">
                  <c:v>118</c:v>
                </c:pt>
                <c:pt idx="212">
                  <c:v>118</c:v>
                </c:pt>
                <c:pt idx="213">
                  <c:v>142</c:v>
                </c:pt>
                <c:pt idx="214">
                  <c:v>142</c:v>
                </c:pt>
                <c:pt idx="215">
                  <c:v>166</c:v>
                </c:pt>
                <c:pt idx="216">
                  <c:v>189</c:v>
                </c:pt>
                <c:pt idx="217">
                  <c:v>189</c:v>
                </c:pt>
                <c:pt idx="218">
                  <c:v>189</c:v>
                </c:pt>
                <c:pt idx="219">
                  <c:v>213</c:v>
                </c:pt>
                <c:pt idx="220">
                  <c:v>213</c:v>
                </c:pt>
                <c:pt idx="221">
                  <c:v>213</c:v>
                </c:pt>
                <c:pt idx="222">
                  <c:v>213</c:v>
                </c:pt>
                <c:pt idx="223">
                  <c:v>213</c:v>
                </c:pt>
                <c:pt idx="224">
                  <c:v>213</c:v>
                </c:pt>
                <c:pt idx="225">
                  <c:v>189</c:v>
                </c:pt>
                <c:pt idx="226">
                  <c:v>189</c:v>
                </c:pt>
                <c:pt idx="227">
                  <c:v>189</c:v>
                </c:pt>
                <c:pt idx="228">
                  <c:v>189</c:v>
                </c:pt>
                <c:pt idx="229">
                  <c:v>166</c:v>
                </c:pt>
                <c:pt idx="230">
                  <c:v>166</c:v>
                </c:pt>
                <c:pt idx="231">
                  <c:v>142</c:v>
                </c:pt>
                <c:pt idx="232">
                  <c:v>142</c:v>
                </c:pt>
                <c:pt idx="233">
                  <c:v>118</c:v>
                </c:pt>
                <c:pt idx="234">
                  <c:v>95</c:v>
                </c:pt>
                <c:pt idx="235">
                  <c:v>71</c:v>
                </c:pt>
                <c:pt idx="236">
                  <c:v>71</c:v>
                </c:pt>
                <c:pt idx="237">
                  <c:v>47</c:v>
                </c:pt>
                <c:pt idx="238">
                  <c:v>47</c:v>
                </c:pt>
                <c:pt idx="239">
                  <c:v>24</c:v>
                </c:pt>
                <c:pt idx="240">
                  <c:v>0</c:v>
                </c:pt>
                <c:pt idx="241">
                  <c:v>-23</c:v>
                </c:pt>
                <c:pt idx="242">
                  <c:v>-23</c:v>
                </c:pt>
                <c:pt idx="243">
                  <c:v>-46</c:v>
                </c:pt>
                <c:pt idx="244">
                  <c:v>-70</c:v>
                </c:pt>
                <c:pt idx="245">
                  <c:v>-70</c:v>
                </c:pt>
                <c:pt idx="246">
                  <c:v>-94</c:v>
                </c:pt>
                <c:pt idx="247">
                  <c:v>-94</c:v>
                </c:pt>
                <c:pt idx="248">
                  <c:v>-117</c:v>
                </c:pt>
                <c:pt idx="249">
                  <c:v>-117</c:v>
                </c:pt>
                <c:pt idx="250">
                  <c:v>-141</c:v>
                </c:pt>
                <c:pt idx="251">
                  <c:v>-141</c:v>
                </c:pt>
                <c:pt idx="252">
                  <c:v>-141</c:v>
                </c:pt>
                <c:pt idx="253">
                  <c:v>-141</c:v>
                </c:pt>
                <c:pt idx="254">
                  <c:v>-165</c:v>
                </c:pt>
                <c:pt idx="255">
                  <c:v>-165</c:v>
                </c:pt>
                <c:pt idx="256">
                  <c:v>-165</c:v>
                </c:pt>
                <c:pt idx="257">
                  <c:v>-141</c:v>
                </c:pt>
                <c:pt idx="258">
                  <c:v>-165</c:v>
                </c:pt>
                <c:pt idx="259">
                  <c:v>-141</c:v>
                </c:pt>
                <c:pt idx="260">
                  <c:v>-141</c:v>
                </c:pt>
                <c:pt idx="261">
                  <c:v>-141</c:v>
                </c:pt>
                <c:pt idx="262">
                  <c:v>-141</c:v>
                </c:pt>
                <c:pt idx="263">
                  <c:v>-117</c:v>
                </c:pt>
                <c:pt idx="264">
                  <c:v>-117</c:v>
                </c:pt>
                <c:pt idx="265">
                  <c:v>-117</c:v>
                </c:pt>
                <c:pt idx="266">
                  <c:v>-94</c:v>
                </c:pt>
                <c:pt idx="267">
                  <c:v>-94</c:v>
                </c:pt>
                <c:pt idx="268">
                  <c:v>-70</c:v>
                </c:pt>
                <c:pt idx="269">
                  <c:v>-70</c:v>
                </c:pt>
                <c:pt idx="270">
                  <c:v>-70</c:v>
                </c:pt>
                <c:pt idx="271">
                  <c:v>-46</c:v>
                </c:pt>
                <c:pt idx="272">
                  <c:v>-46</c:v>
                </c:pt>
                <c:pt idx="273">
                  <c:v>-23</c:v>
                </c:pt>
                <c:pt idx="274">
                  <c:v>-23</c:v>
                </c:pt>
                <c:pt idx="275">
                  <c:v>0</c:v>
                </c:pt>
                <c:pt idx="276">
                  <c:v>0</c:v>
                </c:pt>
                <c:pt idx="277">
                  <c:v>24</c:v>
                </c:pt>
                <c:pt idx="278">
                  <c:v>24</c:v>
                </c:pt>
                <c:pt idx="279">
                  <c:v>24</c:v>
                </c:pt>
                <c:pt idx="280">
                  <c:v>47</c:v>
                </c:pt>
                <c:pt idx="281">
                  <c:v>47</c:v>
                </c:pt>
                <c:pt idx="282">
                  <c:v>71</c:v>
                </c:pt>
                <c:pt idx="283">
                  <c:v>71</c:v>
                </c:pt>
                <c:pt idx="284">
                  <c:v>71</c:v>
                </c:pt>
                <c:pt idx="285">
                  <c:v>71</c:v>
                </c:pt>
                <c:pt idx="286">
                  <c:v>71</c:v>
                </c:pt>
                <c:pt idx="287">
                  <c:v>71</c:v>
                </c:pt>
                <c:pt idx="288">
                  <c:v>95</c:v>
                </c:pt>
                <c:pt idx="289">
                  <c:v>95</c:v>
                </c:pt>
                <c:pt idx="290">
                  <c:v>95</c:v>
                </c:pt>
                <c:pt idx="291">
                  <c:v>95</c:v>
                </c:pt>
                <c:pt idx="292">
                  <c:v>95</c:v>
                </c:pt>
                <c:pt idx="293">
                  <c:v>95</c:v>
                </c:pt>
                <c:pt idx="294">
                  <c:v>95</c:v>
                </c:pt>
                <c:pt idx="295">
                  <c:v>71</c:v>
                </c:pt>
                <c:pt idx="296">
                  <c:v>71</c:v>
                </c:pt>
                <c:pt idx="297">
                  <c:v>71</c:v>
                </c:pt>
                <c:pt idx="298">
                  <c:v>71</c:v>
                </c:pt>
                <c:pt idx="299">
                  <c:v>71</c:v>
                </c:pt>
                <c:pt idx="300">
                  <c:v>47</c:v>
                </c:pt>
                <c:pt idx="301">
                  <c:v>47</c:v>
                </c:pt>
                <c:pt idx="302">
                  <c:v>47</c:v>
                </c:pt>
                <c:pt idx="303">
                  <c:v>47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-23</c:v>
                </c:pt>
                <c:pt idx="311">
                  <c:v>-23</c:v>
                </c:pt>
                <c:pt idx="312">
                  <c:v>-23</c:v>
                </c:pt>
                <c:pt idx="313">
                  <c:v>-23</c:v>
                </c:pt>
                <c:pt idx="314">
                  <c:v>-46</c:v>
                </c:pt>
                <c:pt idx="315">
                  <c:v>-46</c:v>
                </c:pt>
                <c:pt idx="316">
                  <c:v>-46</c:v>
                </c:pt>
                <c:pt idx="317">
                  <c:v>-46</c:v>
                </c:pt>
                <c:pt idx="318">
                  <c:v>-70</c:v>
                </c:pt>
                <c:pt idx="319">
                  <c:v>-70</c:v>
                </c:pt>
                <c:pt idx="320">
                  <c:v>-70</c:v>
                </c:pt>
                <c:pt idx="321">
                  <c:v>-70</c:v>
                </c:pt>
                <c:pt idx="322">
                  <c:v>-70</c:v>
                </c:pt>
                <c:pt idx="323">
                  <c:v>-70</c:v>
                </c:pt>
                <c:pt idx="324">
                  <c:v>-70</c:v>
                </c:pt>
                <c:pt idx="325">
                  <c:v>-70</c:v>
                </c:pt>
                <c:pt idx="326">
                  <c:v>-70</c:v>
                </c:pt>
                <c:pt idx="327">
                  <c:v>-70</c:v>
                </c:pt>
                <c:pt idx="328">
                  <c:v>-70</c:v>
                </c:pt>
                <c:pt idx="329">
                  <c:v>-70</c:v>
                </c:pt>
                <c:pt idx="330">
                  <c:v>-70</c:v>
                </c:pt>
                <c:pt idx="331">
                  <c:v>-70</c:v>
                </c:pt>
                <c:pt idx="332">
                  <c:v>-46</c:v>
                </c:pt>
                <c:pt idx="333">
                  <c:v>-46</c:v>
                </c:pt>
                <c:pt idx="334">
                  <c:v>-46</c:v>
                </c:pt>
                <c:pt idx="335">
                  <c:v>-46</c:v>
                </c:pt>
                <c:pt idx="336">
                  <c:v>-46</c:v>
                </c:pt>
                <c:pt idx="337">
                  <c:v>-46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24</c:v>
                </c:pt>
                <c:pt idx="349">
                  <c:v>24</c:v>
                </c:pt>
                <c:pt idx="350">
                  <c:v>24</c:v>
                </c:pt>
                <c:pt idx="351">
                  <c:v>24</c:v>
                </c:pt>
                <c:pt idx="352">
                  <c:v>24</c:v>
                </c:pt>
                <c:pt idx="353">
                  <c:v>24</c:v>
                </c:pt>
                <c:pt idx="354">
                  <c:v>24</c:v>
                </c:pt>
                <c:pt idx="355">
                  <c:v>24</c:v>
                </c:pt>
                <c:pt idx="356">
                  <c:v>24</c:v>
                </c:pt>
                <c:pt idx="357">
                  <c:v>47</c:v>
                </c:pt>
                <c:pt idx="358">
                  <c:v>24</c:v>
                </c:pt>
                <c:pt idx="359">
                  <c:v>47</c:v>
                </c:pt>
                <c:pt idx="360">
                  <c:v>24</c:v>
                </c:pt>
                <c:pt idx="361">
                  <c:v>47</c:v>
                </c:pt>
                <c:pt idx="362">
                  <c:v>24</c:v>
                </c:pt>
                <c:pt idx="363">
                  <c:v>24</c:v>
                </c:pt>
                <c:pt idx="364">
                  <c:v>24</c:v>
                </c:pt>
                <c:pt idx="365">
                  <c:v>24</c:v>
                </c:pt>
                <c:pt idx="366">
                  <c:v>24</c:v>
                </c:pt>
                <c:pt idx="367">
                  <c:v>24</c:v>
                </c:pt>
                <c:pt idx="368">
                  <c:v>24</c:v>
                </c:pt>
                <c:pt idx="369">
                  <c:v>24</c:v>
                </c:pt>
                <c:pt idx="370">
                  <c:v>24</c:v>
                </c:pt>
                <c:pt idx="371">
                  <c:v>24</c:v>
                </c:pt>
                <c:pt idx="372">
                  <c:v>24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-23</c:v>
                </c:pt>
                <c:pt idx="379">
                  <c:v>-23</c:v>
                </c:pt>
                <c:pt idx="380">
                  <c:v>-23</c:v>
                </c:pt>
                <c:pt idx="381">
                  <c:v>-23</c:v>
                </c:pt>
                <c:pt idx="382">
                  <c:v>-23</c:v>
                </c:pt>
                <c:pt idx="383">
                  <c:v>-23</c:v>
                </c:pt>
                <c:pt idx="384">
                  <c:v>-23</c:v>
                </c:pt>
                <c:pt idx="385">
                  <c:v>-23</c:v>
                </c:pt>
                <c:pt idx="386">
                  <c:v>-23</c:v>
                </c:pt>
                <c:pt idx="387">
                  <c:v>-23</c:v>
                </c:pt>
                <c:pt idx="388">
                  <c:v>-23</c:v>
                </c:pt>
                <c:pt idx="389">
                  <c:v>-23</c:v>
                </c:pt>
                <c:pt idx="390">
                  <c:v>-23</c:v>
                </c:pt>
                <c:pt idx="391">
                  <c:v>-23</c:v>
                </c:pt>
                <c:pt idx="392">
                  <c:v>-46</c:v>
                </c:pt>
                <c:pt idx="393">
                  <c:v>-23</c:v>
                </c:pt>
                <c:pt idx="394">
                  <c:v>-23</c:v>
                </c:pt>
                <c:pt idx="395">
                  <c:v>-46</c:v>
                </c:pt>
                <c:pt idx="396">
                  <c:v>-23</c:v>
                </c:pt>
                <c:pt idx="397">
                  <c:v>-23</c:v>
                </c:pt>
                <c:pt idx="398">
                  <c:v>-23</c:v>
                </c:pt>
                <c:pt idx="399">
                  <c:v>-23</c:v>
                </c:pt>
                <c:pt idx="400">
                  <c:v>-23</c:v>
                </c:pt>
                <c:pt idx="401">
                  <c:v>-23</c:v>
                </c:pt>
                <c:pt idx="402">
                  <c:v>-23</c:v>
                </c:pt>
                <c:pt idx="403">
                  <c:v>-23</c:v>
                </c:pt>
                <c:pt idx="404">
                  <c:v>-23</c:v>
                </c:pt>
                <c:pt idx="405">
                  <c:v>-23</c:v>
                </c:pt>
                <c:pt idx="406">
                  <c:v>-23</c:v>
                </c:pt>
                <c:pt idx="407">
                  <c:v>0</c:v>
                </c:pt>
                <c:pt idx="408">
                  <c:v>-23</c:v>
                </c:pt>
                <c:pt idx="409">
                  <c:v>-23</c:v>
                </c:pt>
                <c:pt idx="410">
                  <c:v>0</c:v>
                </c:pt>
                <c:pt idx="411">
                  <c:v>-23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24</c:v>
                </c:pt>
                <c:pt idx="429">
                  <c:v>24</c:v>
                </c:pt>
                <c:pt idx="430">
                  <c:v>24</c:v>
                </c:pt>
                <c:pt idx="431">
                  <c:v>24</c:v>
                </c:pt>
                <c:pt idx="432">
                  <c:v>24</c:v>
                </c:pt>
                <c:pt idx="433">
                  <c:v>24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-23</c:v>
                </c:pt>
                <c:pt idx="449">
                  <c:v>0</c:v>
                </c:pt>
                <c:pt idx="450">
                  <c:v>-23</c:v>
                </c:pt>
                <c:pt idx="451">
                  <c:v>0</c:v>
                </c:pt>
                <c:pt idx="452">
                  <c:v>-23</c:v>
                </c:pt>
                <c:pt idx="453">
                  <c:v>-23</c:v>
                </c:pt>
                <c:pt idx="454">
                  <c:v>0</c:v>
                </c:pt>
                <c:pt idx="455">
                  <c:v>-23</c:v>
                </c:pt>
                <c:pt idx="456">
                  <c:v>-23</c:v>
                </c:pt>
                <c:pt idx="457">
                  <c:v>-23</c:v>
                </c:pt>
                <c:pt idx="458">
                  <c:v>-23</c:v>
                </c:pt>
                <c:pt idx="459">
                  <c:v>-23</c:v>
                </c:pt>
                <c:pt idx="460">
                  <c:v>-23</c:v>
                </c:pt>
                <c:pt idx="461">
                  <c:v>-23</c:v>
                </c:pt>
                <c:pt idx="462">
                  <c:v>-23</c:v>
                </c:pt>
                <c:pt idx="463">
                  <c:v>-23</c:v>
                </c:pt>
                <c:pt idx="464">
                  <c:v>-23</c:v>
                </c:pt>
                <c:pt idx="465">
                  <c:v>-23</c:v>
                </c:pt>
                <c:pt idx="466">
                  <c:v>-23</c:v>
                </c:pt>
                <c:pt idx="467">
                  <c:v>-23</c:v>
                </c:pt>
                <c:pt idx="468">
                  <c:v>-23</c:v>
                </c:pt>
                <c:pt idx="469">
                  <c:v>-23</c:v>
                </c:pt>
                <c:pt idx="470">
                  <c:v>-23</c:v>
                </c:pt>
                <c:pt idx="471">
                  <c:v>-23</c:v>
                </c:pt>
                <c:pt idx="472">
                  <c:v>-23</c:v>
                </c:pt>
                <c:pt idx="473">
                  <c:v>-23</c:v>
                </c:pt>
                <c:pt idx="474">
                  <c:v>-23</c:v>
                </c:pt>
                <c:pt idx="475">
                  <c:v>-23</c:v>
                </c:pt>
                <c:pt idx="476">
                  <c:v>-23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2500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274176"/>
        <c:axId val="231274736"/>
      </c:scatterChart>
      <c:valAx>
        <c:axId val="23127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274736"/>
        <c:crosses val="autoZero"/>
        <c:crossBetween val="midCat"/>
      </c:valAx>
      <c:valAx>
        <c:axId val="23127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274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Coil</a:t>
            </a:r>
            <a:r>
              <a:rPr lang="en-US" baseline="0"/>
              <a:t> Comparison 1000V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Coil 101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Sheet1!$B$2:$B$517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697</c:v>
                </c:pt>
                <c:pt idx="10">
                  <c:v>673</c:v>
                </c:pt>
                <c:pt idx="11">
                  <c:v>638</c:v>
                </c:pt>
                <c:pt idx="12">
                  <c:v>626</c:v>
                </c:pt>
                <c:pt idx="13">
                  <c:v>602</c:v>
                </c:pt>
                <c:pt idx="14">
                  <c:v>567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189</c:v>
                </c:pt>
                <c:pt idx="24">
                  <c:v>142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-129</c:v>
                </c:pt>
                <c:pt idx="31">
                  <c:v>-164</c:v>
                </c:pt>
                <c:pt idx="32">
                  <c:v>-212</c:v>
                </c:pt>
                <c:pt idx="33">
                  <c:v>-259</c:v>
                </c:pt>
                <c:pt idx="34">
                  <c:v>-294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-495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-601</c:v>
                </c:pt>
                <c:pt idx="45">
                  <c:v>-613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-660</c:v>
                </c:pt>
                <c:pt idx="50">
                  <c:v>-672</c:v>
                </c:pt>
                <c:pt idx="51">
                  <c:v>-672</c:v>
                </c:pt>
                <c:pt idx="52">
                  <c:v>-672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-377</c:v>
                </c:pt>
                <c:pt idx="64">
                  <c:v>-330</c:v>
                </c:pt>
                <c:pt idx="65">
                  <c:v>-282</c:v>
                </c:pt>
                <c:pt idx="66">
                  <c:v>-235</c:v>
                </c:pt>
                <c:pt idx="67">
                  <c:v>-176</c:v>
                </c:pt>
                <c:pt idx="68">
                  <c:v>-141</c:v>
                </c:pt>
                <c:pt idx="69">
                  <c:v>-82</c:v>
                </c:pt>
                <c:pt idx="70">
                  <c:v>-34</c:v>
                </c:pt>
                <c:pt idx="71">
                  <c:v>12</c:v>
                </c:pt>
                <c:pt idx="72">
                  <c:v>59</c:v>
                </c:pt>
                <c:pt idx="73">
                  <c:v>106</c:v>
                </c:pt>
                <c:pt idx="74">
                  <c:v>154</c:v>
                </c:pt>
                <c:pt idx="75">
                  <c:v>189</c:v>
                </c:pt>
                <c:pt idx="76">
                  <c:v>224</c:v>
                </c:pt>
                <c:pt idx="77">
                  <c:v>272</c:v>
                </c:pt>
                <c:pt idx="78">
                  <c:v>295</c:v>
                </c:pt>
                <c:pt idx="79">
                  <c:v>331</c:v>
                </c:pt>
                <c:pt idx="80">
                  <c:v>354</c:v>
                </c:pt>
                <c:pt idx="81">
                  <c:v>378</c:v>
                </c:pt>
                <c:pt idx="82">
                  <c:v>390</c:v>
                </c:pt>
                <c:pt idx="83">
                  <c:v>413</c:v>
                </c:pt>
                <c:pt idx="84">
                  <c:v>425</c:v>
                </c:pt>
                <c:pt idx="85">
                  <c:v>425</c:v>
                </c:pt>
                <c:pt idx="86">
                  <c:v>425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378</c:v>
                </c:pt>
                <c:pt idx="93">
                  <c:v>354</c:v>
                </c:pt>
                <c:pt idx="94">
                  <c:v>331</c:v>
                </c:pt>
                <c:pt idx="95">
                  <c:v>307</c:v>
                </c:pt>
                <c:pt idx="96">
                  <c:v>283</c:v>
                </c:pt>
                <c:pt idx="97">
                  <c:v>260</c:v>
                </c:pt>
                <c:pt idx="98">
                  <c:v>224</c:v>
                </c:pt>
                <c:pt idx="99">
                  <c:v>189</c:v>
                </c:pt>
                <c:pt idx="100">
                  <c:v>165</c:v>
                </c:pt>
                <c:pt idx="101">
                  <c:v>130</c:v>
                </c:pt>
                <c:pt idx="102">
                  <c:v>94</c:v>
                </c:pt>
                <c:pt idx="103">
                  <c:v>59</c:v>
                </c:pt>
                <c:pt idx="104">
                  <c:v>35</c:v>
                </c:pt>
                <c:pt idx="105">
                  <c:v>0</c:v>
                </c:pt>
                <c:pt idx="106">
                  <c:v>-34</c:v>
                </c:pt>
                <c:pt idx="107">
                  <c:v>-70</c:v>
                </c:pt>
                <c:pt idx="108">
                  <c:v>-93</c:v>
                </c:pt>
                <c:pt idx="109">
                  <c:v>-117</c:v>
                </c:pt>
                <c:pt idx="110">
                  <c:v>-153</c:v>
                </c:pt>
                <c:pt idx="111">
                  <c:v>-176</c:v>
                </c:pt>
                <c:pt idx="112">
                  <c:v>-200</c:v>
                </c:pt>
                <c:pt idx="113">
                  <c:v>-212</c:v>
                </c:pt>
                <c:pt idx="114">
                  <c:v>-235</c:v>
                </c:pt>
                <c:pt idx="115">
                  <c:v>-247</c:v>
                </c:pt>
                <c:pt idx="116">
                  <c:v>-271</c:v>
                </c:pt>
                <c:pt idx="117">
                  <c:v>-271</c:v>
                </c:pt>
                <c:pt idx="118">
                  <c:v>-282</c:v>
                </c:pt>
                <c:pt idx="119">
                  <c:v>-282</c:v>
                </c:pt>
                <c:pt idx="120">
                  <c:v>-294</c:v>
                </c:pt>
                <c:pt idx="121">
                  <c:v>-294</c:v>
                </c:pt>
                <c:pt idx="122">
                  <c:v>-282</c:v>
                </c:pt>
                <c:pt idx="123">
                  <c:v>-282</c:v>
                </c:pt>
                <c:pt idx="124">
                  <c:v>-282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-235</c:v>
                </c:pt>
                <c:pt idx="129">
                  <c:v>-223</c:v>
                </c:pt>
                <c:pt idx="130">
                  <c:v>-200</c:v>
                </c:pt>
                <c:pt idx="131">
                  <c:v>-188</c:v>
                </c:pt>
                <c:pt idx="132">
                  <c:v>-164</c:v>
                </c:pt>
                <c:pt idx="133">
                  <c:v>-141</c:v>
                </c:pt>
                <c:pt idx="134">
                  <c:v>-117</c:v>
                </c:pt>
                <c:pt idx="135">
                  <c:v>-105</c:v>
                </c:pt>
                <c:pt idx="136">
                  <c:v>-82</c:v>
                </c:pt>
                <c:pt idx="137">
                  <c:v>-58</c:v>
                </c:pt>
                <c:pt idx="138">
                  <c:v>-34</c:v>
                </c:pt>
                <c:pt idx="139">
                  <c:v>-11</c:v>
                </c:pt>
                <c:pt idx="140">
                  <c:v>0</c:v>
                </c:pt>
                <c:pt idx="141">
                  <c:v>24</c:v>
                </c:pt>
                <c:pt idx="142">
                  <c:v>47</c:v>
                </c:pt>
                <c:pt idx="143">
                  <c:v>71</c:v>
                </c:pt>
                <c:pt idx="144">
                  <c:v>83</c:v>
                </c:pt>
                <c:pt idx="145">
                  <c:v>106</c:v>
                </c:pt>
                <c:pt idx="146">
                  <c:v>118</c:v>
                </c:pt>
                <c:pt idx="147">
                  <c:v>130</c:v>
                </c:pt>
                <c:pt idx="148">
                  <c:v>142</c:v>
                </c:pt>
                <c:pt idx="149">
                  <c:v>154</c:v>
                </c:pt>
                <c:pt idx="150">
                  <c:v>165</c:v>
                </c:pt>
                <c:pt idx="151">
                  <c:v>165</c:v>
                </c:pt>
                <c:pt idx="152">
                  <c:v>177</c:v>
                </c:pt>
                <c:pt idx="153">
                  <c:v>177</c:v>
                </c:pt>
                <c:pt idx="154">
                  <c:v>189</c:v>
                </c:pt>
                <c:pt idx="155">
                  <c:v>189</c:v>
                </c:pt>
                <c:pt idx="156">
                  <c:v>189</c:v>
                </c:pt>
                <c:pt idx="157">
                  <c:v>189</c:v>
                </c:pt>
                <c:pt idx="158">
                  <c:v>177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154</c:v>
                </c:pt>
                <c:pt idx="163">
                  <c:v>142</c:v>
                </c:pt>
                <c:pt idx="164">
                  <c:v>130</c:v>
                </c:pt>
                <c:pt idx="165">
                  <c:v>118</c:v>
                </c:pt>
                <c:pt idx="166">
                  <c:v>106</c:v>
                </c:pt>
                <c:pt idx="167">
                  <c:v>94</c:v>
                </c:pt>
                <c:pt idx="168">
                  <c:v>83</c:v>
                </c:pt>
                <c:pt idx="169">
                  <c:v>71</c:v>
                </c:pt>
                <c:pt idx="170">
                  <c:v>59</c:v>
                </c:pt>
                <c:pt idx="171">
                  <c:v>47</c:v>
                </c:pt>
                <c:pt idx="172">
                  <c:v>24</c:v>
                </c:pt>
                <c:pt idx="173">
                  <c:v>12</c:v>
                </c:pt>
                <c:pt idx="174">
                  <c:v>0</c:v>
                </c:pt>
                <c:pt idx="175">
                  <c:v>-11</c:v>
                </c:pt>
                <c:pt idx="176">
                  <c:v>-23</c:v>
                </c:pt>
                <c:pt idx="177">
                  <c:v>-34</c:v>
                </c:pt>
                <c:pt idx="178">
                  <c:v>-58</c:v>
                </c:pt>
                <c:pt idx="179">
                  <c:v>-58</c:v>
                </c:pt>
                <c:pt idx="180">
                  <c:v>-82</c:v>
                </c:pt>
                <c:pt idx="181">
                  <c:v>-82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-117</c:v>
                </c:pt>
                <c:pt idx="186">
                  <c:v>-117</c:v>
                </c:pt>
                <c:pt idx="187">
                  <c:v>-117</c:v>
                </c:pt>
                <c:pt idx="188">
                  <c:v>-129</c:v>
                </c:pt>
                <c:pt idx="189">
                  <c:v>-129</c:v>
                </c:pt>
                <c:pt idx="190">
                  <c:v>-129</c:v>
                </c:pt>
                <c:pt idx="191">
                  <c:v>-129</c:v>
                </c:pt>
                <c:pt idx="192">
                  <c:v>-117</c:v>
                </c:pt>
                <c:pt idx="193">
                  <c:v>-117</c:v>
                </c:pt>
                <c:pt idx="194">
                  <c:v>-117</c:v>
                </c:pt>
                <c:pt idx="195">
                  <c:v>-117</c:v>
                </c:pt>
                <c:pt idx="196">
                  <c:v>-105</c:v>
                </c:pt>
                <c:pt idx="197">
                  <c:v>-105</c:v>
                </c:pt>
                <c:pt idx="198">
                  <c:v>-93</c:v>
                </c:pt>
                <c:pt idx="199">
                  <c:v>-93</c:v>
                </c:pt>
                <c:pt idx="200">
                  <c:v>-82</c:v>
                </c:pt>
                <c:pt idx="201">
                  <c:v>-70</c:v>
                </c:pt>
                <c:pt idx="202">
                  <c:v>-58</c:v>
                </c:pt>
                <c:pt idx="203">
                  <c:v>-58</c:v>
                </c:pt>
                <c:pt idx="204">
                  <c:v>-46</c:v>
                </c:pt>
                <c:pt idx="205">
                  <c:v>-34</c:v>
                </c:pt>
                <c:pt idx="206">
                  <c:v>-23</c:v>
                </c:pt>
                <c:pt idx="207">
                  <c:v>-11</c:v>
                </c:pt>
                <c:pt idx="208">
                  <c:v>-11</c:v>
                </c:pt>
                <c:pt idx="209">
                  <c:v>0</c:v>
                </c:pt>
                <c:pt idx="210">
                  <c:v>12</c:v>
                </c:pt>
                <c:pt idx="211">
                  <c:v>24</c:v>
                </c:pt>
                <c:pt idx="212">
                  <c:v>24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71</c:v>
                </c:pt>
                <c:pt idx="219">
                  <c:v>71</c:v>
                </c:pt>
                <c:pt idx="220">
                  <c:v>71</c:v>
                </c:pt>
                <c:pt idx="221">
                  <c:v>71</c:v>
                </c:pt>
                <c:pt idx="222">
                  <c:v>83</c:v>
                </c:pt>
                <c:pt idx="223">
                  <c:v>83</c:v>
                </c:pt>
                <c:pt idx="224">
                  <c:v>83</c:v>
                </c:pt>
                <c:pt idx="225">
                  <c:v>83</c:v>
                </c:pt>
                <c:pt idx="226">
                  <c:v>83</c:v>
                </c:pt>
                <c:pt idx="227">
                  <c:v>83</c:v>
                </c:pt>
                <c:pt idx="228">
                  <c:v>71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59</c:v>
                </c:pt>
                <c:pt idx="233">
                  <c:v>59</c:v>
                </c:pt>
                <c:pt idx="234">
                  <c:v>59</c:v>
                </c:pt>
                <c:pt idx="235">
                  <c:v>47</c:v>
                </c:pt>
                <c:pt idx="236">
                  <c:v>47</c:v>
                </c:pt>
                <c:pt idx="237">
                  <c:v>35</c:v>
                </c:pt>
                <c:pt idx="238">
                  <c:v>35</c:v>
                </c:pt>
                <c:pt idx="239">
                  <c:v>24</c:v>
                </c:pt>
                <c:pt idx="240">
                  <c:v>12</c:v>
                </c:pt>
                <c:pt idx="241">
                  <c:v>12</c:v>
                </c:pt>
                <c:pt idx="242">
                  <c:v>12</c:v>
                </c:pt>
                <c:pt idx="243">
                  <c:v>0</c:v>
                </c:pt>
                <c:pt idx="244">
                  <c:v>0</c:v>
                </c:pt>
                <c:pt idx="245">
                  <c:v>-11</c:v>
                </c:pt>
                <c:pt idx="246">
                  <c:v>-11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-46</c:v>
                </c:pt>
                <c:pt idx="253">
                  <c:v>-46</c:v>
                </c:pt>
                <c:pt idx="254">
                  <c:v>-46</c:v>
                </c:pt>
                <c:pt idx="255">
                  <c:v>-58</c:v>
                </c:pt>
                <c:pt idx="256">
                  <c:v>-58</c:v>
                </c:pt>
                <c:pt idx="257">
                  <c:v>-58</c:v>
                </c:pt>
                <c:pt idx="258">
                  <c:v>-58</c:v>
                </c:pt>
                <c:pt idx="259">
                  <c:v>-58</c:v>
                </c:pt>
                <c:pt idx="260">
                  <c:v>-58</c:v>
                </c:pt>
                <c:pt idx="261">
                  <c:v>-58</c:v>
                </c:pt>
                <c:pt idx="262">
                  <c:v>-46</c:v>
                </c:pt>
                <c:pt idx="263">
                  <c:v>-58</c:v>
                </c:pt>
                <c:pt idx="264">
                  <c:v>-46</c:v>
                </c:pt>
                <c:pt idx="265">
                  <c:v>-46</c:v>
                </c:pt>
                <c:pt idx="266">
                  <c:v>-46</c:v>
                </c:pt>
                <c:pt idx="267">
                  <c:v>-34</c:v>
                </c:pt>
                <c:pt idx="268">
                  <c:v>-34</c:v>
                </c:pt>
                <c:pt idx="269">
                  <c:v>-34</c:v>
                </c:pt>
                <c:pt idx="270">
                  <c:v>-34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24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35</c:v>
                </c:pt>
                <c:pt idx="290">
                  <c:v>24</c:v>
                </c:pt>
                <c:pt idx="291">
                  <c:v>35</c:v>
                </c:pt>
                <c:pt idx="292">
                  <c:v>35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35</c:v>
                </c:pt>
                <c:pt idx="298">
                  <c:v>35</c:v>
                </c:pt>
                <c:pt idx="299">
                  <c:v>35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24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-11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-23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-11</c:v>
                </c:pt>
                <c:pt idx="344">
                  <c:v>-11</c:v>
                </c:pt>
                <c:pt idx="345">
                  <c:v>-11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-11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0</c:v>
                </c:pt>
                <c:pt idx="411">
                  <c:v>-11</c:v>
                </c:pt>
                <c:pt idx="412">
                  <c:v>-11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12</c:v>
                </c:pt>
                <c:pt idx="432">
                  <c:v>12</c:v>
                </c:pt>
                <c:pt idx="433">
                  <c:v>0</c:v>
                </c:pt>
                <c:pt idx="434">
                  <c:v>0</c:v>
                </c:pt>
                <c:pt idx="435">
                  <c:v>12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-11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Coil 102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Sheet1!$C$2:$C$517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697</c:v>
                </c:pt>
                <c:pt idx="10">
                  <c:v>673</c:v>
                </c:pt>
                <c:pt idx="11">
                  <c:v>638</c:v>
                </c:pt>
                <c:pt idx="12">
                  <c:v>626</c:v>
                </c:pt>
                <c:pt idx="13">
                  <c:v>602</c:v>
                </c:pt>
                <c:pt idx="14">
                  <c:v>567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437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201</c:v>
                </c:pt>
                <c:pt idx="24">
                  <c:v>142</c:v>
                </c:pt>
                <c:pt idx="25">
                  <c:v>94</c:v>
                </c:pt>
                <c:pt idx="26">
                  <c:v>59</c:v>
                </c:pt>
                <c:pt idx="27">
                  <c:v>0</c:v>
                </c:pt>
                <c:pt idx="28">
                  <c:v>-46</c:v>
                </c:pt>
                <c:pt idx="29">
                  <c:v>-82</c:v>
                </c:pt>
                <c:pt idx="30">
                  <c:v>-129</c:v>
                </c:pt>
                <c:pt idx="31">
                  <c:v>-176</c:v>
                </c:pt>
                <c:pt idx="32">
                  <c:v>-212</c:v>
                </c:pt>
                <c:pt idx="33">
                  <c:v>-259</c:v>
                </c:pt>
                <c:pt idx="34">
                  <c:v>-294</c:v>
                </c:pt>
                <c:pt idx="35">
                  <c:v>-330</c:v>
                </c:pt>
                <c:pt idx="36">
                  <c:v>-365</c:v>
                </c:pt>
                <c:pt idx="37">
                  <c:v>-401</c:v>
                </c:pt>
                <c:pt idx="38">
                  <c:v>-436</c:v>
                </c:pt>
                <c:pt idx="39">
                  <c:v>-471</c:v>
                </c:pt>
                <c:pt idx="40">
                  <c:v>-495</c:v>
                </c:pt>
                <c:pt idx="41">
                  <c:v>-530</c:v>
                </c:pt>
                <c:pt idx="42">
                  <c:v>-554</c:v>
                </c:pt>
                <c:pt idx="43">
                  <c:v>-578</c:v>
                </c:pt>
                <c:pt idx="44">
                  <c:v>-601</c:v>
                </c:pt>
                <c:pt idx="45">
                  <c:v>-625</c:v>
                </c:pt>
                <c:pt idx="46">
                  <c:v>-637</c:v>
                </c:pt>
                <c:pt idx="47">
                  <c:v>-649</c:v>
                </c:pt>
                <c:pt idx="48">
                  <c:v>-660</c:v>
                </c:pt>
                <c:pt idx="49">
                  <c:v>-660</c:v>
                </c:pt>
                <c:pt idx="50">
                  <c:v>-672</c:v>
                </c:pt>
                <c:pt idx="51">
                  <c:v>-672</c:v>
                </c:pt>
                <c:pt idx="52">
                  <c:v>-672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-578</c:v>
                </c:pt>
                <c:pt idx="59">
                  <c:v>-542</c:v>
                </c:pt>
                <c:pt idx="60">
                  <c:v>-507</c:v>
                </c:pt>
                <c:pt idx="61">
                  <c:v>-471</c:v>
                </c:pt>
                <c:pt idx="62">
                  <c:v>-436</c:v>
                </c:pt>
                <c:pt idx="63">
                  <c:v>-389</c:v>
                </c:pt>
                <c:pt idx="64">
                  <c:v>-342</c:v>
                </c:pt>
                <c:pt idx="65">
                  <c:v>-294</c:v>
                </c:pt>
                <c:pt idx="66">
                  <c:v>-247</c:v>
                </c:pt>
                <c:pt idx="67">
                  <c:v>-200</c:v>
                </c:pt>
                <c:pt idx="68">
                  <c:v>-153</c:v>
                </c:pt>
                <c:pt idx="69">
                  <c:v>-105</c:v>
                </c:pt>
                <c:pt idx="70">
                  <c:v>-46</c:v>
                </c:pt>
                <c:pt idx="71">
                  <c:v>0</c:v>
                </c:pt>
                <c:pt idx="72">
                  <c:v>47</c:v>
                </c:pt>
                <c:pt idx="73">
                  <c:v>94</c:v>
                </c:pt>
                <c:pt idx="74">
                  <c:v>130</c:v>
                </c:pt>
                <c:pt idx="75">
                  <c:v>177</c:v>
                </c:pt>
                <c:pt idx="76">
                  <c:v>213</c:v>
                </c:pt>
                <c:pt idx="77">
                  <c:v>248</c:v>
                </c:pt>
                <c:pt idx="78">
                  <c:v>283</c:v>
                </c:pt>
                <c:pt idx="79">
                  <c:v>319</c:v>
                </c:pt>
                <c:pt idx="80">
                  <c:v>343</c:v>
                </c:pt>
                <c:pt idx="81">
                  <c:v>366</c:v>
                </c:pt>
                <c:pt idx="82">
                  <c:v>390</c:v>
                </c:pt>
                <c:pt idx="83">
                  <c:v>402</c:v>
                </c:pt>
                <c:pt idx="84">
                  <c:v>413</c:v>
                </c:pt>
                <c:pt idx="85">
                  <c:v>425</c:v>
                </c:pt>
                <c:pt idx="86">
                  <c:v>425</c:v>
                </c:pt>
                <c:pt idx="87">
                  <c:v>437</c:v>
                </c:pt>
                <c:pt idx="88">
                  <c:v>425</c:v>
                </c:pt>
                <c:pt idx="89">
                  <c:v>425</c:v>
                </c:pt>
                <c:pt idx="90">
                  <c:v>413</c:v>
                </c:pt>
                <c:pt idx="91">
                  <c:v>402</c:v>
                </c:pt>
                <c:pt idx="92">
                  <c:v>390</c:v>
                </c:pt>
                <c:pt idx="93">
                  <c:v>366</c:v>
                </c:pt>
                <c:pt idx="94">
                  <c:v>343</c:v>
                </c:pt>
                <c:pt idx="95">
                  <c:v>319</c:v>
                </c:pt>
                <c:pt idx="96">
                  <c:v>295</c:v>
                </c:pt>
                <c:pt idx="97">
                  <c:v>272</c:v>
                </c:pt>
                <c:pt idx="98">
                  <c:v>248</c:v>
                </c:pt>
                <c:pt idx="99">
                  <c:v>213</c:v>
                </c:pt>
                <c:pt idx="100">
                  <c:v>177</c:v>
                </c:pt>
                <c:pt idx="101">
                  <c:v>154</c:v>
                </c:pt>
                <c:pt idx="102">
                  <c:v>118</c:v>
                </c:pt>
                <c:pt idx="103">
                  <c:v>83</c:v>
                </c:pt>
                <c:pt idx="104">
                  <c:v>59</c:v>
                </c:pt>
                <c:pt idx="105">
                  <c:v>24</c:v>
                </c:pt>
                <c:pt idx="106">
                  <c:v>-11</c:v>
                </c:pt>
                <c:pt idx="107">
                  <c:v>-34</c:v>
                </c:pt>
                <c:pt idx="108">
                  <c:v>-70</c:v>
                </c:pt>
                <c:pt idx="109">
                  <c:v>-105</c:v>
                </c:pt>
                <c:pt idx="110">
                  <c:v>-129</c:v>
                </c:pt>
                <c:pt idx="111">
                  <c:v>-153</c:v>
                </c:pt>
                <c:pt idx="112">
                  <c:v>-176</c:v>
                </c:pt>
                <c:pt idx="113">
                  <c:v>-200</c:v>
                </c:pt>
                <c:pt idx="114">
                  <c:v>-223</c:v>
                </c:pt>
                <c:pt idx="115">
                  <c:v>-235</c:v>
                </c:pt>
                <c:pt idx="116">
                  <c:v>-259</c:v>
                </c:pt>
                <c:pt idx="117">
                  <c:v>-271</c:v>
                </c:pt>
                <c:pt idx="118">
                  <c:v>-271</c:v>
                </c:pt>
                <c:pt idx="119">
                  <c:v>-282</c:v>
                </c:pt>
                <c:pt idx="120">
                  <c:v>-282</c:v>
                </c:pt>
                <c:pt idx="121">
                  <c:v>-294</c:v>
                </c:pt>
                <c:pt idx="122">
                  <c:v>-294</c:v>
                </c:pt>
                <c:pt idx="123">
                  <c:v>-294</c:v>
                </c:pt>
                <c:pt idx="124">
                  <c:v>-282</c:v>
                </c:pt>
                <c:pt idx="125">
                  <c:v>-282</c:v>
                </c:pt>
                <c:pt idx="126">
                  <c:v>-271</c:v>
                </c:pt>
                <c:pt idx="127">
                  <c:v>-259</c:v>
                </c:pt>
                <c:pt idx="128">
                  <c:v>-247</c:v>
                </c:pt>
                <c:pt idx="129">
                  <c:v>-235</c:v>
                </c:pt>
                <c:pt idx="130">
                  <c:v>-223</c:v>
                </c:pt>
                <c:pt idx="131">
                  <c:v>-200</c:v>
                </c:pt>
                <c:pt idx="132">
                  <c:v>-188</c:v>
                </c:pt>
                <c:pt idx="133">
                  <c:v>-164</c:v>
                </c:pt>
                <c:pt idx="134">
                  <c:v>-153</c:v>
                </c:pt>
                <c:pt idx="135">
                  <c:v>-129</c:v>
                </c:pt>
                <c:pt idx="136">
                  <c:v>-105</c:v>
                </c:pt>
                <c:pt idx="137">
                  <c:v>-82</c:v>
                </c:pt>
                <c:pt idx="138">
                  <c:v>-70</c:v>
                </c:pt>
                <c:pt idx="139">
                  <c:v>-46</c:v>
                </c:pt>
                <c:pt idx="140">
                  <c:v>-23</c:v>
                </c:pt>
                <c:pt idx="141">
                  <c:v>0</c:v>
                </c:pt>
                <c:pt idx="142">
                  <c:v>24</c:v>
                </c:pt>
                <c:pt idx="143">
                  <c:v>35</c:v>
                </c:pt>
                <c:pt idx="144">
                  <c:v>59</c:v>
                </c:pt>
                <c:pt idx="145">
                  <c:v>83</c:v>
                </c:pt>
                <c:pt idx="146">
                  <c:v>94</c:v>
                </c:pt>
                <c:pt idx="147">
                  <c:v>106</c:v>
                </c:pt>
                <c:pt idx="148">
                  <c:v>118</c:v>
                </c:pt>
                <c:pt idx="149">
                  <c:v>130</c:v>
                </c:pt>
                <c:pt idx="150">
                  <c:v>142</c:v>
                </c:pt>
                <c:pt idx="151">
                  <c:v>154</c:v>
                </c:pt>
                <c:pt idx="152">
                  <c:v>165</c:v>
                </c:pt>
                <c:pt idx="153">
                  <c:v>165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189</c:v>
                </c:pt>
                <c:pt idx="158">
                  <c:v>189</c:v>
                </c:pt>
                <c:pt idx="159">
                  <c:v>177</c:v>
                </c:pt>
                <c:pt idx="160">
                  <c:v>177</c:v>
                </c:pt>
                <c:pt idx="161">
                  <c:v>177</c:v>
                </c:pt>
                <c:pt idx="162">
                  <c:v>165</c:v>
                </c:pt>
                <c:pt idx="163">
                  <c:v>154</c:v>
                </c:pt>
                <c:pt idx="164">
                  <c:v>154</c:v>
                </c:pt>
                <c:pt idx="165">
                  <c:v>142</c:v>
                </c:pt>
                <c:pt idx="166">
                  <c:v>130</c:v>
                </c:pt>
                <c:pt idx="167">
                  <c:v>118</c:v>
                </c:pt>
                <c:pt idx="168">
                  <c:v>106</c:v>
                </c:pt>
                <c:pt idx="169">
                  <c:v>94</c:v>
                </c:pt>
                <c:pt idx="170">
                  <c:v>83</c:v>
                </c:pt>
                <c:pt idx="171">
                  <c:v>71</c:v>
                </c:pt>
                <c:pt idx="172">
                  <c:v>59</c:v>
                </c:pt>
                <c:pt idx="173">
                  <c:v>47</c:v>
                </c:pt>
                <c:pt idx="174">
                  <c:v>24</c:v>
                </c:pt>
                <c:pt idx="175">
                  <c:v>12</c:v>
                </c:pt>
                <c:pt idx="176">
                  <c:v>0</c:v>
                </c:pt>
                <c:pt idx="177">
                  <c:v>-11</c:v>
                </c:pt>
                <c:pt idx="178">
                  <c:v>-23</c:v>
                </c:pt>
                <c:pt idx="179">
                  <c:v>-34</c:v>
                </c:pt>
                <c:pt idx="180">
                  <c:v>-58</c:v>
                </c:pt>
                <c:pt idx="181">
                  <c:v>-58</c:v>
                </c:pt>
                <c:pt idx="182">
                  <c:v>-70</c:v>
                </c:pt>
                <c:pt idx="183">
                  <c:v>-82</c:v>
                </c:pt>
                <c:pt idx="184">
                  <c:v>-93</c:v>
                </c:pt>
                <c:pt idx="185">
                  <c:v>-93</c:v>
                </c:pt>
                <c:pt idx="186">
                  <c:v>-105</c:v>
                </c:pt>
                <c:pt idx="187">
                  <c:v>-105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-129</c:v>
                </c:pt>
                <c:pt idx="193">
                  <c:v>-117</c:v>
                </c:pt>
                <c:pt idx="194">
                  <c:v>-129</c:v>
                </c:pt>
                <c:pt idx="195">
                  <c:v>-117</c:v>
                </c:pt>
                <c:pt idx="196">
                  <c:v>-117</c:v>
                </c:pt>
                <c:pt idx="197">
                  <c:v>-117</c:v>
                </c:pt>
                <c:pt idx="198">
                  <c:v>-105</c:v>
                </c:pt>
                <c:pt idx="199">
                  <c:v>-105</c:v>
                </c:pt>
                <c:pt idx="200">
                  <c:v>-93</c:v>
                </c:pt>
                <c:pt idx="201">
                  <c:v>-93</c:v>
                </c:pt>
                <c:pt idx="202">
                  <c:v>-82</c:v>
                </c:pt>
                <c:pt idx="203">
                  <c:v>-70</c:v>
                </c:pt>
                <c:pt idx="204">
                  <c:v>-70</c:v>
                </c:pt>
                <c:pt idx="205">
                  <c:v>-58</c:v>
                </c:pt>
                <c:pt idx="206">
                  <c:v>-46</c:v>
                </c:pt>
                <c:pt idx="207">
                  <c:v>-34</c:v>
                </c:pt>
                <c:pt idx="208">
                  <c:v>-34</c:v>
                </c:pt>
                <c:pt idx="209">
                  <c:v>-23</c:v>
                </c:pt>
                <c:pt idx="210">
                  <c:v>-11</c:v>
                </c:pt>
                <c:pt idx="211">
                  <c:v>0</c:v>
                </c:pt>
                <c:pt idx="212">
                  <c:v>0</c:v>
                </c:pt>
                <c:pt idx="213">
                  <c:v>12</c:v>
                </c:pt>
                <c:pt idx="214">
                  <c:v>12</c:v>
                </c:pt>
                <c:pt idx="215">
                  <c:v>24</c:v>
                </c:pt>
                <c:pt idx="216">
                  <c:v>35</c:v>
                </c:pt>
                <c:pt idx="217">
                  <c:v>35</c:v>
                </c:pt>
                <c:pt idx="218">
                  <c:v>47</c:v>
                </c:pt>
                <c:pt idx="219">
                  <c:v>47</c:v>
                </c:pt>
                <c:pt idx="220">
                  <c:v>59</c:v>
                </c:pt>
                <c:pt idx="221">
                  <c:v>59</c:v>
                </c:pt>
                <c:pt idx="222">
                  <c:v>59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83</c:v>
                </c:pt>
                <c:pt idx="227">
                  <c:v>83</c:v>
                </c:pt>
                <c:pt idx="228">
                  <c:v>71</c:v>
                </c:pt>
                <c:pt idx="229">
                  <c:v>71</c:v>
                </c:pt>
                <c:pt idx="230">
                  <c:v>71</c:v>
                </c:pt>
                <c:pt idx="231">
                  <c:v>71</c:v>
                </c:pt>
                <c:pt idx="232">
                  <c:v>71</c:v>
                </c:pt>
                <c:pt idx="233">
                  <c:v>71</c:v>
                </c:pt>
                <c:pt idx="234">
                  <c:v>59</c:v>
                </c:pt>
                <c:pt idx="235">
                  <c:v>59</c:v>
                </c:pt>
                <c:pt idx="236">
                  <c:v>59</c:v>
                </c:pt>
                <c:pt idx="237">
                  <c:v>59</c:v>
                </c:pt>
                <c:pt idx="238">
                  <c:v>47</c:v>
                </c:pt>
                <c:pt idx="239">
                  <c:v>47</c:v>
                </c:pt>
                <c:pt idx="240">
                  <c:v>35</c:v>
                </c:pt>
                <c:pt idx="241">
                  <c:v>35</c:v>
                </c:pt>
                <c:pt idx="242">
                  <c:v>24</c:v>
                </c:pt>
                <c:pt idx="243">
                  <c:v>24</c:v>
                </c:pt>
                <c:pt idx="244">
                  <c:v>12</c:v>
                </c:pt>
                <c:pt idx="245">
                  <c:v>12</c:v>
                </c:pt>
                <c:pt idx="246">
                  <c:v>0</c:v>
                </c:pt>
                <c:pt idx="247">
                  <c:v>0</c:v>
                </c:pt>
                <c:pt idx="248">
                  <c:v>-11</c:v>
                </c:pt>
                <c:pt idx="249">
                  <c:v>-11</c:v>
                </c:pt>
                <c:pt idx="250">
                  <c:v>-11</c:v>
                </c:pt>
                <c:pt idx="251">
                  <c:v>-23</c:v>
                </c:pt>
                <c:pt idx="252">
                  <c:v>-23</c:v>
                </c:pt>
                <c:pt idx="253">
                  <c:v>-23</c:v>
                </c:pt>
                <c:pt idx="254">
                  <c:v>-34</c:v>
                </c:pt>
                <c:pt idx="255">
                  <c:v>-34</c:v>
                </c:pt>
                <c:pt idx="256">
                  <c:v>-46</c:v>
                </c:pt>
                <c:pt idx="257">
                  <c:v>-46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-46</c:v>
                </c:pt>
                <c:pt idx="262">
                  <c:v>-46</c:v>
                </c:pt>
                <c:pt idx="263">
                  <c:v>-58</c:v>
                </c:pt>
                <c:pt idx="264">
                  <c:v>-46</c:v>
                </c:pt>
                <c:pt idx="265">
                  <c:v>-58</c:v>
                </c:pt>
                <c:pt idx="266">
                  <c:v>-46</c:v>
                </c:pt>
                <c:pt idx="267">
                  <c:v>-46</c:v>
                </c:pt>
                <c:pt idx="268">
                  <c:v>-46</c:v>
                </c:pt>
                <c:pt idx="269">
                  <c:v>-46</c:v>
                </c:pt>
                <c:pt idx="270">
                  <c:v>-46</c:v>
                </c:pt>
                <c:pt idx="271">
                  <c:v>-46</c:v>
                </c:pt>
                <c:pt idx="272">
                  <c:v>-34</c:v>
                </c:pt>
                <c:pt idx="273">
                  <c:v>-34</c:v>
                </c:pt>
                <c:pt idx="274">
                  <c:v>-34</c:v>
                </c:pt>
                <c:pt idx="275">
                  <c:v>-34</c:v>
                </c:pt>
                <c:pt idx="276">
                  <c:v>-23</c:v>
                </c:pt>
                <c:pt idx="277">
                  <c:v>-23</c:v>
                </c:pt>
                <c:pt idx="278">
                  <c:v>-23</c:v>
                </c:pt>
                <c:pt idx="279">
                  <c:v>-23</c:v>
                </c:pt>
                <c:pt idx="280">
                  <c:v>-11</c:v>
                </c:pt>
                <c:pt idx="281">
                  <c:v>-11</c:v>
                </c:pt>
                <c:pt idx="282">
                  <c:v>-11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35</c:v>
                </c:pt>
                <c:pt idx="296">
                  <c:v>35</c:v>
                </c:pt>
                <c:pt idx="297">
                  <c:v>24</c:v>
                </c:pt>
                <c:pt idx="298">
                  <c:v>35</c:v>
                </c:pt>
                <c:pt idx="299">
                  <c:v>35</c:v>
                </c:pt>
                <c:pt idx="300">
                  <c:v>35</c:v>
                </c:pt>
                <c:pt idx="301">
                  <c:v>35</c:v>
                </c:pt>
                <c:pt idx="302">
                  <c:v>24</c:v>
                </c:pt>
                <c:pt idx="303">
                  <c:v>35</c:v>
                </c:pt>
                <c:pt idx="304">
                  <c:v>24</c:v>
                </c:pt>
                <c:pt idx="305">
                  <c:v>24</c:v>
                </c:pt>
                <c:pt idx="306">
                  <c:v>24</c:v>
                </c:pt>
                <c:pt idx="307">
                  <c:v>24</c:v>
                </c:pt>
                <c:pt idx="308">
                  <c:v>24</c:v>
                </c:pt>
                <c:pt idx="309">
                  <c:v>24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-11</c:v>
                </c:pt>
                <c:pt idx="326">
                  <c:v>-11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-23</c:v>
                </c:pt>
                <c:pt idx="337">
                  <c:v>-23</c:v>
                </c:pt>
                <c:pt idx="338">
                  <c:v>-23</c:v>
                </c:pt>
                <c:pt idx="339">
                  <c:v>-23</c:v>
                </c:pt>
                <c:pt idx="340">
                  <c:v>-23</c:v>
                </c:pt>
                <c:pt idx="341">
                  <c:v>-23</c:v>
                </c:pt>
                <c:pt idx="342">
                  <c:v>-23</c:v>
                </c:pt>
                <c:pt idx="343">
                  <c:v>-23</c:v>
                </c:pt>
                <c:pt idx="344">
                  <c:v>-11</c:v>
                </c:pt>
                <c:pt idx="345">
                  <c:v>-11</c:v>
                </c:pt>
                <c:pt idx="346">
                  <c:v>-11</c:v>
                </c:pt>
                <c:pt idx="347">
                  <c:v>-11</c:v>
                </c:pt>
                <c:pt idx="348">
                  <c:v>-11</c:v>
                </c:pt>
                <c:pt idx="349">
                  <c:v>-11</c:v>
                </c:pt>
                <c:pt idx="350">
                  <c:v>-11</c:v>
                </c:pt>
                <c:pt idx="351">
                  <c:v>-11</c:v>
                </c:pt>
                <c:pt idx="352">
                  <c:v>-11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12</c:v>
                </c:pt>
                <c:pt idx="378">
                  <c:v>12</c:v>
                </c:pt>
                <c:pt idx="379">
                  <c:v>12</c:v>
                </c:pt>
                <c:pt idx="380">
                  <c:v>12</c:v>
                </c:pt>
                <c:pt idx="381">
                  <c:v>12</c:v>
                </c:pt>
                <c:pt idx="382">
                  <c:v>12</c:v>
                </c:pt>
                <c:pt idx="383">
                  <c:v>0</c:v>
                </c:pt>
                <c:pt idx="384">
                  <c:v>12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-11</c:v>
                </c:pt>
                <c:pt idx="395">
                  <c:v>0</c:v>
                </c:pt>
                <c:pt idx="396">
                  <c:v>-11</c:v>
                </c:pt>
                <c:pt idx="397">
                  <c:v>0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-11</c:v>
                </c:pt>
                <c:pt idx="412">
                  <c:v>-11</c:v>
                </c:pt>
                <c:pt idx="413">
                  <c:v>-11</c:v>
                </c:pt>
                <c:pt idx="414">
                  <c:v>-11</c:v>
                </c:pt>
                <c:pt idx="415">
                  <c:v>-11</c:v>
                </c:pt>
                <c:pt idx="416">
                  <c:v>-11</c:v>
                </c:pt>
                <c:pt idx="417">
                  <c:v>-11</c:v>
                </c:pt>
                <c:pt idx="418">
                  <c:v>-11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12</c:v>
                </c:pt>
                <c:pt idx="441">
                  <c:v>12</c:v>
                </c:pt>
                <c:pt idx="442">
                  <c:v>0</c:v>
                </c:pt>
                <c:pt idx="443">
                  <c:v>12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-11</c:v>
                </c:pt>
                <c:pt idx="468">
                  <c:v>-11</c:v>
                </c:pt>
                <c:pt idx="469">
                  <c:v>0</c:v>
                </c:pt>
                <c:pt idx="470">
                  <c:v>-11</c:v>
                </c:pt>
                <c:pt idx="471">
                  <c:v>0</c:v>
                </c:pt>
                <c:pt idx="472">
                  <c:v>0</c:v>
                </c:pt>
                <c:pt idx="473">
                  <c:v>-11</c:v>
                </c:pt>
                <c:pt idx="474">
                  <c:v>-11</c:v>
                </c:pt>
                <c:pt idx="475">
                  <c:v>-11</c:v>
                </c:pt>
                <c:pt idx="476">
                  <c:v>0</c:v>
                </c:pt>
                <c:pt idx="477">
                  <c:v>-11</c:v>
                </c:pt>
                <c:pt idx="478">
                  <c:v>-11</c:v>
                </c:pt>
                <c:pt idx="479">
                  <c:v>-11</c:v>
                </c:pt>
                <c:pt idx="480">
                  <c:v>0</c:v>
                </c:pt>
                <c:pt idx="481">
                  <c:v>0</c:v>
                </c:pt>
                <c:pt idx="482">
                  <c:v>-11</c:v>
                </c:pt>
                <c:pt idx="483">
                  <c:v>-11</c:v>
                </c:pt>
                <c:pt idx="484">
                  <c:v>-11</c:v>
                </c:pt>
                <c:pt idx="485">
                  <c:v>-11</c:v>
                </c:pt>
                <c:pt idx="486">
                  <c:v>0</c:v>
                </c:pt>
                <c:pt idx="487">
                  <c:v>-11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Coil 104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Sheet1!$D$2:$D$517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638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425</c:v>
                </c:pt>
                <c:pt idx="19">
                  <c:v>390</c:v>
                </c:pt>
                <c:pt idx="20">
                  <c:v>343</c:v>
                </c:pt>
                <c:pt idx="21">
                  <c:v>295</c:v>
                </c:pt>
                <c:pt idx="22">
                  <c:v>248</c:v>
                </c:pt>
                <c:pt idx="23">
                  <c:v>189</c:v>
                </c:pt>
                <c:pt idx="24">
                  <c:v>142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-601</c:v>
                </c:pt>
                <c:pt idx="45">
                  <c:v>-625</c:v>
                </c:pt>
                <c:pt idx="46">
                  <c:v>-637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-672</c:v>
                </c:pt>
                <c:pt idx="51">
                  <c:v>-684</c:v>
                </c:pt>
                <c:pt idx="52">
                  <c:v>-684</c:v>
                </c:pt>
                <c:pt idx="53">
                  <c:v>-672</c:v>
                </c:pt>
                <c:pt idx="54">
                  <c:v>-660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-223</c:v>
                </c:pt>
                <c:pt idx="67">
                  <c:v>-164</c:v>
                </c:pt>
                <c:pt idx="68">
                  <c:v>-117</c:v>
                </c:pt>
                <c:pt idx="69">
                  <c:v>-70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165</c:v>
                </c:pt>
                <c:pt idx="75">
                  <c:v>213</c:v>
                </c:pt>
                <c:pt idx="76">
                  <c:v>248</c:v>
                </c:pt>
                <c:pt idx="77">
                  <c:v>283</c:v>
                </c:pt>
                <c:pt idx="78">
                  <c:v>319</c:v>
                </c:pt>
                <c:pt idx="79">
                  <c:v>343</c:v>
                </c:pt>
                <c:pt idx="80">
                  <c:v>366</c:v>
                </c:pt>
                <c:pt idx="81">
                  <c:v>390</c:v>
                </c:pt>
                <c:pt idx="82">
                  <c:v>402</c:v>
                </c:pt>
                <c:pt idx="83">
                  <c:v>425</c:v>
                </c:pt>
                <c:pt idx="84">
                  <c:v>425</c:v>
                </c:pt>
                <c:pt idx="85">
                  <c:v>437</c:v>
                </c:pt>
                <c:pt idx="86">
                  <c:v>437</c:v>
                </c:pt>
                <c:pt idx="87">
                  <c:v>437</c:v>
                </c:pt>
                <c:pt idx="88">
                  <c:v>425</c:v>
                </c:pt>
                <c:pt idx="89">
                  <c:v>413</c:v>
                </c:pt>
                <c:pt idx="90">
                  <c:v>402</c:v>
                </c:pt>
                <c:pt idx="91">
                  <c:v>390</c:v>
                </c:pt>
                <c:pt idx="92">
                  <c:v>366</c:v>
                </c:pt>
                <c:pt idx="93">
                  <c:v>343</c:v>
                </c:pt>
                <c:pt idx="94">
                  <c:v>319</c:v>
                </c:pt>
                <c:pt idx="95">
                  <c:v>295</c:v>
                </c:pt>
                <c:pt idx="96">
                  <c:v>260</c:v>
                </c:pt>
                <c:pt idx="97">
                  <c:v>236</c:v>
                </c:pt>
                <c:pt idx="98">
                  <c:v>201</c:v>
                </c:pt>
                <c:pt idx="99">
                  <c:v>177</c:v>
                </c:pt>
                <c:pt idx="100">
                  <c:v>142</c:v>
                </c:pt>
                <c:pt idx="101">
                  <c:v>106</c:v>
                </c:pt>
                <c:pt idx="102">
                  <c:v>71</c:v>
                </c:pt>
                <c:pt idx="103">
                  <c:v>35</c:v>
                </c:pt>
                <c:pt idx="104">
                  <c:v>12</c:v>
                </c:pt>
                <c:pt idx="105">
                  <c:v>-23</c:v>
                </c:pt>
                <c:pt idx="106">
                  <c:v>-58</c:v>
                </c:pt>
                <c:pt idx="107">
                  <c:v>-93</c:v>
                </c:pt>
                <c:pt idx="108">
                  <c:v>-117</c:v>
                </c:pt>
                <c:pt idx="109">
                  <c:v>-141</c:v>
                </c:pt>
                <c:pt idx="110">
                  <c:v>-164</c:v>
                </c:pt>
                <c:pt idx="111">
                  <c:v>-188</c:v>
                </c:pt>
                <c:pt idx="112">
                  <c:v>-212</c:v>
                </c:pt>
                <c:pt idx="113">
                  <c:v>-235</c:v>
                </c:pt>
                <c:pt idx="114">
                  <c:v>-247</c:v>
                </c:pt>
                <c:pt idx="115">
                  <c:v>-259</c:v>
                </c:pt>
                <c:pt idx="116">
                  <c:v>-271</c:v>
                </c:pt>
                <c:pt idx="117">
                  <c:v>-282</c:v>
                </c:pt>
                <c:pt idx="118">
                  <c:v>-282</c:v>
                </c:pt>
                <c:pt idx="119">
                  <c:v>-282</c:v>
                </c:pt>
                <c:pt idx="120">
                  <c:v>-294</c:v>
                </c:pt>
                <c:pt idx="121">
                  <c:v>-294</c:v>
                </c:pt>
                <c:pt idx="122">
                  <c:v>-282</c:v>
                </c:pt>
                <c:pt idx="123">
                  <c:v>-282</c:v>
                </c:pt>
                <c:pt idx="124">
                  <c:v>-271</c:v>
                </c:pt>
                <c:pt idx="125">
                  <c:v>-259</c:v>
                </c:pt>
                <c:pt idx="126">
                  <c:v>-247</c:v>
                </c:pt>
                <c:pt idx="127">
                  <c:v>-235</c:v>
                </c:pt>
                <c:pt idx="128">
                  <c:v>-223</c:v>
                </c:pt>
                <c:pt idx="129">
                  <c:v>-200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-129</c:v>
                </c:pt>
                <c:pt idx="134">
                  <c:v>-105</c:v>
                </c:pt>
                <c:pt idx="135">
                  <c:v>-82</c:v>
                </c:pt>
                <c:pt idx="136">
                  <c:v>-58</c:v>
                </c:pt>
                <c:pt idx="137">
                  <c:v>-34</c:v>
                </c:pt>
                <c:pt idx="138">
                  <c:v>-11</c:v>
                </c:pt>
                <c:pt idx="139">
                  <c:v>0</c:v>
                </c:pt>
                <c:pt idx="140">
                  <c:v>24</c:v>
                </c:pt>
                <c:pt idx="141">
                  <c:v>47</c:v>
                </c:pt>
                <c:pt idx="142">
                  <c:v>71</c:v>
                </c:pt>
                <c:pt idx="143">
                  <c:v>83</c:v>
                </c:pt>
                <c:pt idx="144">
                  <c:v>94</c:v>
                </c:pt>
                <c:pt idx="145">
                  <c:v>118</c:v>
                </c:pt>
                <c:pt idx="146">
                  <c:v>118</c:v>
                </c:pt>
                <c:pt idx="147">
                  <c:v>130</c:v>
                </c:pt>
                <c:pt idx="148">
                  <c:v>154</c:v>
                </c:pt>
                <c:pt idx="149">
                  <c:v>154</c:v>
                </c:pt>
                <c:pt idx="150">
                  <c:v>165</c:v>
                </c:pt>
                <c:pt idx="151">
                  <c:v>165</c:v>
                </c:pt>
                <c:pt idx="152">
                  <c:v>177</c:v>
                </c:pt>
                <c:pt idx="153">
                  <c:v>177</c:v>
                </c:pt>
                <c:pt idx="154">
                  <c:v>177</c:v>
                </c:pt>
                <c:pt idx="155">
                  <c:v>177</c:v>
                </c:pt>
                <c:pt idx="156">
                  <c:v>177</c:v>
                </c:pt>
                <c:pt idx="157">
                  <c:v>177</c:v>
                </c:pt>
                <c:pt idx="158">
                  <c:v>165</c:v>
                </c:pt>
                <c:pt idx="159">
                  <c:v>165</c:v>
                </c:pt>
                <c:pt idx="160">
                  <c:v>165</c:v>
                </c:pt>
                <c:pt idx="161">
                  <c:v>154</c:v>
                </c:pt>
                <c:pt idx="162">
                  <c:v>142</c:v>
                </c:pt>
                <c:pt idx="163">
                  <c:v>130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71</c:v>
                </c:pt>
                <c:pt idx="169">
                  <c:v>59</c:v>
                </c:pt>
                <c:pt idx="170">
                  <c:v>35</c:v>
                </c:pt>
                <c:pt idx="171">
                  <c:v>24</c:v>
                </c:pt>
                <c:pt idx="172">
                  <c:v>12</c:v>
                </c:pt>
                <c:pt idx="173">
                  <c:v>0</c:v>
                </c:pt>
                <c:pt idx="174">
                  <c:v>-11</c:v>
                </c:pt>
                <c:pt idx="175">
                  <c:v>-23</c:v>
                </c:pt>
                <c:pt idx="176">
                  <c:v>-34</c:v>
                </c:pt>
                <c:pt idx="177">
                  <c:v>-46</c:v>
                </c:pt>
                <c:pt idx="178">
                  <c:v>-70</c:v>
                </c:pt>
                <c:pt idx="179">
                  <c:v>-70</c:v>
                </c:pt>
                <c:pt idx="180">
                  <c:v>-82</c:v>
                </c:pt>
                <c:pt idx="181">
                  <c:v>-93</c:v>
                </c:pt>
                <c:pt idx="182">
                  <c:v>-93</c:v>
                </c:pt>
                <c:pt idx="183">
                  <c:v>-105</c:v>
                </c:pt>
                <c:pt idx="184">
                  <c:v>-105</c:v>
                </c:pt>
                <c:pt idx="185">
                  <c:v>-105</c:v>
                </c:pt>
                <c:pt idx="186">
                  <c:v>-117</c:v>
                </c:pt>
                <c:pt idx="187">
                  <c:v>-117</c:v>
                </c:pt>
                <c:pt idx="188">
                  <c:v>-117</c:v>
                </c:pt>
                <c:pt idx="189">
                  <c:v>-117</c:v>
                </c:pt>
                <c:pt idx="190">
                  <c:v>-117</c:v>
                </c:pt>
                <c:pt idx="191">
                  <c:v>-117</c:v>
                </c:pt>
                <c:pt idx="192">
                  <c:v>-117</c:v>
                </c:pt>
                <c:pt idx="193">
                  <c:v>-117</c:v>
                </c:pt>
                <c:pt idx="194">
                  <c:v>-105</c:v>
                </c:pt>
                <c:pt idx="195">
                  <c:v>-105</c:v>
                </c:pt>
                <c:pt idx="196">
                  <c:v>-93</c:v>
                </c:pt>
                <c:pt idx="197">
                  <c:v>-93</c:v>
                </c:pt>
                <c:pt idx="198">
                  <c:v>-82</c:v>
                </c:pt>
                <c:pt idx="199">
                  <c:v>-82</c:v>
                </c:pt>
                <c:pt idx="200">
                  <c:v>-70</c:v>
                </c:pt>
                <c:pt idx="201">
                  <c:v>-70</c:v>
                </c:pt>
                <c:pt idx="202">
                  <c:v>-58</c:v>
                </c:pt>
                <c:pt idx="203">
                  <c:v>-46</c:v>
                </c:pt>
                <c:pt idx="204">
                  <c:v>-34</c:v>
                </c:pt>
                <c:pt idx="205">
                  <c:v>-23</c:v>
                </c:pt>
                <c:pt idx="206">
                  <c:v>-23</c:v>
                </c:pt>
                <c:pt idx="207">
                  <c:v>-11</c:v>
                </c:pt>
                <c:pt idx="208">
                  <c:v>0</c:v>
                </c:pt>
                <c:pt idx="209">
                  <c:v>12</c:v>
                </c:pt>
                <c:pt idx="210">
                  <c:v>12</c:v>
                </c:pt>
                <c:pt idx="211">
                  <c:v>24</c:v>
                </c:pt>
                <c:pt idx="212">
                  <c:v>35</c:v>
                </c:pt>
                <c:pt idx="213">
                  <c:v>35</c:v>
                </c:pt>
                <c:pt idx="214">
                  <c:v>47</c:v>
                </c:pt>
                <c:pt idx="215">
                  <c:v>47</c:v>
                </c:pt>
                <c:pt idx="216">
                  <c:v>59</c:v>
                </c:pt>
                <c:pt idx="217">
                  <c:v>59</c:v>
                </c:pt>
                <c:pt idx="218">
                  <c:v>59</c:v>
                </c:pt>
                <c:pt idx="219">
                  <c:v>71</c:v>
                </c:pt>
                <c:pt idx="220">
                  <c:v>71</c:v>
                </c:pt>
                <c:pt idx="221">
                  <c:v>71</c:v>
                </c:pt>
                <c:pt idx="222">
                  <c:v>71</c:v>
                </c:pt>
                <c:pt idx="223">
                  <c:v>71</c:v>
                </c:pt>
                <c:pt idx="224">
                  <c:v>71</c:v>
                </c:pt>
                <c:pt idx="225">
                  <c:v>71</c:v>
                </c:pt>
                <c:pt idx="226">
                  <c:v>71</c:v>
                </c:pt>
                <c:pt idx="227">
                  <c:v>71</c:v>
                </c:pt>
                <c:pt idx="228">
                  <c:v>71</c:v>
                </c:pt>
                <c:pt idx="229">
                  <c:v>71</c:v>
                </c:pt>
                <c:pt idx="230">
                  <c:v>59</c:v>
                </c:pt>
                <c:pt idx="231">
                  <c:v>59</c:v>
                </c:pt>
                <c:pt idx="232">
                  <c:v>59</c:v>
                </c:pt>
                <c:pt idx="233">
                  <c:v>47</c:v>
                </c:pt>
                <c:pt idx="234">
                  <c:v>47</c:v>
                </c:pt>
                <c:pt idx="235">
                  <c:v>35</c:v>
                </c:pt>
                <c:pt idx="236">
                  <c:v>35</c:v>
                </c:pt>
                <c:pt idx="237">
                  <c:v>24</c:v>
                </c:pt>
                <c:pt idx="238">
                  <c:v>24</c:v>
                </c:pt>
                <c:pt idx="239">
                  <c:v>12</c:v>
                </c:pt>
                <c:pt idx="240">
                  <c:v>12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-11</c:v>
                </c:pt>
                <c:pt idx="245">
                  <c:v>-11</c:v>
                </c:pt>
                <c:pt idx="246">
                  <c:v>-23</c:v>
                </c:pt>
                <c:pt idx="247">
                  <c:v>-23</c:v>
                </c:pt>
                <c:pt idx="248">
                  <c:v>-23</c:v>
                </c:pt>
                <c:pt idx="249">
                  <c:v>-34</c:v>
                </c:pt>
                <c:pt idx="250">
                  <c:v>-34</c:v>
                </c:pt>
                <c:pt idx="251">
                  <c:v>-34</c:v>
                </c:pt>
                <c:pt idx="252">
                  <c:v>-34</c:v>
                </c:pt>
                <c:pt idx="253">
                  <c:v>-34</c:v>
                </c:pt>
                <c:pt idx="254">
                  <c:v>-46</c:v>
                </c:pt>
                <c:pt idx="255">
                  <c:v>-46</c:v>
                </c:pt>
                <c:pt idx="256">
                  <c:v>-46</c:v>
                </c:pt>
                <c:pt idx="257">
                  <c:v>-46</c:v>
                </c:pt>
                <c:pt idx="258">
                  <c:v>-46</c:v>
                </c:pt>
                <c:pt idx="259">
                  <c:v>-46</c:v>
                </c:pt>
                <c:pt idx="260">
                  <c:v>-46</c:v>
                </c:pt>
                <c:pt idx="261">
                  <c:v>-46</c:v>
                </c:pt>
                <c:pt idx="262">
                  <c:v>-46</c:v>
                </c:pt>
                <c:pt idx="263">
                  <c:v>-46</c:v>
                </c:pt>
                <c:pt idx="264">
                  <c:v>-46</c:v>
                </c:pt>
                <c:pt idx="265">
                  <c:v>-34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-23</c:v>
                </c:pt>
                <c:pt idx="270">
                  <c:v>-23</c:v>
                </c:pt>
                <c:pt idx="271">
                  <c:v>-23</c:v>
                </c:pt>
                <c:pt idx="272">
                  <c:v>-23</c:v>
                </c:pt>
                <c:pt idx="273">
                  <c:v>-23</c:v>
                </c:pt>
                <c:pt idx="274">
                  <c:v>-11</c:v>
                </c:pt>
                <c:pt idx="275">
                  <c:v>-11</c:v>
                </c:pt>
                <c:pt idx="276">
                  <c:v>-11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24</c:v>
                </c:pt>
                <c:pt idx="286">
                  <c:v>24</c:v>
                </c:pt>
                <c:pt idx="287">
                  <c:v>24</c:v>
                </c:pt>
                <c:pt idx="288">
                  <c:v>24</c:v>
                </c:pt>
                <c:pt idx="289">
                  <c:v>24</c:v>
                </c:pt>
                <c:pt idx="290">
                  <c:v>24</c:v>
                </c:pt>
                <c:pt idx="291">
                  <c:v>24</c:v>
                </c:pt>
                <c:pt idx="292">
                  <c:v>24</c:v>
                </c:pt>
                <c:pt idx="293">
                  <c:v>24</c:v>
                </c:pt>
                <c:pt idx="294">
                  <c:v>24</c:v>
                </c:pt>
                <c:pt idx="295">
                  <c:v>24</c:v>
                </c:pt>
                <c:pt idx="296">
                  <c:v>24</c:v>
                </c:pt>
                <c:pt idx="297">
                  <c:v>24</c:v>
                </c:pt>
                <c:pt idx="298">
                  <c:v>24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24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-11</c:v>
                </c:pt>
                <c:pt idx="317">
                  <c:v>-11</c:v>
                </c:pt>
                <c:pt idx="318">
                  <c:v>-11</c:v>
                </c:pt>
                <c:pt idx="319">
                  <c:v>-11</c:v>
                </c:pt>
                <c:pt idx="320">
                  <c:v>-11</c:v>
                </c:pt>
                <c:pt idx="321">
                  <c:v>-11</c:v>
                </c:pt>
                <c:pt idx="322">
                  <c:v>-11</c:v>
                </c:pt>
                <c:pt idx="323">
                  <c:v>-11</c:v>
                </c:pt>
                <c:pt idx="324">
                  <c:v>-11</c:v>
                </c:pt>
                <c:pt idx="325">
                  <c:v>-23</c:v>
                </c:pt>
                <c:pt idx="326">
                  <c:v>-11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-11</c:v>
                </c:pt>
                <c:pt idx="334">
                  <c:v>-11</c:v>
                </c:pt>
                <c:pt idx="335">
                  <c:v>-11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-11</c:v>
                </c:pt>
                <c:pt idx="344">
                  <c:v>0</c:v>
                </c:pt>
                <c:pt idx="345">
                  <c:v>-11</c:v>
                </c:pt>
                <c:pt idx="346">
                  <c:v>-11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12</c:v>
                </c:pt>
                <c:pt idx="356">
                  <c:v>12</c:v>
                </c:pt>
                <c:pt idx="357">
                  <c:v>0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0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-11</c:v>
                </c:pt>
                <c:pt idx="392">
                  <c:v>0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0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-11</c:v>
                </c:pt>
                <c:pt idx="407">
                  <c:v>-11</c:v>
                </c:pt>
                <c:pt idx="408">
                  <c:v>-11</c:v>
                </c:pt>
                <c:pt idx="409">
                  <c:v>-11</c:v>
                </c:pt>
                <c:pt idx="410">
                  <c:v>-11</c:v>
                </c:pt>
                <c:pt idx="411">
                  <c:v>0</c:v>
                </c:pt>
                <c:pt idx="412">
                  <c:v>0</c:v>
                </c:pt>
                <c:pt idx="413">
                  <c:v>-11</c:v>
                </c:pt>
                <c:pt idx="414">
                  <c:v>-11</c:v>
                </c:pt>
                <c:pt idx="415">
                  <c:v>-11</c:v>
                </c:pt>
                <c:pt idx="416">
                  <c:v>-11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-11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-11</c:v>
                </c:pt>
                <c:pt idx="471">
                  <c:v>-11</c:v>
                </c:pt>
                <c:pt idx="472">
                  <c:v>-11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-11</c:v>
                </c:pt>
                <c:pt idx="478">
                  <c:v>0</c:v>
                </c:pt>
                <c:pt idx="479">
                  <c:v>-11</c:v>
                </c:pt>
                <c:pt idx="480">
                  <c:v>0</c:v>
                </c:pt>
                <c:pt idx="481">
                  <c:v>-11</c:v>
                </c:pt>
                <c:pt idx="482">
                  <c:v>-11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Coil 105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Sheet1!$A$2:$A$517</c:f>
              <c:numCache>
                <c:formatCode>0.00E+00</c:formatCode>
                <c:ptCount val="516"/>
                <c:pt idx="0">
                  <c:v>0</c:v>
                </c:pt>
                <c:pt idx="1">
                  <c:v>3.9999999999999998E-7</c:v>
                </c:pt>
                <c:pt idx="2">
                  <c:v>7.9999999999999996E-7</c:v>
                </c:pt>
                <c:pt idx="3">
                  <c:v>1.1999999999999999E-6</c:v>
                </c:pt>
                <c:pt idx="4">
                  <c:v>1.5999999999999999E-6</c:v>
                </c:pt>
                <c:pt idx="5">
                  <c:v>1.9999999999999999E-6</c:v>
                </c:pt>
                <c:pt idx="6">
                  <c:v>2.3999999999999999E-6</c:v>
                </c:pt>
                <c:pt idx="7">
                  <c:v>2.7999999999999999E-6</c:v>
                </c:pt>
                <c:pt idx="8">
                  <c:v>3.1999999999999999E-6</c:v>
                </c:pt>
                <c:pt idx="9">
                  <c:v>3.5999999999999998E-6</c:v>
                </c:pt>
                <c:pt idx="10">
                  <c:v>3.9999999999999998E-6</c:v>
                </c:pt>
                <c:pt idx="11">
                  <c:v>4.4000000000000002E-6</c:v>
                </c:pt>
                <c:pt idx="12">
                  <c:v>4.7999999999999998E-6</c:v>
                </c:pt>
                <c:pt idx="13">
                  <c:v>5.2000000000000002E-6</c:v>
                </c:pt>
                <c:pt idx="14">
                  <c:v>5.5999999999999997E-6</c:v>
                </c:pt>
                <c:pt idx="15">
                  <c:v>6.0000000000000002E-6</c:v>
                </c:pt>
                <c:pt idx="16">
                  <c:v>6.3999999999999997E-6</c:v>
                </c:pt>
                <c:pt idx="17">
                  <c:v>6.8000000000000001E-6</c:v>
                </c:pt>
                <c:pt idx="18">
                  <c:v>7.1999999999999997E-6</c:v>
                </c:pt>
                <c:pt idx="19">
                  <c:v>7.6000000000000001E-6</c:v>
                </c:pt>
                <c:pt idx="20">
                  <c:v>7.9999999999999996E-6</c:v>
                </c:pt>
                <c:pt idx="21">
                  <c:v>8.3999999999999992E-6</c:v>
                </c:pt>
                <c:pt idx="22">
                  <c:v>8.8000000000000004E-6</c:v>
                </c:pt>
                <c:pt idx="23">
                  <c:v>9.2E-6</c:v>
                </c:pt>
                <c:pt idx="24">
                  <c:v>9.5999999999999996E-6</c:v>
                </c:pt>
                <c:pt idx="25">
                  <c:v>1.0000000000000001E-5</c:v>
                </c:pt>
                <c:pt idx="26">
                  <c:v>1.04E-5</c:v>
                </c:pt>
                <c:pt idx="27">
                  <c:v>1.08E-5</c:v>
                </c:pt>
                <c:pt idx="28">
                  <c:v>1.1199999999999999E-5</c:v>
                </c:pt>
                <c:pt idx="29">
                  <c:v>1.1600000000000001E-5</c:v>
                </c:pt>
                <c:pt idx="30">
                  <c:v>1.2E-5</c:v>
                </c:pt>
                <c:pt idx="31">
                  <c:v>1.24E-5</c:v>
                </c:pt>
                <c:pt idx="32">
                  <c:v>1.2799999999999999E-5</c:v>
                </c:pt>
                <c:pt idx="33">
                  <c:v>1.3200000000000001E-5</c:v>
                </c:pt>
                <c:pt idx="34">
                  <c:v>1.36E-5</c:v>
                </c:pt>
                <c:pt idx="35">
                  <c:v>1.4E-5</c:v>
                </c:pt>
                <c:pt idx="36">
                  <c:v>1.4399999999999999E-5</c:v>
                </c:pt>
                <c:pt idx="37">
                  <c:v>1.4800000000000001E-5</c:v>
                </c:pt>
                <c:pt idx="38">
                  <c:v>1.52E-5</c:v>
                </c:pt>
                <c:pt idx="39">
                  <c:v>1.56E-5</c:v>
                </c:pt>
                <c:pt idx="40">
                  <c:v>1.5999999999999999E-5</c:v>
                </c:pt>
                <c:pt idx="41">
                  <c:v>1.6399999999999999E-5</c:v>
                </c:pt>
                <c:pt idx="42">
                  <c:v>1.6799999999999998E-5</c:v>
                </c:pt>
                <c:pt idx="43">
                  <c:v>1.7200000000000001E-5</c:v>
                </c:pt>
                <c:pt idx="44">
                  <c:v>1.7600000000000001E-5</c:v>
                </c:pt>
                <c:pt idx="45">
                  <c:v>1.8E-5</c:v>
                </c:pt>
                <c:pt idx="46">
                  <c:v>1.84E-5</c:v>
                </c:pt>
                <c:pt idx="47">
                  <c:v>1.88E-5</c:v>
                </c:pt>
                <c:pt idx="48">
                  <c:v>1.9199999999999999E-5</c:v>
                </c:pt>
                <c:pt idx="49">
                  <c:v>1.9599999999999999E-5</c:v>
                </c:pt>
                <c:pt idx="50">
                  <c:v>2.0000000000000002E-5</c:v>
                </c:pt>
                <c:pt idx="51">
                  <c:v>2.0400000000000001E-5</c:v>
                </c:pt>
                <c:pt idx="52">
                  <c:v>2.0800000000000001E-5</c:v>
                </c:pt>
                <c:pt idx="53">
                  <c:v>2.12E-5</c:v>
                </c:pt>
                <c:pt idx="54">
                  <c:v>2.16E-5</c:v>
                </c:pt>
                <c:pt idx="55">
                  <c:v>2.1999999999999999E-5</c:v>
                </c:pt>
                <c:pt idx="56">
                  <c:v>2.2399999999999999E-5</c:v>
                </c:pt>
                <c:pt idx="57">
                  <c:v>2.2799999999999999E-5</c:v>
                </c:pt>
                <c:pt idx="58">
                  <c:v>2.3200000000000001E-5</c:v>
                </c:pt>
                <c:pt idx="59">
                  <c:v>2.3600000000000001E-5</c:v>
                </c:pt>
                <c:pt idx="60">
                  <c:v>2.4000000000000001E-5</c:v>
                </c:pt>
                <c:pt idx="61">
                  <c:v>2.44E-5</c:v>
                </c:pt>
                <c:pt idx="62">
                  <c:v>2.48E-5</c:v>
                </c:pt>
                <c:pt idx="63">
                  <c:v>2.5199999999999999E-5</c:v>
                </c:pt>
                <c:pt idx="64">
                  <c:v>2.5599999999999999E-5</c:v>
                </c:pt>
                <c:pt idx="65">
                  <c:v>2.5999999999999998E-5</c:v>
                </c:pt>
                <c:pt idx="66">
                  <c:v>2.6400000000000001E-5</c:v>
                </c:pt>
                <c:pt idx="67">
                  <c:v>2.6800000000000001E-5</c:v>
                </c:pt>
                <c:pt idx="68">
                  <c:v>2.72E-5</c:v>
                </c:pt>
                <c:pt idx="69">
                  <c:v>2.76E-5</c:v>
                </c:pt>
                <c:pt idx="70">
                  <c:v>2.8E-5</c:v>
                </c:pt>
                <c:pt idx="71">
                  <c:v>2.8399999999999999E-5</c:v>
                </c:pt>
                <c:pt idx="72">
                  <c:v>2.8799999999999999E-5</c:v>
                </c:pt>
                <c:pt idx="73">
                  <c:v>2.9200000000000002E-5</c:v>
                </c:pt>
                <c:pt idx="74">
                  <c:v>2.9600000000000001E-5</c:v>
                </c:pt>
                <c:pt idx="75">
                  <c:v>3.0000000000000001E-5</c:v>
                </c:pt>
                <c:pt idx="76">
                  <c:v>3.04E-5</c:v>
                </c:pt>
                <c:pt idx="77">
                  <c:v>3.0800000000000003E-5</c:v>
                </c:pt>
                <c:pt idx="78">
                  <c:v>3.1199999999999999E-5</c:v>
                </c:pt>
                <c:pt idx="79">
                  <c:v>3.1600000000000002E-5</c:v>
                </c:pt>
                <c:pt idx="80">
                  <c:v>3.1999999999999999E-5</c:v>
                </c:pt>
                <c:pt idx="81">
                  <c:v>3.2400000000000001E-5</c:v>
                </c:pt>
                <c:pt idx="82">
                  <c:v>3.2799999999999998E-5</c:v>
                </c:pt>
                <c:pt idx="83">
                  <c:v>3.3200000000000001E-5</c:v>
                </c:pt>
                <c:pt idx="84">
                  <c:v>3.3599999999999997E-5</c:v>
                </c:pt>
                <c:pt idx="85">
                  <c:v>3.4E-5</c:v>
                </c:pt>
                <c:pt idx="86">
                  <c:v>3.4400000000000003E-5</c:v>
                </c:pt>
                <c:pt idx="87">
                  <c:v>3.4799999999999999E-5</c:v>
                </c:pt>
                <c:pt idx="88">
                  <c:v>3.5200000000000002E-5</c:v>
                </c:pt>
                <c:pt idx="89">
                  <c:v>3.5599999999999998E-5</c:v>
                </c:pt>
                <c:pt idx="90">
                  <c:v>3.6000000000000001E-5</c:v>
                </c:pt>
                <c:pt idx="91">
                  <c:v>3.6399999999999997E-5</c:v>
                </c:pt>
                <c:pt idx="92">
                  <c:v>3.68E-5</c:v>
                </c:pt>
                <c:pt idx="93">
                  <c:v>3.7200000000000003E-5</c:v>
                </c:pt>
                <c:pt idx="94">
                  <c:v>3.7599999999999999E-5</c:v>
                </c:pt>
                <c:pt idx="95">
                  <c:v>3.8000000000000002E-5</c:v>
                </c:pt>
                <c:pt idx="96">
                  <c:v>3.8399999999999998E-5</c:v>
                </c:pt>
                <c:pt idx="97">
                  <c:v>3.8800000000000001E-5</c:v>
                </c:pt>
                <c:pt idx="98">
                  <c:v>3.9199999999999997E-5</c:v>
                </c:pt>
                <c:pt idx="99">
                  <c:v>3.96E-5</c:v>
                </c:pt>
                <c:pt idx="100">
                  <c:v>4.0000000000000003E-5</c:v>
                </c:pt>
                <c:pt idx="101">
                  <c:v>4.0399999999999999E-5</c:v>
                </c:pt>
                <c:pt idx="102">
                  <c:v>4.0800000000000002E-5</c:v>
                </c:pt>
                <c:pt idx="103">
                  <c:v>4.1199999999999999E-5</c:v>
                </c:pt>
                <c:pt idx="104">
                  <c:v>4.1600000000000002E-5</c:v>
                </c:pt>
                <c:pt idx="105">
                  <c:v>4.1999999999999998E-5</c:v>
                </c:pt>
                <c:pt idx="106">
                  <c:v>4.2400000000000001E-5</c:v>
                </c:pt>
                <c:pt idx="107">
                  <c:v>4.2799999999999997E-5</c:v>
                </c:pt>
                <c:pt idx="108">
                  <c:v>4.32E-5</c:v>
                </c:pt>
                <c:pt idx="109">
                  <c:v>4.3600000000000003E-5</c:v>
                </c:pt>
                <c:pt idx="110">
                  <c:v>4.3999999999999999E-5</c:v>
                </c:pt>
                <c:pt idx="111">
                  <c:v>4.4400000000000002E-5</c:v>
                </c:pt>
                <c:pt idx="112">
                  <c:v>4.4799999999999998E-5</c:v>
                </c:pt>
                <c:pt idx="113">
                  <c:v>4.5200000000000001E-5</c:v>
                </c:pt>
                <c:pt idx="114">
                  <c:v>4.5599999999999997E-5</c:v>
                </c:pt>
                <c:pt idx="115">
                  <c:v>4.6E-5</c:v>
                </c:pt>
                <c:pt idx="116">
                  <c:v>4.6400000000000003E-5</c:v>
                </c:pt>
                <c:pt idx="117">
                  <c:v>4.6799999999999999E-5</c:v>
                </c:pt>
                <c:pt idx="118">
                  <c:v>4.7200000000000002E-5</c:v>
                </c:pt>
                <c:pt idx="119">
                  <c:v>4.7599999999999998E-5</c:v>
                </c:pt>
                <c:pt idx="120">
                  <c:v>4.8000000000000001E-5</c:v>
                </c:pt>
                <c:pt idx="121">
                  <c:v>4.8399999999999997E-5</c:v>
                </c:pt>
                <c:pt idx="122">
                  <c:v>4.88E-5</c:v>
                </c:pt>
                <c:pt idx="123">
                  <c:v>4.9200000000000003E-5</c:v>
                </c:pt>
                <c:pt idx="124">
                  <c:v>4.9599999999999999E-5</c:v>
                </c:pt>
                <c:pt idx="125">
                  <c:v>5.0000000000000002E-5</c:v>
                </c:pt>
                <c:pt idx="126">
                  <c:v>5.0399999999999999E-5</c:v>
                </c:pt>
                <c:pt idx="127">
                  <c:v>5.0800000000000002E-5</c:v>
                </c:pt>
                <c:pt idx="128">
                  <c:v>5.1199999999999998E-5</c:v>
                </c:pt>
                <c:pt idx="129">
                  <c:v>5.1600000000000001E-5</c:v>
                </c:pt>
                <c:pt idx="130">
                  <c:v>5.1999999999999997E-5</c:v>
                </c:pt>
                <c:pt idx="131">
                  <c:v>5.24E-5</c:v>
                </c:pt>
                <c:pt idx="132">
                  <c:v>5.2800000000000003E-5</c:v>
                </c:pt>
                <c:pt idx="133">
                  <c:v>5.3199999999999999E-5</c:v>
                </c:pt>
                <c:pt idx="134">
                  <c:v>5.3600000000000002E-5</c:v>
                </c:pt>
                <c:pt idx="135">
                  <c:v>5.3999999999999998E-5</c:v>
                </c:pt>
                <c:pt idx="136">
                  <c:v>5.4400000000000001E-5</c:v>
                </c:pt>
                <c:pt idx="137">
                  <c:v>5.4799999999999997E-5</c:v>
                </c:pt>
                <c:pt idx="138">
                  <c:v>5.52E-5</c:v>
                </c:pt>
                <c:pt idx="139">
                  <c:v>5.5600000000000003E-5</c:v>
                </c:pt>
                <c:pt idx="140">
                  <c:v>5.5999999999999999E-5</c:v>
                </c:pt>
                <c:pt idx="141">
                  <c:v>5.6400000000000002E-5</c:v>
                </c:pt>
                <c:pt idx="142">
                  <c:v>5.6799999999999998E-5</c:v>
                </c:pt>
                <c:pt idx="143">
                  <c:v>5.7200000000000001E-5</c:v>
                </c:pt>
                <c:pt idx="144">
                  <c:v>5.7599999999999997E-5</c:v>
                </c:pt>
                <c:pt idx="145">
                  <c:v>5.8E-5</c:v>
                </c:pt>
                <c:pt idx="146">
                  <c:v>5.8400000000000003E-5</c:v>
                </c:pt>
                <c:pt idx="147">
                  <c:v>5.8799999999999999E-5</c:v>
                </c:pt>
                <c:pt idx="148">
                  <c:v>5.9200000000000002E-5</c:v>
                </c:pt>
                <c:pt idx="149">
                  <c:v>5.9599999999999999E-5</c:v>
                </c:pt>
                <c:pt idx="150">
                  <c:v>6.0000000000000002E-5</c:v>
                </c:pt>
                <c:pt idx="151">
                  <c:v>6.0399999999999998E-5</c:v>
                </c:pt>
                <c:pt idx="152">
                  <c:v>6.0800000000000001E-5</c:v>
                </c:pt>
                <c:pt idx="153">
                  <c:v>6.1199999999999997E-5</c:v>
                </c:pt>
                <c:pt idx="154">
                  <c:v>6.1600000000000007E-5</c:v>
                </c:pt>
                <c:pt idx="155">
                  <c:v>6.2000000000000003E-5</c:v>
                </c:pt>
                <c:pt idx="156">
                  <c:v>6.2399999999999999E-5</c:v>
                </c:pt>
                <c:pt idx="157">
                  <c:v>6.2799999999999995E-5</c:v>
                </c:pt>
                <c:pt idx="158">
                  <c:v>6.3200000000000005E-5</c:v>
                </c:pt>
                <c:pt idx="159">
                  <c:v>6.3600000000000001E-5</c:v>
                </c:pt>
                <c:pt idx="160">
                  <c:v>6.3999999999999997E-5</c:v>
                </c:pt>
                <c:pt idx="161">
                  <c:v>6.4399999999999993E-5</c:v>
                </c:pt>
                <c:pt idx="162">
                  <c:v>6.4800000000000003E-5</c:v>
                </c:pt>
                <c:pt idx="163">
                  <c:v>6.5199999999999999E-5</c:v>
                </c:pt>
                <c:pt idx="164">
                  <c:v>6.5599999999999995E-5</c:v>
                </c:pt>
                <c:pt idx="165">
                  <c:v>6.6000000000000005E-5</c:v>
                </c:pt>
                <c:pt idx="166">
                  <c:v>6.6400000000000001E-5</c:v>
                </c:pt>
                <c:pt idx="167">
                  <c:v>6.6799999999999997E-5</c:v>
                </c:pt>
                <c:pt idx="168">
                  <c:v>6.7199999999999994E-5</c:v>
                </c:pt>
                <c:pt idx="169">
                  <c:v>6.7600000000000003E-5</c:v>
                </c:pt>
                <c:pt idx="170">
                  <c:v>6.7999999999999999E-5</c:v>
                </c:pt>
                <c:pt idx="171">
                  <c:v>6.8399999999999996E-5</c:v>
                </c:pt>
                <c:pt idx="172">
                  <c:v>6.8800000000000005E-5</c:v>
                </c:pt>
                <c:pt idx="173">
                  <c:v>6.9200000000000002E-5</c:v>
                </c:pt>
                <c:pt idx="174">
                  <c:v>6.9599999999999998E-5</c:v>
                </c:pt>
                <c:pt idx="175">
                  <c:v>6.9999999999999994E-5</c:v>
                </c:pt>
                <c:pt idx="176">
                  <c:v>7.0400000000000004E-5</c:v>
                </c:pt>
                <c:pt idx="177">
                  <c:v>7.08E-5</c:v>
                </c:pt>
                <c:pt idx="178">
                  <c:v>7.1199999999999996E-5</c:v>
                </c:pt>
                <c:pt idx="179">
                  <c:v>7.1600000000000006E-5</c:v>
                </c:pt>
                <c:pt idx="180">
                  <c:v>7.2000000000000002E-5</c:v>
                </c:pt>
                <c:pt idx="181">
                  <c:v>7.2399999999999998E-5</c:v>
                </c:pt>
                <c:pt idx="182">
                  <c:v>7.2799999999999994E-5</c:v>
                </c:pt>
                <c:pt idx="183">
                  <c:v>7.3200000000000004E-5</c:v>
                </c:pt>
                <c:pt idx="184">
                  <c:v>7.36E-5</c:v>
                </c:pt>
                <c:pt idx="185">
                  <c:v>7.3999999999999996E-5</c:v>
                </c:pt>
                <c:pt idx="186">
                  <c:v>7.4400000000000006E-5</c:v>
                </c:pt>
                <c:pt idx="187">
                  <c:v>7.4800000000000002E-5</c:v>
                </c:pt>
                <c:pt idx="188">
                  <c:v>7.5199999999999998E-5</c:v>
                </c:pt>
                <c:pt idx="189">
                  <c:v>7.5599999999999994E-5</c:v>
                </c:pt>
                <c:pt idx="190">
                  <c:v>7.6000000000000004E-5</c:v>
                </c:pt>
                <c:pt idx="191">
                  <c:v>7.64E-5</c:v>
                </c:pt>
                <c:pt idx="192">
                  <c:v>7.6799999999999997E-5</c:v>
                </c:pt>
                <c:pt idx="193">
                  <c:v>7.7200000000000006E-5</c:v>
                </c:pt>
                <c:pt idx="194">
                  <c:v>7.7600000000000002E-5</c:v>
                </c:pt>
                <c:pt idx="195">
                  <c:v>7.7999999999999999E-5</c:v>
                </c:pt>
                <c:pt idx="196">
                  <c:v>7.8399999999999995E-5</c:v>
                </c:pt>
                <c:pt idx="197">
                  <c:v>7.8800000000000004E-5</c:v>
                </c:pt>
                <c:pt idx="198">
                  <c:v>7.9200000000000001E-5</c:v>
                </c:pt>
                <c:pt idx="199">
                  <c:v>7.9599999999999997E-5</c:v>
                </c:pt>
                <c:pt idx="200">
                  <c:v>8.0000000000000007E-5</c:v>
                </c:pt>
                <c:pt idx="201">
                  <c:v>8.0400000000000003E-5</c:v>
                </c:pt>
                <c:pt idx="202">
                  <c:v>8.0799999999999999E-5</c:v>
                </c:pt>
                <c:pt idx="203">
                  <c:v>8.1199999999999995E-5</c:v>
                </c:pt>
                <c:pt idx="204">
                  <c:v>8.1600000000000005E-5</c:v>
                </c:pt>
                <c:pt idx="205">
                  <c:v>8.2000000000000001E-5</c:v>
                </c:pt>
                <c:pt idx="206">
                  <c:v>8.2399999999999997E-5</c:v>
                </c:pt>
                <c:pt idx="207">
                  <c:v>8.2799999999999993E-5</c:v>
                </c:pt>
                <c:pt idx="208">
                  <c:v>8.3200000000000003E-5</c:v>
                </c:pt>
                <c:pt idx="209">
                  <c:v>8.3599999999999999E-5</c:v>
                </c:pt>
                <c:pt idx="210">
                  <c:v>8.3999999999999995E-5</c:v>
                </c:pt>
                <c:pt idx="211">
                  <c:v>8.4400000000000005E-5</c:v>
                </c:pt>
                <c:pt idx="212">
                  <c:v>8.4800000000000001E-5</c:v>
                </c:pt>
                <c:pt idx="213">
                  <c:v>8.5199999999999997E-5</c:v>
                </c:pt>
                <c:pt idx="214">
                  <c:v>8.5599999999999994E-5</c:v>
                </c:pt>
                <c:pt idx="215">
                  <c:v>8.6000000000000003E-5</c:v>
                </c:pt>
                <c:pt idx="216">
                  <c:v>8.6399999999999999E-5</c:v>
                </c:pt>
                <c:pt idx="217">
                  <c:v>8.6799999999999996E-5</c:v>
                </c:pt>
                <c:pt idx="218">
                  <c:v>8.7200000000000005E-5</c:v>
                </c:pt>
                <c:pt idx="219">
                  <c:v>8.7600000000000002E-5</c:v>
                </c:pt>
                <c:pt idx="220">
                  <c:v>8.7999999999999998E-5</c:v>
                </c:pt>
                <c:pt idx="221">
                  <c:v>8.8399999999999994E-5</c:v>
                </c:pt>
                <c:pt idx="222">
                  <c:v>8.8800000000000004E-5</c:v>
                </c:pt>
                <c:pt idx="223">
                  <c:v>8.92E-5</c:v>
                </c:pt>
                <c:pt idx="224">
                  <c:v>8.9599999999999996E-5</c:v>
                </c:pt>
                <c:pt idx="225">
                  <c:v>9.0000000000000006E-5</c:v>
                </c:pt>
                <c:pt idx="226">
                  <c:v>9.0400000000000002E-5</c:v>
                </c:pt>
                <c:pt idx="227">
                  <c:v>9.0799999999999998E-5</c:v>
                </c:pt>
                <c:pt idx="228">
                  <c:v>9.1199999999999994E-5</c:v>
                </c:pt>
                <c:pt idx="229">
                  <c:v>9.1600000000000004E-5</c:v>
                </c:pt>
                <c:pt idx="230">
                  <c:v>9.2E-5</c:v>
                </c:pt>
                <c:pt idx="231">
                  <c:v>9.2399999999999996E-5</c:v>
                </c:pt>
                <c:pt idx="232">
                  <c:v>9.2800000000000006E-5</c:v>
                </c:pt>
                <c:pt idx="233">
                  <c:v>9.3200000000000002E-5</c:v>
                </c:pt>
                <c:pt idx="234">
                  <c:v>9.3599999999999998E-5</c:v>
                </c:pt>
                <c:pt idx="235">
                  <c:v>9.3999999999999994E-5</c:v>
                </c:pt>
                <c:pt idx="236">
                  <c:v>9.4400000000000004E-5</c:v>
                </c:pt>
                <c:pt idx="237">
                  <c:v>9.48E-5</c:v>
                </c:pt>
                <c:pt idx="238">
                  <c:v>9.5199999999999997E-5</c:v>
                </c:pt>
                <c:pt idx="239">
                  <c:v>9.5600000000000006E-5</c:v>
                </c:pt>
                <c:pt idx="240">
                  <c:v>9.6000000000000002E-5</c:v>
                </c:pt>
                <c:pt idx="241">
                  <c:v>9.6399999999999999E-5</c:v>
                </c:pt>
                <c:pt idx="242">
                  <c:v>9.6799999999999995E-5</c:v>
                </c:pt>
                <c:pt idx="243">
                  <c:v>9.7200000000000004E-5</c:v>
                </c:pt>
                <c:pt idx="244">
                  <c:v>9.7600000000000001E-5</c:v>
                </c:pt>
                <c:pt idx="245">
                  <c:v>9.7999999999999997E-5</c:v>
                </c:pt>
                <c:pt idx="246">
                  <c:v>9.8400000000000007E-5</c:v>
                </c:pt>
                <c:pt idx="247">
                  <c:v>9.8800000000000003E-5</c:v>
                </c:pt>
                <c:pt idx="248">
                  <c:v>9.9199999999999999E-5</c:v>
                </c:pt>
                <c:pt idx="249">
                  <c:v>9.9599999999999995E-5</c:v>
                </c:pt>
                <c:pt idx="250">
                  <c:v>1E-4</c:v>
                </c:pt>
                <c:pt idx="251">
                  <c:v>1.004E-4</c:v>
                </c:pt>
                <c:pt idx="252">
                  <c:v>1.008E-4</c:v>
                </c:pt>
                <c:pt idx="253">
                  <c:v>1.0119999999999999E-4</c:v>
                </c:pt>
                <c:pt idx="254">
                  <c:v>1.016E-4</c:v>
                </c:pt>
                <c:pt idx="255">
                  <c:v>1.02E-4</c:v>
                </c:pt>
                <c:pt idx="256">
                  <c:v>1.024E-4</c:v>
                </c:pt>
                <c:pt idx="257">
                  <c:v>1.0280000000000001E-4</c:v>
                </c:pt>
                <c:pt idx="258">
                  <c:v>1.032E-4</c:v>
                </c:pt>
                <c:pt idx="259">
                  <c:v>1.036E-4</c:v>
                </c:pt>
                <c:pt idx="260">
                  <c:v>1.0399999999999999E-4</c:v>
                </c:pt>
                <c:pt idx="261">
                  <c:v>1.044E-4</c:v>
                </c:pt>
                <c:pt idx="262">
                  <c:v>1.048E-4</c:v>
                </c:pt>
                <c:pt idx="263">
                  <c:v>1.052E-4</c:v>
                </c:pt>
                <c:pt idx="264">
                  <c:v>1.0560000000000001E-4</c:v>
                </c:pt>
                <c:pt idx="265">
                  <c:v>1.06E-4</c:v>
                </c:pt>
                <c:pt idx="266">
                  <c:v>1.064E-4</c:v>
                </c:pt>
                <c:pt idx="267">
                  <c:v>1.0679999999999999E-4</c:v>
                </c:pt>
                <c:pt idx="268">
                  <c:v>1.072E-4</c:v>
                </c:pt>
                <c:pt idx="269">
                  <c:v>1.076E-4</c:v>
                </c:pt>
                <c:pt idx="270">
                  <c:v>1.08E-4</c:v>
                </c:pt>
                <c:pt idx="271">
                  <c:v>1.0840000000000001E-4</c:v>
                </c:pt>
                <c:pt idx="272">
                  <c:v>1.088E-4</c:v>
                </c:pt>
                <c:pt idx="273">
                  <c:v>1.092E-4</c:v>
                </c:pt>
                <c:pt idx="274">
                  <c:v>1.0959999999999999E-4</c:v>
                </c:pt>
                <c:pt idx="275">
                  <c:v>1.1E-4</c:v>
                </c:pt>
                <c:pt idx="276">
                  <c:v>1.104E-4</c:v>
                </c:pt>
                <c:pt idx="277">
                  <c:v>1.108E-4</c:v>
                </c:pt>
                <c:pt idx="278">
                  <c:v>1.1120000000000001E-4</c:v>
                </c:pt>
                <c:pt idx="279">
                  <c:v>1.116E-4</c:v>
                </c:pt>
                <c:pt idx="280">
                  <c:v>1.12E-4</c:v>
                </c:pt>
                <c:pt idx="281">
                  <c:v>1.1239999999999999E-4</c:v>
                </c:pt>
                <c:pt idx="282">
                  <c:v>1.128E-4</c:v>
                </c:pt>
                <c:pt idx="283">
                  <c:v>1.132E-4</c:v>
                </c:pt>
                <c:pt idx="284">
                  <c:v>1.136E-4</c:v>
                </c:pt>
                <c:pt idx="285">
                  <c:v>1.1400000000000001E-4</c:v>
                </c:pt>
                <c:pt idx="286">
                  <c:v>1.144E-4</c:v>
                </c:pt>
                <c:pt idx="287">
                  <c:v>1.148E-4</c:v>
                </c:pt>
                <c:pt idx="288">
                  <c:v>1.1519999999999999E-4</c:v>
                </c:pt>
                <c:pt idx="289">
                  <c:v>1.156E-4</c:v>
                </c:pt>
                <c:pt idx="290">
                  <c:v>1.16E-4</c:v>
                </c:pt>
                <c:pt idx="291">
                  <c:v>1.164E-4</c:v>
                </c:pt>
                <c:pt idx="292">
                  <c:v>1.1680000000000001E-4</c:v>
                </c:pt>
                <c:pt idx="293">
                  <c:v>1.172E-4</c:v>
                </c:pt>
                <c:pt idx="294">
                  <c:v>1.176E-4</c:v>
                </c:pt>
                <c:pt idx="295">
                  <c:v>1.18E-4</c:v>
                </c:pt>
                <c:pt idx="296">
                  <c:v>1.184E-4</c:v>
                </c:pt>
                <c:pt idx="297">
                  <c:v>1.188E-4</c:v>
                </c:pt>
                <c:pt idx="298">
                  <c:v>1.192E-4</c:v>
                </c:pt>
                <c:pt idx="299">
                  <c:v>1.1959999999999999E-4</c:v>
                </c:pt>
                <c:pt idx="300">
                  <c:v>1.2E-4</c:v>
                </c:pt>
                <c:pt idx="301">
                  <c:v>1.204E-4</c:v>
                </c:pt>
                <c:pt idx="302">
                  <c:v>1.208E-4</c:v>
                </c:pt>
                <c:pt idx="303">
                  <c:v>1.2120000000000001E-4</c:v>
                </c:pt>
                <c:pt idx="304">
                  <c:v>1.216E-4</c:v>
                </c:pt>
                <c:pt idx="305">
                  <c:v>1.22E-4</c:v>
                </c:pt>
                <c:pt idx="306">
                  <c:v>1.2239999999999999E-4</c:v>
                </c:pt>
                <c:pt idx="307">
                  <c:v>1.228E-4</c:v>
                </c:pt>
                <c:pt idx="308">
                  <c:v>1.2320000000000001E-4</c:v>
                </c:pt>
                <c:pt idx="309">
                  <c:v>1.236E-4</c:v>
                </c:pt>
                <c:pt idx="310">
                  <c:v>1.2400000000000001E-4</c:v>
                </c:pt>
                <c:pt idx="311">
                  <c:v>1.2439999999999999E-4</c:v>
                </c:pt>
                <c:pt idx="312">
                  <c:v>1.248E-4</c:v>
                </c:pt>
                <c:pt idx="313">
                  <c:v>1.2520000000000001E-4</c:v>
                </c:pt>
                <c:pt idx="314">
                  <c:v>1.2559999999999999E-4</c:v>
                </c:pt>
                <c:pt idx="315">
                  <c:v>1.26E-4</c:v>
                </c:pt>
                <c:pt idx="316">
                  <c:v>1.2640000000000001E-4</c:v>
                </c:pt>
                <c:pt idx="317">
                  <c:v>1.2679999999999999E-4</c:v>
                </c:pt>
                <c:pt idx="318">
                  <c:v>1.272E-4</c:v>
                </c:pt>
                <c:pt idx="319">
                  <c:v>1.2760000000000001E-4</c:v>
                </c:pt>
                <c:pt idx="320">
                  <c:v>1.2799999999999999E-4</c:v>
                </c:pt>
                <c:pt idx="321">
                  <c:v>1.284E-4</c:v>
                </c:pt>
                <c:pt idx="322">
                  <c:v>1.2879999999999999E-4</c:v>
                </c:pt>
                <c:pt idx="323">
                  <c:v>1.292E-4</c:v>
                </c:pt>
                <c:pt idx="324">
                  <c:v>1.2960000000000001E-4</c:v>
                </c:pt>
                <c:pt idx="325">
                  <c:v>1.2999999999999999E-4</c:v>
                </c:pt>
                <c:pt idx="326">
                  <c:v>1.304E-4</c:v>
                </c:pt>
                <c:pt idx="327">
                  <c:v>1.3080000000000001E-4</c:v>
                </c:pt>
                <c:pt idx="328">
                  <c:v>1.3119999999999999E-4</c:v>
                </c:pt>
                <c:pt idx="329">
                  <c:v>1.316E-4</c:v>
                </c:pt>
                <c:pt idx="330">
                  <c:v>1.3200000000000001E-4</c:v>
                </c:pt>
                <c:pt idx="331">
                  <c:v>1.3239999999999999E-4</c:v>
                </c:pt>
                <c:pt idx="332">
                  <c:v>1.328E-4</c:v>
                </c:pt>
                <c:pt idx="333">
                  <c:v>1.3320000000000001E-4</c:v>
                </c:pt>
                <c:pt idx="334">
                  <c:v>1.3359999999999999E-4</c:v>
                </c:pt>
                <c:pt idx="335">
                  <c:v>1.34E-4</c:v>
                </c:pt>
                <c:pt idx="336">
                  <c:v>1.3439999999999999E-4</c:v>
                </c:pt>
                <c:pt idx="337">
                  <c:v>1.348E-4</c:v>
                </c:pt>
                <c:pt idx="338">
                  <c:v>1.3520000000000001E-4</c:v>
                </c:pt>
                <c:pt idx="339">
                  <c:v>1.3559999999999999E-4</c:v>
                </c:pt>
                <c:pt idx="340">
                  <c:v>1.36E-4</c:v>
                </c:pt>
                <c:pt idx="341">
                  <c:v>1.3640000000000001E-4</c:v>
                </c:pt>
                <c:pt idx="342">
                  <c:v>1.3679999999999999E-4</c:v>
                </c:pt>
                <c:pt idx="343">
                  <c:v>1.372E-4</c:v>
                </c:pt>
                <c:pt idx="344">
                  <c:v>1.3760000000000001E-4</c:v>
                </c:pt>
                <c:pt idx="345">
                  <c:v>1.3799999999999999E-4</c:v>
                </c:pt>
                <c:pt idx="346">
                  <c:v>1.384E-4</c:v>
                </c:pt>
                <c:pt idx="347">
                  <c:v>1.3880000000000001E-4</c:v>
                </c:pt>
                <c:pt idx="348">
                  <c:v>1.392E-4</c:v>
                </c:pt>
                <c:pt idx="349">
                  <c:v>1.3960000000000001E-4</c:v>
                </c:pt>
                <c:pt idx="350">
                  <c:v>1.3999999999999999E-4</c:v>
                </c:pt>
                <c:pt idx="351">
                  <c:v>1.404E-4</c:v>
                </c:pt>
                <c:pt idx="352">
                  <c:v>1.4080000000000001E-4</c:v>
                </c:pt>
                <c:pt idx="353">
                  <c:v>1.4119999999999999E-4</c:v>
                </c:pt>
                <c:pt idx="354">
                  <c:v>1.416E-4</c:v>
                </c:pt>
                <c:pt idx="355">
                  <c:v>1.4200000000000001E-4</c:v>
                </c:pt>
                <c:pt idx="356">
                  <c:v>1.4239999999999999E-4</c:v>
                </c:pt>
                <c:pt idx="357">
                  <c:v>1.428E-4</c:v>
                </c:pt>
                <c:pt idx="358">
                  <c:v>1.4320000000000001E-4</c:v>
                </c:pt>
                <c:pt idx="359">
                  <c:v>1.4359999999999999E-4</c:v>
                </c:pt>
                <c:pt idx="360">
                  <c:v>1.44E-4</c:v>
                </c:pt>
                <c:pt idx="361">
                  <c:v>1.4440000000000001E-4</c:v>
                </c:pt>
                <c:pt idx="362">
                  <c:v>1.448E-4</c:v>
                </c:pt>
                <c:pt idx="363">
                  <c:v>1.4520000000000001E-4</c:v>
                </c:pt>
                <c:pt idx="364">
                  <c:v>1.4559999999999999E-4</c:v>
                </c:pt>
                <c:pt idx="365">
                  <c:v>1.46E-4</c:v>
                </c:pt>
                <c:pt idx="366">
                  <c:v>1.4640000000000001E-4</c:v>
                </c:pt>
                <c:pt idx="367">
                  <c:v>1.4679999999999999E-4</c:v>
                </c:pt>
                <c:pt idx="368">
                  <c:v>1.472E-4</c:v>
                </c:pt>
                <c:pt idx="369">
                  <c:v>1.4760000000000001E-4</c:v>
                </c:pt>
                <c:pt idx="370">
                  <c:v>1.4799999999999999E-4</c:v>
                </c:pt>
                <c:pt idx="371">
                  <c:v>1.484E-4</c:v>
                </c:pt>
                <c:pt idx="372">
                  <c:v>1.4880000000000001E-4</c:v>
                </c:pt>
                <c:pt idx="373">
                  <c:v>1.4919999999999999E-4</c:v>
                </c:pt>
                <c:pt idx="374">
                  <c:v>1.496E-4</c:v>
                </c:pt>
                <c:pt idx="375">
                  <c:v>1.4999999999999999E-4</c:v>
                </c:pt>
                <c:pt idx="376">
                  <c:v>1.504E-4</c:v>
                </c:pt>
                <c:pt idx="377">
                  <c:v>1.5080000000000001E-4</c:v>
                </c:pt>
                <c:pt idx="378">
                  <c:v>1.5119999999999999E-4</c:v>
                </c:pt>
                <c:pt idx="379">
                  <c:v>1.516E-4</c:v>
                </c:pt>
                <c:pt idx="380">
                  <c:v>1.5200000000000001E-4</c:v>
                </c:pt>
                <c:pt idx="381">
                  <c:v>1.5239999999999999E-4</c:v>
                </c:pt>
                <c:pt idx="382">
                  <c:v>1.528E-4</c:v>
                </c:pt>
                <c:pt idx="383">
                  <c:v>1.5320000000000001E-4</c:v>
                </c:pt>
                <c:pt idx="384">
                  <c:v>1.5359999999999999E-4</c:v>
                </c:pt>
                <c:pt idx="385">
                  <c:v>1.54E-4</c:v>
                </c:pt>
                <c:pt idx="386">
                  <c:v>1.5440000000000001E-4</c:v>
                </c:pt>
                <c:pt idx="387">
                  <c:v>1.548E-4</c:v>
                </c:pt>
                <c:pt idx="388">
                  <c:v>1.552E-4</c:v>
                </c:pt>
                <c:pt idx="389">
                  <c:v>1.5559999999999999E-4</c:v>
                </c:pt>
                <c:pt idx="390">
                  <c:v>1.56E-4</c:v>
                </c:pt>
                <c:pt idx="391">
                  <c:v>1.5640000000000001E-4</c:v>
                </c:pt>
                <c:pt idx="392">
                  <c:v>1.5679999999999999E-4</c:v>
                </c:pt>
                <c:pt idx="393">
                  <c:v>1.572E-4</c:v>
                </c:pt>
                <c:pt idx="394">
                  <c:v>1.5760000000000001E-4</c:v>
                </c:pt>
                <c:pt idx="395">
                  <c:v>1.5799999999999999E-4</c:v>
                </c:pt>
                <c:pt idx="396">
                  <c:v>1.584E-4</c:v>
                </c:pt>
                <c:pt idx="397">
                  <c:v>1.5880000000000001E-4</c:v>
                </c:pt>
                <c:pt idx="398">
                  <c:v>1.5919999999999999E-4</c:v>
                </c:pt>
                <c:pt idx="399">
                  <c:v>1.596E-4</c:v>
                </c:pt>
                <c:pt idx="400">
                  <c:v>1.6000000000000001E-4</c:v>
                </c:pt>
                <c:pt idx="401">
                  <c:v>1.604E-4</c:v>
                </c:pt>
                <c:pt idx="402">
                  <c:v>1.6080000000000001E-4</c:v>
                </c:pt>
                <c:pt idx="403">
                  <c:v>1.6119999999999999E-4</c:v>
                </c:pt>
                <c:pt idx="404">
                  <c:v>1.616E-4</c:v>
                </c:pt>
                <c:pt idx="405">
                  <c:v>1.6200000000000001E-4</c:v>
                </c:pt>
                <c:pt idx="406">
                  <c:v>1.6239999999999999E-4</c:v>
                </c:pt>
                <c:pt idx="407">
                  <c:v>1.628E-4</c:v>
                </c:pt>
                <c:pt idx="408">
                  <c:v>1.6320000000000001E-4</c:v>
                </c:pt>
                <c:pt idx="409">
                  <c:v>1.6359999999999999E-4</c:v>
                </c:pt>
                <c:pt idx="410">
                  <c:v>1.64E-4</c:v>
                </c:pt>
                <c:pt idx="411">
                  <c:v>1.6440000000000001E-4</c:v>
                </c:pt>
                <c:pt idx="412">
                  <c:v>1.6479999999999999E-4</c:v>
                </c:pt>
                <c:pt idx="413">
                  <c:v>1.652E-4</c:v>
                </c:pt>
                <c:pt idx="414">
                  <c:v>1.6559999999999999E-4</c:v>
                </c:pt>
                <c:pt idx="415">
                  <c:v>1.66E-4</c:v>
                </c:pt>
                <c:pt idx="416">
                  <c:v>1.6640000000000001E-4</c:v>
                </c:pt>
                <c:pt idx="417">
                  <c:v>1.6679999999999999E-4</c:v>
                </c:pt>
                <c:pt idx="418">
                  <c:v>1.672E-4</c:v>
                </c:pt>
                <c:pt idx="419">
                  <c:v>1.6760000000000001E-4</c:v>
                </c:pt>
                <c:pt idx="420">
                  <c:v>1.6799999999999999E-4</c:v>
                </c:pt>
                <c:pt idx="421">
                  <c:v>1.684E-4</c:v>
                </c:pt>
                <c:pt idx="422">
                  <c:v>1.6880000000000001E-4</c:v>
                </c:pt>
                <c:pt idx="423">
                  <c:v>1.6919999999999999E-4</c:v>
                </c:pt>
                <c:pt idx="424">
                  <c:v>1.696E-4</c:v>
                </c:pt>
                <c:pt idx="425">
                  <c:v>1.7000000000000001E-4</c:v>
                </c:pt>
                <c:pt idx="426">
                  <c:v>1.7039999999999999E-4</c:v>
                </c:pt>
                <c:pt idx="427">
                  <c:v>1.708E-4</c:v>
                </c:pt>
                <c:pt idx="428">
                  <c:v>1.7119999999999999E-4</c:v>
                </c:pt>
                <c:pt idx="429">
                  <c:v>1.716E-4</c:v>
                </c:pt>
                <c:pt idx="430">
                  <c:v>1.7200000000000001E-4</c:v>
                </c:pt>
                <c:pt idx="431">
                  <c:v>1.7239999999999999E-4</c:v>
                </c:pt>
                <c:pt idx="432">
                  <c:v>1.728E-4</c:v>
                </c:pt>
                <c:pt idx="433">
                  <c:v>1.7320000000000001E-4</c:v>
                </c:pt>
                <c:pt idx="434">
                  <c:v>1.7359999999999999E-4</c:v>
                </c:pt>
                <c:pt idx="435">
                  <c:v>1.74E-4</c:v>
                </c:pt>
                <c:pt idx="436">
                  <c:v>1.7440000000000001E-4</c:v>
                </c:pt>
                <c:pt idx="437">
                  <c:v>1.7479999999999999E-4</c:v>
                </c:pt>
                <c:pt idx="438">
                  <c:v>1.752E-4</c:v>
                </c:pt>
                <c:pt idx="439">
                  <c:v>1.7560000000000001E-4</c:v>
                </c:pt>
                <c:pt idx="440">
                  <c:v>1.76E-4</c:v>
                </c:pt>
                <c:pt idx="441">
                  <c:v>1.7640000000000001E-4</c:v>
                </c:pt>
                <c:pt idx="442">
                  <c:v>1.7679999999999999E-4</c:v>
                </c:pt>
                <c:pt idx="443">
                  <c:v>1.772E-4</c:v>
                </c:pt>
                <c:pt idx="444">
                  <c:v>1.7760000000000001E-4</c:v>
                </c:pt>
                <c:pt idx="445">
                  <c:v>1.7799999999999999E-4</c:v>
                </c:pt>
                <c:pt idx="446">
                  <c:v>1.784E-4</c:v>
                </c:pt>
                <c:pt idx="447">
                  <c:v>1.7880000000000001E-4</c:v>
                </c:pt>
                <c:pt idx="448">
                  <c:v>1.7919999999999999E-4</c:v>
                </c:pt>
                <c:pt idx="449">
                  <c:v>1.796E-4</c:v>
                </c:pt>
                <c:pt idx="450">
                  <c:v>1.8000000000000001E-4</c:v>
                </c:pt>
                <c:pt idx="451">
                  <c:v>1.8039999999999999E-4</c:v>
                </c:pt>
                <c:pt idx="452">
                  <c:v>1.808E-4</c:v>
                </c:pt>
                <c:pt idx="453">
                  <c:v>1.8120000000000001E-4</c:v>
                </c:pt>
                <c:pt idx="454">
                  <c:v>1.816E-4</c:v>
                </c:pt>
                <c:pt idx="455">
                  <c:v>1.8200000000000001E-4</c:v>
                </c:pt>
                <c:pt idx="456">
                  <c:v>1.8239999999999999E-4</c:v>
                </c:pt>
                <c:pt idx="457">
                  <c:v>1.828E-4</c:v>
                </c:pt>
                <c:pt idx="458">
                  <c:v>1.8320000000000001E-4</c:v>
                </c:pt>
                <c:pt idx="459">
                  <c:v>1.8359999999999999E-4</c:v>
                </c:pt>
                <c:pt idx="460">
                  <c:v>1.84E-4</c:v>
                </c:pt>
                <c:pt idx="461">
                  <c:v>1.8440000000000001E-4</c:v>
                </c:pt>
                <c:pt idx="462">
                  <c:v>1.8479999999999999E-4</c:v>
                </c:pt>
                <c:pt idx="463">
                  <c:v>1.852E-4</c:v>
                </c:pt>
                <c:pt idx="464">
                  <c:v>1.8560000000000001E-4</c:v>
                </c:pt>
                <c:pt idx="465">
                  <c:v>1.8599999999999999E-4</c:v>
                </c:pt>
                <c:pt idx="466">
                  <c:v>1.864E-4</c:v>
                </c:pt>
                <c:pt idx="467">
                  <c:v>1.8679999999999999E-4</c:v>
                </c:pt>
                <c:pt idx="468">
                  <c:v>1.872E-4</c:v>
                </c:pt>
                <c:pt idx="469">
                  <c:v>1.8760000000000001E-4</c:v>
                </c:pt>
                <c:pt idx="470">
                  <c:v>1.8799999999999999E-4</c:v>
                </c:pt>
                <c:pt idx="471">
                  <c:v>1.884E-4</c:v>
                </c:pt>
                <c:pt idx="472">
                  <c:v>1.8880000000000001E-4</c:v>
                </c:pt>
                <c:pt idx="473">
                  <c:v>1.8919999999999999E-4</c:v>
                </c:pt>
                <c:pt idx="474">
                  <c:v>1.896E-4</c:v>
                </c:pt>
                <c:pt idx="475">
                  <c:v>1.9000000000000001E-4</c:v>
                </c:pt>
                <c:pt idx="476">
                  <c:v>1.9039999999999999E-4</c:v>
                </c:pt>
                <c:pt idx="477">
                  <c:v>1.908E-4</c:v>
                </c:pt>
                <c:pt idx="478">
                  <c:v>1.9120000000000001E-4</c:v>
                </c:pt>
                <c:pt idx="479">
                  <c:v>1.916E-4</c:v>
                </c:pt>
                <c:pt idx="480">
                  <c:v>1.92E-4</c:v>
                </c:pt>
                <c:pt idx="481">
                  <c:v>1.9239999999999999E-4</c:v>
                </c:pt>
                <c:pt idx="482">
                  <c:v>1.928E-4</c:v>
                </c:pt>
                <c:pt idx="483">
                  <c:v>1.9320000000000001E-4</c:v>
                </c:pt>
                <c:pt idx="484">
                  <c:v>1.9359999999999999E-4</c:v>
                </c:pt>
                <c:pt idx="485">
                  <c:v>1.94E-4</c:v>
                </c:pt>
                <c:pt idx="486">
                  <c:v>1.9440000000000001E-4</c:v>
                </c:pt>
                <c:pt idx="487">
                  <c:v>1.9479999999999999E-4</c:v>
                </c:pt>
                <c:pt idx="488">
                  <c:v>1.952E-4</c:v>
                </c:pt>
                <c:pt idx="489">
                  <c:v>1.9560000000000001E-4</c:v>
                </c:pt>
                <c:pt idx="490">
                  <c:v>1.9599999999999999E-4</c:v>
                </c:pt>
                <c:pt idx="491">
                  <c:v>1.964E-4</c:v>
                </c:pt>
                <c:pt idx="492">
                  <c:v>1.9680000000000001E-4</c:v>
                </c:pt>
                <c:pt idx="493">
                  <c:v>1.972E-4</c:v>
                </c:pt>
                <c:pt idx="494">
                  <c:v>1.9760000000000001E-4</c:v>
                </c:pt>
                <c:pt idx="495">
                  <c:v>1.9799999999999999E-4</c:v>
                </c:pt>
                <c:pt idx="496">
                  <c:v>1.984E-4</c:v>
                </c:pt>
                <c:pt idx="497">
                  <c:v>1.9880000000000001E-4</c:v>
                </c:pt>
                <c:pt idx="498">
                  <c:v>1.9919999999999999E-4</c:v>
                </c:pt>
                <c:pt idx="499">
                  <c:v>1.996E-4</c:v>
                </c:pt>
                <c:pt idx="500">
                  <c:v>2.0000000000000001E-4</c:v>
                </c:pt>
                <c:pt idx="501">
                  <c:v>2.0039999999999999E-4</c:v>
                </c:pt>
                <c:pt idx="502">
                  <c:v>2.008E-4</c:v>
                </c:pt>
                <c:pt idx="503">
                  <c:v>2.0120000000000001E-4</c:v>
                </c:pt>
                <c:pt idx="504">
                  <c:v>2.0159999999999999E-4</c:v>
                </c:pt>
                <c:pt idx="505">
                  <c:v>2.02E-4</c:v>
                </c:pt>
                <c:pt idx="506">
                  <c:v>2.0239999999999999E-4</c:v>
                </c:pt>
                <c:pt idx="507">
                  <c:v>2.028E-4</c:v>
                </c:pt>
                <c:pt idx="508">
                  <c:v>2.0320000000000001E-4</c:v>
                </c:pt>
                <c:pt idx="509">
                  <c:v>2.0359999999999999E-4</c:v>
                </c:pt>
                <c:pt idx="510">
                  <c:v>2.04E-4</c:v>
                </c:pt>
                <c:pt idx="511">
                  <c:v>2.0440000000000001E-4</c:v>
                </c:pt>
              </c:numCache>
            </c:numRef>
          </c:xVal>
          <c:yVal>
            <c:numRef>
              <c:f>Sheet1!$E$2:$E$517</c:f>
              <c:numCache>
                <c:formatCode>General</c:formatCode>
                <c:ptCount val="516"/>
                <c:pt idx="0">
                  <c:v>0</c:v>
                </c:pt>
                <c:pt idx="1">
                  <c:v>0</c:v>
                </c:pt>
                <c:pt idx="2">
                  <c:v>626</c:v>
                </c:pt>
                <c:pt idx="3">
                  <c:v>945</c:v>
                </c:pt>
                <c:pt idx="4">
                  <c:v>850</c:v>
                </c:pt>
                <c:pt idx="5">
                  <c:v>827</c:v>
                </c:pt>
                <c:pt idx="6">
                  <c:v>803</c:v>
                </c:pt>
                <c:pt idx="7">
                  <c:v>780</c:v>
                </c:pt>
                <c:pt idx="8">
                  <c:v>744</c:v>
                </c:pt>
                <c:pt idx="9">
                  <c:v>709</c:v>
                </c:pt>
                <c:pt idx="10">
                  <c:v>673</c:v>
                </c:pt>
                <c:pt idx="11">
                  <c:v>650</c:v>
                </c:pt>
                <c:pt idx="12">
                  <c:v>626</c:v>
                </c:pt>
                <c:pt idx="13">
                  <c:v>602</c:v>
                </c:pt>
                <c:pt idx="14">
                  <c:v>579</c:v>
                </c:pt>
                <c:pt idx="15">
                  <c:v>543</c:v>
                </c:pt>
                <c:pt idx="16">
                  <c:v>508</c:v>
                </c:pt>
                <c:pt idx="17">
                  <c:v>472</c:v>
                </c:pt>
                <c:pt idx="18">
                  <c:v>425</c:v>
                </c:pt>
                <c:pt idx="19">
                  <c:v>390</c:v>
                </c:pt>
                <c:pt idx="20">
                  <c:v>343</c:v>
                </c:pt>
                <c:pt idx="21">
                  <c:v>283</c:v>
                </c:pt>
                <c:pt idx="22">
                  <c:v>248</c:v>
                </c:pt>
                <c:pt idx="23">
                  <c:v>189</c:v>
                </c:pt>
                <c:pt idx="24">
                  <c:v>130</c:v>
                </c:pt>
                <c:pt idx="25">
                  <c:v>94</c:v>
                </c:pt>
                <c:pt idx="26">
                  <c:v>47</c:v>
                </c:pt>
                <c:pt idx="27">
                  <c:v>0</c:v>
                </c:pt>
                <c:pt idx="28">
                  <c:v>-46</c:v>
                </c:pt>
                <c:pt idx="29">
                  <c:v>-93</c:v>
                </c:pt>
                <c:pt idx="30">
                  <c:v>-141</c:v>
                </c:pt>
                <c:pt idx="31">
                  <c:v>-176</c:v>
                </c:pt>
                <c:pt idx="32">
                  <c:v>-223</c:v>
                </c:pt>
                <c:pt idx="33">
                  <c:v>-259</c:v>
                </c:pt>
                <c:pt idx="34">
                  <c:v>-306</c:v>
                </c:pt>
                <c:pt idx="35">
                  <c:v>-342</c:v>
                </c:pt>
                <c:pt idx="36">
                  <c:v>-377</c:v>
                </c:pt>
                <c:pt idx="37">
                  <c:v>-412</c:v>
                </c:pt>
                <c:pt idx="38">
                  <c:v>-448</c:v>
                </c:pt>
                <c:pt idx="39">
                  <c:v>-483</c:v>
                </c:pt>
                <c:pt idx="40">
                  <c:v>-507</c:v>
                </c:pt>
                <c:pt idx="41">
                  <c:v>-542</c:v>
                </c:pt>
                <c:pt idx="42">
                  <c:v>-566</c:v>
                </c:pt>
                <c:pt idx="43">
                  <c:v>-590</c:v>
                </c:pt>
                <c:pt idx="44">
                  <c:v>-613</c:v>
                </c:pt>
                <c:pt idx="45">
                  <c:v>-625</c:v>
                </c:pt>
                <c:pt idx="46">
                  <c:v>-649</c:v>
                </c:pt>
                <c:pt idx="47">
                  <c:v>-660</c:v>
                </c:pt>
                <c:pt idx="48">
                  <c:v>-660</c:v>
                </c:pt>
                <c:pt idx="49">
                  <c:v>-672</c:v>
                </c:pt>
                <c:pt idx="50">
                  <c:v>-684</c:v>
                </c:pt>
                <c:pt idx="51">
                  <c:v>-684</c:v>
                </c:pt>
                <c:pt idx="52">
                  <c:v>-684</c:v>
                </c:pt>
                <c:pt idx="53">
                  <c:v>-672</c:v>
                </c:pt>
                <c:pt idx="54">
                  <c:v>-672</c:v>
                </c:pt>
                <c:pt idx="55">
                  <c:v>-649</c:v>
                </c:pt>
                <c:pt idx="56">
                  <c:v>-625</c:v>
                </c:pt>
                <c:pt idx="57">
                  <c:v>-601</c:v>
                </c:pt>
                <c:pt idx="58">
                  <c:v>-566</c:v>
                </c:pt>
                <c:pt idx="59">
                  <c:v>-530</c:v>
                </c:pt>
                <c:pt idx="60">
                  <c:v>-495</c:v>
                </c:pt>
                <c:pt idx="61">
                  <c:v>-460</c:v>
                </c:pt>
                <c:pt idx="62">
                  <c:v>-412</c:v>
                </c:pt>
                <c:pt idx="63">
                  <c:v>-365</c:v>
                </c:pt>
                <c:pt idx="64">
                  <c:v>-318</c:v>
                </c:pt>
                <c:pt idx="65">
                  <c:v>-271</c:v>
                </c:pt>
                <c:pt idx="66">
                  <c:v>-212</c:v>
                </c:pt>
                <c:pt idx="67">
                  <c:v>-164</c:v>
                </c:pt>
                <c:pt idx="68">
                  <c:v>-117</c:v>
                </c:pt>
                <c:pt idx="69">
                  <c:v>-58</c:v>
                </c:pt>
                <c:pt idx="70">
                  <c:v>-11</c:v>
                </c:pt>
                <c:pt idx="71">
                  <c:v>35</c:v>
                </c:pt>
                <c:pt idx="72">
                  <c:v>83</c:v>
                </c:pt>
                <c:pt idx="73">
                  <c:v>130</c:v>
                </c:pt>
                <c:pt idx="74">
                  <c:v>177</c:v>
                </c:pt>
                <c:pt idx="75">
                  <c:v>224</c:v>
                </c:pt>
                <c:pt idx="76">
                  <c:v>260</c:v>
                </c:pt>
                <c:pt idx="77">
                  <c:v>295</c:v>
                </c:pt>
                <c:pt idx="78">
                  <c:v>319</c:v>
                </c:pt>
                <c:pt idx="79">
                  <c:v>354</c:v>
                </c:pt>
                <c:pt idx="80">
                  <c:v>378</c:v>
                </c:pt>
                <c:pt idx="81">
                  <c:v>402</c:v>
                </c:pt>
                <c:pt idx="82">
                  <c:v>413</c:v>
                </c:pt>
                <c:pt idx="83">
                  <c:v>425</c:v>
                </c:pt>
                <c:pt idx="84">
                  <c:v>437</c:v>
                </c:pt>
                <c:pt idx="85">
                  <c:v>449</c:v>
                </c:pt>
                <c:pt idx="86">
                  <c:v>449</c:v>
                </c:pt>
                <c:pt idx="87">
                  <c:v>449</c:v>
                </c:pt>
                <c:pt idx="88">
                  <c:v>437</c:v>
                </c:pt>
                <c:pt idx="89">
                  <c:v>425</c:v>
                </c:pt>
                <c:pt idx="90">
                  <c:v>413</c:v>
                </c:pt>
                <c:pt idx="91">
                  <c:v>390</c:v>
                </c:pt>
                <c:pt idx="92">
                  <c:v>378</c:v>
                </c:pt>
                <c:pt idx="93">
                  <c:v>354</c:v>
                </c:pt>
                <c:pt idx="94">
                  <c:v>319</c:v>
                </c:pt>
                <c:pt idx="95">
                  <c:v>295</c:v>
                </c:pt>
                <c:pt idx="96">
                  <c:v>272</c:v>
                </c:pt>
                <c:pt idx="97">
                  <c:v>236</c:v>
                </c:pt>
                <c:pt idx="98">
                  <c:v>201</c:v>
                </c:pt>
                <c:pt idx="99">
                  <c:v>165</c:v>
                </c:pt>
                <c:pt idx="100">
                  <c:v>130</c:v>
                </c:pt>
                <c:pt idx="101">
                  <c:v>106</c:v>
                </c:pt>
                <c:pt idx="102">
                  <c:v>71</c:v>
                </c:pt>
                <c:pt idx="103">
                  <c:v>24</c:v>
                </c:pt>
                <c:pt idx="104">
                  <c:v>0</c:v>
                </c:pt>
                <c:pt idx="105">
                  <c:v>-34</c:v>
                </c:pt>
                <c:pt idx="106">
                  <c:v>-70</c:v>
                </c:pt>
                <c:pt idx="107">
                  <c:v>-105</c:v>
                </c:pt>
                <c:pt idx="108">
                  <c:v>-129</c:v>
                </c:pt>
                <c:pt idx="109">
                  <c:v>-164</c:v>
                </c:pt>
                <c:pt idx="110">
                  <c:v>-188</c:v>
                </c:pt>
                <c:pt idx="111">
                  <c:v>-200</c:v>
                </c:pt>
                <c:pt idx="112">
                  <c:v>-223</c:v>
                </c:pt>
                <c:pt idx="113">
                  <c:v>-247</c:v>
                </c:pt>
                <c:pt idx="114">
                  <c:v>-271</c:v>
                </c:pt>
                <c:pt idx="115">
                  <c:v>-282</c:v>
                </c:pt>
                <c:pt idx="116">
                  <c:v>-282</c:v>
                </c:pt>
                <c:pt idx="117">
                  <c:v>-294</c:v>
                </c:pt>
                <c:pt idx="118">
                  <c:v>-306</c:v>
                </c:pt>
                <c:pt idx="119">
                  <c:v>-306</c:v>
                </c:pt>
                <c:pt idx="120">
                  <c:v>-306</c:v>
                </c:pt>
                <c:pt idx="121">
                  <c:v>-306</c:v>
                </c:pt>
                <c:pt idx="122">
                  <c:v>-294</c:v>
                </c:pt>
                <c:pt idx="123">
                  <c:v>-294</c:v>
                </c:pt>
                <c:pt idx="124">
                  <c:v>-282</c:v>
                </c:pt>
                <c:pt idx="125">
                  <c:v>-271</c:v>
                </c:pt>
                <c:pt idx="126">
                  <c:v>-259</c:v>
                </c:pt>
                <c:pt idx="127">
                  <c:v>-247</c:v>
                </c:pt>
                <c:pt idx="128">
                  <c:v>-223</c:v>
                </c:pt>
                <c:pt idx="129">
                  <c:v>-212</c:v>
                </c:pt>
                <c:pt idx="130">
                  <c:v>-188</c:v>
                </c:pt>
                <c:pt idx="131">
                  <c:v>-164</c:v>
                </c:pt>
                <c:pt idx="132">
                  <c:v>-141</c:v>
                </c:pt>
                <c:pt idx="133">
                  <c:v>-117</c:v>
                </c:pt>
                <c:pt idx="134">
                  <c:v>-93</c:v>
                </c:pt>
                <c:pt idx="135">
                  <c:v>-70</c:v>
                </c:pt>
                <c:pt idx="136">
                  <c:v>-46</c:v>
                </c:pt>
                <c:pt idx="137">
                  <c:v>-23</c:v>
                </c:pt>
                <c:pt idx="138">
                  <c:v>0</c:v>
                </c:pt>
                <c:pt idx="139">
                  <c:v>12</c:v>
                </c:pt>
                <c:pt idx="140">
                  <c:v>35</c:v>
                </c:pt>
                <c:pt idx="141">
                  <c:v>59</c:v>
                </c:pt>
                <c:pt idx="142">
                  <c:v>83</c:v>
                </c:pt>
                <c:pt idx="143">
                  <c:v>94</c:v>
                </c:pt>
                <c:pt idx="144">
                  <c:v>118</c:v>
                </c:pt>
                <c:pt idx="145">
                  <c:v>130</c:v>
                </c:pt>
                <c:pt idx="146">
                  <c:v>154</c:v>
                </c:pt>
                <c:pt idx="147">
                  <c:v>165</c:v>
                </c:pt>
                <c:pt idx="148">
                  <c:v>177</c:v>
                </c:pt>
                <c:pt idx="149">
                  <c:v>177</c:v>
                </c:pt>
                <c:pt idx="150">
                  <c:v>189</c:v>
                </c:pt>
                <c:pt idx="151">
                  <c:v>201</c:v>
                </c:pt>
                <c:pt idx="152">
                  <c:v>201</c:v>
                </c:pt>
                <c:pt idx="153">
                  <c:v>201</c:v>
                </c:pt>
                <c:pt idx="154">
                  <c:v>201</c:v>
                </c:pt>
                <c:pt idx="155">
                  <c:v>201</c:v>
                </c:pt>
                <c:pt idx="156">
                  <c:v>201</c:v>
                </c:pt>
                <c:pt idx="157">
                  <c:v>189</c:v>
                </c:pt>
                <c:pt idx="158">
                  <c:v>189</c:v>
                </c:pt>
                <c:pt idx="159">
                  <c:v>177</c:v>
                </c:pt>
                <c:pt idx="160">
                  <c:v>165</c:v>
                </c:pt>
                <c:pt idx="161">
                  <c:v>165</c:v>
                </c:pt>
                <c:pt idx="162">
                  <c:v>142</c:v>
                </c:pt>
                <c:pt idx="163">
                  <c:v>130</c:v>
                </c:pt>
                <c:pt idx="164">
                  <c:v>118</c:v>
                </c:pt>
                <c:pt idx="165">
                  <c:v>106</c:v>
                </c:pt>
                <c:pt idx="166">
                  <c:v>94</c:v>
                </c:pt>
                <c:pt idx="167">
                  <c:v>83</c:v>
                </c:pt>
                <c:pt idx="168">
                  <c:v>59</c:v>
                </c:pt>
                <c:pt idx="169">
                  <c:v>47</c:v>
                </c:pt>
                <c:pt idx="170">
                  <c:v>35</c:v>
                </c:pt>
                <c:pt idx="171">
                  <c:v>12</c:v>
                </c:pt>
                <c:pt idx="172">
                  <c:v>0</c:v>
                </c:pt>
                <c:pt idx="173">
                  <c:v>-11</c:v>
                </c:pt>
                <c:pt idx="174">
                  <c:v>-34</c:v>
                </c:pt>
                <c:pt idx="175">
                  <c:v>-46</c:v>
                </c:pt>
                <c:pt idx="176">
                  <c:v>-58</c:v>
                </c:pt>
                <c:pt idx="177">
                  <c:v>-70</c:v>
                </c:pt>
                <c:pt idx="178">
                  <c:v>-82</c:v>
                </c:pt>
                <c:pt idx="179">
                  <c:v>-93</c:v>
                </c:pt>
                <c:pt idx="180">
                  <c:v>-105</c:v>
                </c:pt>
                <c:pt idx="181">
                  <c:v>-105</c:v>
                </c:pt>
                <c:pt idx="182">
                  <c:v>-117</c:v>
                </c:pt>
                <c:pt idx="183">
                  <c:v>-129</c:v>
                </c:pt>
                <c:pt idx="184">
                  <c:v>-129</c:v>
                </c:pt>
                <c:pt idx="185">
                  <c:v>-141</c:v>
                </c:pt>
                <c:pt idx="186">
                  <c:v>-129</c:v>
                </c:pt>
                <c:pt idx="187">
                  <c:v>-141</c:v>
                </c:pt>
                <c:pt idx="188">
                  <c:v>-141</c:v>
                </c:pt>
                <c:pt idx="189">
                  <c:v>-141</c:v>
                </c:pt>
                <c:pt idx="190">
                  <c:v>-141</c:v>
                </c:pt>
                <c:pt idx="191">
                  <c:v>-129</c:v>
                </c:pt>
                <c:pt idx="192">
                  <c:v>-129</c:v>
                </c:pt>
                <c:pt idx="193">
                  <c:v>-129</c:v>
                </c:pt>
                <c:pt idx="194">
                  <c:v>-117</c:v>
                </c:pt>
                <c:pt idx="195">
                  <c:v>-117</c:v>
                </c:pt>
                <c:pt idx="196">
                  <c:v>-105</c:v>
                </c:pt>
                <c:pt idx="197">
                  <c:v>-93</c:v>
                </c:pt>
                <c:pt idx="198">
                  <c:v>-82</c:v>
                </c:pt>
                <c:pt idx="199">
                  <c:v>-82</c:v>
                </c:pt>
                <c:pt idx="200">
                  <c:v>-70</c:v>
                </c:pt>
                <c:pt idx="201">
                  <c:v>-58</c:v>
                </c:pt>
                <c:pt idx="202">
                  <c:v>-46</c:v>
                </c:pt>
                <c:pt idx="203">
                  <c:v>-34</c:v>
                </c:pt>
                <c:pt idx="204">
                  <c:v>-23</c:v>
                </c:pt>
                <c:pt idx="205">
                  <c:v>-11</c:v>
                </c:pt>
                <c:pt idx="206">
                  <c:v>0</c:v>
                </c:pt>
                <c:pt idx="207">
                  <c:v>12</c:v>
                </c:pt>
                <c:pt idx="208">
                  <c:v>12</c:v>
                </c:pt>
                <c:pt idx="209">
                  <c:v>24</c:v>
                </c:pt>
                <c:pt idx="210">
                  <c:v>35</c:v>
                </c:pt>
                <c:pt idx="211">
                  <c:v>35</c:v>
                </c:pt>
                <c:pt idx="212">
                  <c:v>47</c:v>
                </c:pt>
                <c:pt idx="213">
                  <c:v>59</c:v>
                </c:pt>
                <c:pt idx="214">
                  <c:v>71</c:v>
                </c:pt>
                <c:pt idx="215">
                  <c:v>71</c:v>
                </c:pt>
                <c:pt idx="216">
                  <c:v>83</c:v>
                </c:pt>
                <c:pt idx="217">
                  <c:v>83</c:v>
                </c:pt>
                <c:pt idx="218">
                  <c:v>83</c:v>
                </c:pt>
                <c:pt idx="219">
                  <c:v>83</c:v>
                </c:pt>
                <c:pt idx="220">
                  <c:v>94</c:v>
                </c:pt>
                <c:pt idx="221">
                  <c:v>94</c:v>
                </c:pt>
                <c:pt idx="222">
                  <c:v>94</c:v>
                </c:pt>
                <c:pt idx="223">
                  <c:v>94</c:v>
                </c:pt>
                <c:pt idx="224">
                  <c:v>83</c:v>
                </c:pt>
                <c:pt idx="225">
                  <c:v>83</c:v>
                </c:pt>
                <c:pt idx="226">
                  <c:v>83</c:v>
                </c:pt>
                <c:pt idx="227">
                  <c:v>83</c:v>
                </c:pt>
                <c:pt idx="228">
                  <c:v>83</c:v>
                </c:pt>
                <c:pt idx="229">
                  <c:v>71</c:v>
                </c:pt>
                <c:pt idx="230">
                  <c:v>71</c:v>
                </c:pt>
                <c:pt idx="231">
                  <c:v>59</c:v>
                </c:pt>
                <c:pt idx="232">
                  <c:v>59</c:v>
                </c:pt>
                <c:pt idx="233">
                  <c:v>47</c:v>
                </c:pt>
                <c:pt idx="234">
                  <c:v>47</c:v>
                </c:pt>
                <c:pt idx="235">
                  <c:v>35</c:v>
                </c:pt>
                <c:pt idx="236">
                  <c:v>24</c:v>
                </c:pt>
                <c:pt idx="237">
                  <c:v>24</c:v>
                </c:pt>
                <c:pt idx="238">
                  <c:v>12</c:v>
                </c:pt>
                <c:pt idx="239">
                  <c:v>12</c:v>
                </c:pt>
                <c:pt idx="240">
                  <c:v>0</c:v>
                </c:pt>
                <c:pt idx="241">
                  <c:v>0</c:v>
                </c:pt>
                <c:pt idx="242">
                  <c:v>-11</c:v>
                </c:pt>
                <c:pt idx="243">
                  <c:v>-23</c:v>
                </c:pt>
                <c:pt idx="244">
                  <c:v>-23</c:v>
                </c:pt>
                <c:pt idx="245">
                  <c:v>-34</c:v>
                </c:pt>
                <c:pt idx="246">
                  <c:v>-34</c:v>
                </c:pt>
                <c:pt idx="247">
                  <c:v>-34</c:v>
                </c:pt>
                <c:pt idx="248">
                  <c:v>-46</c:v>
                </c:pt>
                <c:pt idx="249">
                  <c:v>-46</c:v>
                </c:pt>
                <c:pt idx="250">
                  <c:v>-58</c:v>
                </c:pt>
                <c:pt idx="251">
                  <c:v>-58</c:v>
                </c:pt>
                <c:pt idx="252">
                  <c:v>-58</c:v>
                </c:pt>
                <c:pt idx="253">
                  <c:v>-58</c:v>
                </c:pt>
                <c:pt idx="254">
                  <c:v>-70</c:v>
                </c:pt>
                <c:pt idx="255">
                  <c:v>-58</c:v>
                </c:pt>
                <c:pt idx="256">
                  <c:v>-58</c:v>
                </c:pt>
                <c:pt idx="257">
                  <c:v>-70</c:v>
                </c:pt>
                <c:pt idx="258">
                  <c:v>-58</c:v>
                </c:pt>
                <c:pt idx="259">
                  <c:v>-58</c:v>
                </c:pt>
                <c:pt idx="260">
                  <c:v>-58</c:v>
                </c:pt>
                <c:pt idx="261">
                  <c:v>-58</c:v>
                </c:pt>
                <c:pt idx="262">
                  <c:v>-58</c:v>
                </c:pt>
                <c:pt idx="263">
                  <c:v>-58</c:v>
                </c:pt>
                <c:pt idx="264">
                  <c:v>-46</c:v>
                </c:pt>
                <c:pt idx="265">
                  <c:v>-46</c:v>
                </c:pt>
                <c:pt idx="266">
                  <c:v>-34</c:v>
                </c:pt>
                <c:pt idx="267">
                  <c:v>-34</c:v>
                </c:pt>
                <c:pt idx="268">
                  <c:v>-34</c:v>
                </c:pt>
                <c:pt idx="269">
                  <c:v>-23</c:v>
                </c:pt>
                <c:pt idx="270">
                  <c:v>-23</c:v>
                </c:pt>
                <c:pt idx="271">
                  <c:v>-23</c:v>
                </c:pt>
                <c:pt idx="272">
                  <c:v>-11</c:v>
                </c:pt>
                <c:pt idx="273">
                  <c:v>-11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12</c:v>
                </c:pt>
                <c:pt idx="278">
                  <c:v>12</c:v>
                </c:pt>
                <c:pt idx="279">
                  <c:v>24</c:v>
                </c:pt>
                <c:pt idx="280">
                  <c:v>24</c:v>
                </c:pt>
                <c:pt idx="281">
                  <c:v>24</c:v>
                </c:pt>
                <c:pt idx="282">
                  <c:v>24</c:v>
                </c:pt>
                <c:pt idx="283">
                  <c:v>24</c:v>
                </c:pt>
                <c:pt idx="284">
                  <c:v>35</c:v>
                </c:pt>
                <c:pt idx="285">
                  <c:v>35</c:v>
                </c:pt>
                <c:pt idx="286">
                  <c:v>35</c:v>
                </c:pt>
                <c:pt idx="287">
                  <c:v>35</c:v>
                </c:pt>
                <c:pt idx="288">
                  <c:v>35</c:v>
                </c:pt>
                <c:pt idx="289">
                  <c:v>35</c:v>
                </c:pt>
                <c:pt idx="290">
                  <c:v>35</c:v>
                </c:pt>
                <c:pt idx="291">
                  <c:v>35</c:v>
                </c:pt>
                <c:pt idx="292">
                  <c:v>35</c:v>
                </c:pt>
                <c:pt idx="293">
                  <c:v>35</c:v>
                </c:pt>
                <c:pt idx="294">
                  <c:v>35</c:v>
                </c:pt>
                <c:pt idx="295">
                  <c:v>35</c:v>
                </c:pt>
                <c:pt idx="296">
                  <c:v>35</c:v>
                </c:pt>
                <c:pt idx="297">
                  <c:v>35</c:v>
                </c:pt>
                <c:pt idx="298">
                  <c:v>35</c:v>
                </c:pt>
                <c:pt idx="299">
                  <c:v>24</c:v>
                </c:pt>
                <c:pt idx="300">
                  <c:v>24</c:v>
                </c:pt>
                <c:pt idx="301">
                  <c:v>24</c:v>
                </c:pt>
                <c:pt idx="302">
                  <c:v>24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-11</c:v>
                </c:pt>
                <c:pt idx="313">
                  <c:v>-11</c:v>
                </c:pt>
                <c:pt idx="314">
                  <c:v>-11</c:v>
                </c:pt>
                <c:pt idx="315">
                  <c:v>-23</c:v>
                </c:pt>
                <c:pt idx="316">
                  <c:v>-23</c:v>
                </c:pt>
                <c:pt idx="317">
                  <c:v>-23</c:v>
                </c:pt>
                <c:pt idx="318">
                  <c:v>-23</c:v>
                </c:pt>
                <c:pt idx="319">
                  <c:v>-23</c:v>
                </c:pt>
                <c:pt idx="320">
                  <c:v>-23</c:v>
                </c:pt>
                <c:pt idx="321">
                  <c:v>-23</c:v>
                </c:pt>
                <c:pt idx="322">
                  <c:v>-23</c:v>
                </c:pt>
                <c:pt idx="323">
                  <c:v>-23</c:v>
                </c:pt>
                <c:pt idx="324">
                  <c:v>-23</c:v>
                </c:pt>
                <c:pt idx="325">
                  <c:v>-34</c:v>
                </c:pt>
                <c:pt idx="326">
                  <c:v>-23</c:v>
                </c:pt>
                <c:pt idx="327">
                  <c:v>-23</c:v>
                </c:pt>
                <c:pt idx="328">
                  <c:v>-23</c:v>
                </c:pt>
                <c:pt idx="329">
                  <c:v>-23</c:v>
                </c:pt>
                <c:pt idx="330">
                  <c:v>-23</c:v>
                </c:pt>
                <c:pt idx="331">
                  <c:v>-23</c:v>
                </c:pt>
                <c:pt idx="332">
                  <c:v>-23</c:v>
                </c:pt>
                <c:pt idx="333">
                  <c:v>-23</c:v>
                </c:pt>
                <c:pt idx="334">
                  <c:v>-23</c:v>
                </c:pt>
                <c:pt idx="335">
                  <c:v>-23</c:v>
                </c:pt>
                <c:pt idx="336">
                  <c:v>-11</c:v>
                </c:pt>
                <c:pt idx="337">
                  <c:v>-11</c:v>
                </c:pt>
                <c:pt idx="338">
                  <c:v>-11</c:v>
                </c:pt>
                <c:pt idx="339">
                  <c:v>-11</c:v>
                </c:pt>
                <c:pt idx="340">
                  <c:v>-11</c:v>
                </c:pt>
                <c:pt idx="341">
                  <c:v>-11</c:v>
                </c:pt>
                <c:pt idx="342">
                  <c:v>-11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12</c:v>
                </c:pt>
                <c:pt idx="348">
                  <c:v>12</c:v>
                </c:pt>
                <c:pt idx="349">
                  <c:v>12</c:v>
                </c:pt>
                <c:pt idx="350">
                  <c:v>12</c:v>
                </c:pt>
                <c:pt idx="351">
                  <c:v>12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-11</c:v>
                </c:pt>
                <c:pt idx="383">
                  <c:v>-11</c:v>
                </c:pt>
                <c:pt idx="384">
                  <c:v>-11</c:v>
                </c:pt>
                <c:pt idx="385">
                  <c:v>-11</c:v>
                </c:pt>
                <c:pt idx="386">
                  <c:v>-11</c:v>
                </c:pt>
                <c:pt idx="387">
                  <c:v>-11</c:v>
                </c:pt>
                <c:pt idx="388">
                  <c:v>-11</c:v>
                </c:pt>
                <c:pt idx="389">
                  <c:v>-11</c:v>
                </c:pt>
                <c:pt idx="390">
                  <c:v>-11</c:v>
                </c:pt>
                <c:pt idx="391">
                  <c:v>-11</c:v>
                </c:pt>
                <c:pt idx="392">
                  <c:v>-11</c:v>
                </c:pt>
                <c:pt idx="393">
                  <c:v>-11</c:v>
                </c:pt>
                <c:pt idx="394">
                  <c:v>-11</c:v>
                </c:pt>
                <c:pt idx="395">
                  <c:v>-11</c:v>
                </c:pt>
                <c:pt idx="396">
                  <c:v>-11</c:v>
                </c:pt>
                <c:pt idx="397">
                  <c:v>-11</c:v>
                </c:pt>
                <c:pt idx="398">
                  <c:v>-11</c:v>
                </c:pt>
                <c:pt idx="399">
                  <c:v>-11</c:v>
                </c:pt>
                <c:pt idx="400">
                  <c:v>-11</c:v>
                </c:pt>
                <c:pt idx="401">
                  <c:v>-11</c:v>
                </c:pt>
                <c:pt idx="402">
                  <c:v>-11</c:v>
                </c:pt>
                <c:pt idx="403">
                  <c:v>-11</c:v>
                </c:pt>
                <c:pt idx="404">
                  <c:v>-11</c:v>
                </c:pt>
                <c:pt idx="405">
                  <c:v>-11</c:v>
                </c:pt>
                <c:pt idx="406">
                  <c:v>0</c:v>
                </c:pt>
                <c:pt idx="407">
                  <c:v>-11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12</c:v>
                </c:pt>
                <c:pt idx="427">
                  <c:v>12</c:v>
                </c:pt>
                <c:pt idx="428">
                  <c:v>12</c:v>
                </c:pt>
                <c:pt idx="429">
                  <c:v>12</c:v>
                </c:pt>
                <c:pt idx="430">
                  <c:v>12</c:v>
                </c:pt>
                <c:pt idx="431">
                  <c:v>0</c:v>
                </c:pt>
                <c:pt idx="432">
                  <c:v>0</c:v>
                </c:pt>
                <c:pt idx="433">
                  <c:v>12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-11</c:v>
                </c:pt>
                <c:pt idx="453">
                  <c:v>0</c:v>
                </c:pt>
                <c:pt idx="454">
                  <c:v>-11</c:v>
                </c:pt>
                <c:pt idx="455">
                  <c:v>-11</c:v>
                </c:pt>
                <c:pt idx="456">
                  <c:v>-11</c:v>
                </c:pt>
                <c:pt idx="457">
                  <c:v>-11</c:v>
                </c:pt>
                <c:pt idx="458">
                  <c:v>-11</c:v>
                </c:pt>
                <c:pt idx="459">
                  <c:v>-11</c:v>
                </c:pt>
                <c:pt idx="460">
                  <c:v>-11</c:v>
                </c:pt>
                <c:pt idx="461">
                  <c:v>-11</c:v>
                </c:pt>
                <c:pt idx="462">
                  <c:v>-11</c:v>
                </c:pt>
                <c:pt idx="463">
                  <c:v>-11</c:v>
                </c:pt>
                <c:pt idx="464">
                  <c:v>0</c:v>
                </c:pt>
                <c:pt idx="465">
                  <c:v>-11</c:v>
                </c:pt>
                <c:pt idx="466">
                  <c:v>-11</c:v>
                </c:pt>
                <c:pt idx="467">
                  <c:v>-11</c:v>
                </c:pt>
                <c:pt idx="468">
                  <c:v>-11</c:v>
                </c:pt>
                <c:pt idx="469">
                  <c:v>-11</c:v>
                </c:pt>
                <c:pt idx="470">
                  <c:v>-11</c:v>
                </c:pt>
                <c:pt idx="471">
                  <c:v>-11</c:v>
                </c:pt>
                <c:pt idx="472">
                  <c:v>-11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3">
                  <c:v>3</c:v>
                </c:pt>
                <c:pt idx="514">
                  <c:v>1000</c:v>
                </c:pt>
                <c:pt idx="515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278656"/>
        <c:axId val="231279216"/>
      </c:scatterChart>
      <c:valAx>
        <c:axId val="231278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279216"/>
        <c:crosses val="autoZero"/>
        <c:crossBetween val="midCat"/>
      </c:valAx>
      <c:valAx>
        <c:axId val="2312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2786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5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9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1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0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7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73-6515-48B6-9402-871C6EBE41D5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47B1-F102-43C5-B269-B460D1815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3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MQXFAP2 Electrical </a:t>
            </a:r>
            <a:br>
              <a:rPr lang="en-US" dirty="0" smtClean="0"/>
            </a:br>
            <a:r>
              <a:rPr lang="en-US" dirty="0" smtClean="0"/>
              <a:t>Acceptance Tests LBNL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Jordan Taylor</a:t>
            </a:r>
          </a:p>
          <a:p>
            <a:r>
              <a:rPr lang="en-US" dirty="0" smtClean="0"/>
              <a:t>December 07,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7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Impulse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105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660944"/>
              </p:ext>
            </p:extLst>
          </p:nvPr>
        </p:nvGraphicFramePr>
        <p:xfrm>
          <a:off x="1357745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716835"/>
              </p:ext>
            </p:extLst>
          </p:nvPr>
        </p:nvGraphicFramePr>
        <p:xfrm>
          <a:off x="6355772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4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Impulse Test Data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194178"/>
              </p:ext>
            </p:extLst>
          </p:nvPr>
        </p:nvGraphicFramePr>
        <p:xfrm>
          <a:off x="1273629" y="1436688"/>
          <a:ext cx="9644742" cy="449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6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 Potential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8397"/>
            <a:ext cx="10515600" cy="8897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Coil 101 measures 10.7k</a:t>
            </a:r>
            <a:r>
              <a:rPr lang="el-GR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RE OL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Endshoe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Hi-Potential Test Fail: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Coil 101 → Coil 101 RE OL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Endshoe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Coil 101 RE OL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Endshoe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Coil 101 RE IL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Endshoe</a:t>
            </a:r>
            <a:endParaRPr lang="en-US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72561"/>
              </p:ext>
            </p:extLst>
          </p:nvPr>
        </p:nvGraphicFramePr>
        <p:xfrm>
          <a:off x="838200" y="1480727"/>
          <a:ext cx="10515600" cy="3781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292"/>
                <a:gridCol w="1343645"/>
                <a:gridCol w="1049723"/>
                <a:gridCol w="1081215"/>
                <a:gridCol w="1157320"/>
                <a:gridCol w="1049723"/>
                <a:gridCol w="1062844"/>
                <a:gridCol w="1031353"/>
                <a:gridCol w="955248"/>
                <a:gridCol w="997237"/>
              </a:tblGrid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ALL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COILS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Coil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Hipot Checks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Date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PHA 01     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3200V/3200V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Actual / Target </a:t>
                      </a:r>
                      <a:r>
                        <a:rPr lang="en-US" sz="700" u="none" strike="noStrike">
                          <a:effectLst/>
                        </a:rPr>
                        <a:t>(Leakage)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PHA 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PHA01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PHA02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(&lt; 10 μ</a:t>
                      </a:r>
                      <a:r>
                        <a:rPr lang="en-US" sz="900" u="none" strike="noStrike">
                          <a:effectLst/>
                        </a:rPr>
                        <a:t>A leakage)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PHB04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LE IL Endshoe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RE IL Endshoe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LE IL Endshoe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1000V/1000V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2500V/2500V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LE OL Endshoe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2500V/2500V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1000V/1000V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RE IL Endshoe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2500V/2500V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RE OL Endshoe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2500V/2500V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1000V/1000V </a:t>
                      </a:r>
                      <a:r>
                        <a:rPr lang="en-US" sz="700" u="none" strike="noStrike">
                          <a:effectLst/>
                        </a:rPr>
                        <a:t>(0.0</a:t>
                      </a:r>
                      <a:r>
                        <a:rPr lang="el-GR" sz="700" u="none" strike="noStrike">
                          <a:effectLst/>
                        </a:rPr>
                        <a:t>μ</a:t>
                      </a:r>
                      <a:r>
                        <a:rPr lang="en-US" sz="700" u="none" strike="noStrike">
                          <a:effectLst/>
                        </a:rPr>
                        <a:t>A)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  <a:tr h="315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Pole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500V/500V </a:t>
                      </a:r>
                      <a:r>
                        <a:rPr lang="en-US" sz="700" u="none" strike="noStrike" dirty="0">
                          <a:effectLst/>
                        </a:rPr>
                        <a:t>(0.0</a:t>
                      </a:r>
                      <a:r>
                        <a:rPr lang="el-GR" sz="700" u="none" strike="noStrike" dirty="0">
                          <a:effectLst/>
                        </a:rPr>
                        <a:t>μ</a:t>
                      </a:r>
                      <a:r>
                        <a:rPr lang="en-US" sz="700" u="none" strike="noStrike" dirty="0">
                          <a:effectLst/>
                        </a:rPr>
                        <a:t>A)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9" marR="7879" marT="78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33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Parameters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13125"/>
            <a:ext cx="8102600" cy="2011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3" y="1369395"/>
            <a:ext cx="9259888" cy="21258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6713" y="5613400"/>
            <a:ext cx="783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Coils Tested: QXFA101</a:t>
            </a:r>
            <a:r>
              <a:rPr lang="en-US" dirty="0"/>
              <a:t>, </a:t>
            </a:r>
            <a:r>
              <a:rPr lang="en-US" dirty="0" smtClean="0"/>
              <a:t>QXFA102, QXFA104, QXFA105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29872" y="4393511"/>
            <a:ext cx="4165600" cy="199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73372" y="4139883"/>
            <a:ext cx="4165600" cy="254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90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Coil 101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73286"/>
              </p:ext>
            </p:extLst>
          </p:nvPr>
        </p:nvGraphicFramePr>
        <p:xfrm>
          <a:off x="838200" y="2324100"/>
          <a:ext cx="2527300" cy="203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RLQ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(m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</a:t>
                      </a:r>
                      <a:r>
                        <a:rPr lang="en-US" sz="1100" u="none" strike="noStrike" baseline="-25000">
                          <a:effectLst/>
                        </a:rPr>
                        <a:t>s</a:t>
                      </a:r>
                      <a:r>
                        <a:rPr lang="en-US" sz="1100" u="none" strike="noStrike">
                          <a:effectLst/>
                        </a:rPr>
                        <a:t> (mH)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kHz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kHz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20466"/>
              </p:ext>
            </p:extLst>
          </p:nvPr>
        </p:nvGraphicFramePr>
        <p:xfrm>
          <a:off x="838200" y="4497387"/>
          <a:ext cx="2527300" cy="14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QH R (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692982"/>
              </p:ext>
            </p:extLst>
          </p:nvPr>
        </p:nvGraphicFramePr>
        <p:xfrm>
          <a:off x="6042025" y="2313781"/>
          <a:ext cx="2527300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VT R (m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22181"/>
              </p:ext>
            </p:extLst>
          </p:nvPr>
        </p:nvGraphicFramePr>
        <p:xfrm>
          <a:off x="3365500" y="2524125"/>
          <a:ext cx="21971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74028"/>
              </p:ext>
            </p:extLst>
          </p:nvPr>
        </p:nvGraphicFramePr>
        <p:xfrm>
          <a:off x="3365500" y="1657350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81519"/>
              </p:ext>
            </p:extLst>
          </p:nvPr>
        </p:nvGraphicFramePr>
        <p:xfrm>
          <a:off x="8569325" y="1636316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6924"/>
              </p:ext>
            </p:extLst>
          </p:nvPr>
        </p:nvGraphicFramePr>
        <p:xfrm>
          <a:off x="3365500" y="4695031"/>
          <a:ext cx="2197100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70478"/>
              </p:ext>
            </p:extLst>
          </p:nvPr>
        </p:nvGraphicFramePr>
        <p:xfrm>
          <a:off x="8569325" y="2513806"/>
          <a:ext cx="21971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254.04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259.97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271.58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277.44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603.93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4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102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24100"/>
          <a:ext cx="2527300" cy="203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RLQ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(m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</a:t>
                      </a:r>
                      <a:r>
                        <a:rPr lang="en-US" sz="1100" u="none" strike="noStrike" baseline="-25000">
                          <a:effectLst/>
                        </a:rPr>
                        <a:t>s</a:t>
                      </a:r>
                      <a:r>
                        <a:rPr lang="en-US" sz="1100" u="none" strike="noStrike">
                          <a:effectLst/>
                        </a:rPr>
                        <a:t> (mH)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kHz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kHz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497387"/>
          <a:ext cx="2527300" cy="14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QH R (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42025" y="2313781"/>
          <a:ext cx="2527300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VT R (m</a:t>
                      </a:r>
                      <a:r>
                        <a:rPr lang="el-GR" sz="1100" u="none" strike="noStrike" dirty="0">
                          <a:effectLst/>
                        </a:rPr>
                        <a:t>Ω)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65500" y="1657350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569325" y="1636316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09193"/>
              </p:ext>
            </p:extLst>
          </p:nvPr>
        </p:nvGraphicFramePr>
        <p:xfrm>
          <a:off x="3365500" y="2524125"/>
          <a:ext cx="21971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750323"/>
              </p:ext>
            </p:extLst>
          </p:nvPr>
        </p:nvGraphicFramePr>
        <p:xfrm>
          <a:off x="3365500" y="4690103"/>
          <a:ext cx="2197100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72284"/>
              </p:ext>
            </p:extLst>
          </p:nvPr>
        </p:nvGraphicFramePr>
        <p:xfrm>
          <a:off x="8569325" y="2516174"/>
          <a:ext cx="21971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266.74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5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104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24100"/>
          <a:ext cx="2527300" cy="203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RLQ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(m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</a:t>
                      </a:r>
                      <a:r>
                        <a:rPr lang="en-US" sz="1100" u="none" strike="noStrike" baseline="-25000">
                          <a:effectLst/>
                        </a:rPr>
                        <a:t>s</a:t>
                      </a:r>
                      <a:r>
                        <a:rPr lang="en-US" sz="1100" u="none" strike="noStrike">
                          <a:effectLst/>
                        </a:rPr>
                        <a:t> (mH)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kHz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kHz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497387"/>
          <a:ext cx="2527300" cy="14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QH R (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42025" y="2313781"/>
          <a:ext cx="2527300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VT R (m</a:t>
                      </a:r>
                      <a:r>
                        <a:rPr lang="el-GR" sz="1100" u="none" strike="noStrike" dirty="0">
                          <a:effectLst/>
                        </a:rPr>
                        <a:t>Ω)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65500" y="1657350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569325" y="1636316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69879"/>
              </p:ext>
            </p:extLst>
          </p:nvPr>
        </p:nvGraphicFramePr>
        <p:xfrm>
          <a:off x="3365500" y="2524125"/>
          <a:ext cx="21971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595.73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3716"/>
              </p:ext>
            </p:extLst>
          </p:nvPr>
        </p:nvGraphicFramePr>
        <p:xfrm>
          <a:off x="3365500" y="4690103"/>
          <a:ext cx="2197100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66169"/>
              </p:ext>
            </p:extLst>
          </p:nvPr>
        </p:nvGraphicFramePr>
        <p:xfrm>
          <a:off x="8569325" y="2516174"/>
          <a:ext cx="21971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261.71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262.37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413.86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5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Electrical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105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24100"/>
          <a:ext cx="2527300" cy="203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RLQ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 (m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</a:t>
                      </a:r>
                      <a:r>
                        <a:rPr lang="en-US" sz="1100" u="none" strike="noStrike" baseline="-25000">
                          <a:effectLst/>
                        </a:rPr>
                        <a:t>s</a:t>
                      </a:r>
                      <a:r>
                        <a:rPr lang="en-US" sz="1100" u="none" strike="noStrike">
                          <a:effectLst/>
                        </a:rPr>
                        <a:t> (mH)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 kHz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 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 kHz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497387"/>
          <a:ext cx="2527300" cy="14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QH R (</a:t>
                      </a:r>
                      <a:r>
                        <a:rPr lang="el-GR" sz="1100" u="none" strike="noStrike">
                          <a:effectLst/>
                        </a:rPr>
                        <a:t>Ω)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NT-M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42025" y="2313781"/>
          <a:ext cx="2527300" cy="3400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VT R (m</a:t>
                      </a:r>
                      <a:r>
                        <a:rPr lang="el-GR" sz="1100" u="none" strike="noStrike" dirty="0">
                          <a:effectLst/>
                        </a:rPr>
                        <a:t>Ω)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365500" y="1657350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569325" y="1636316"/>
          <a:ext cx="2197100" cy="866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Post-Shipment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 Ship Crate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OD 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OD 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10450"/>
              </p:ext>
            </p:extLst>
          </p:nvPr>
        </p:nvGraphicFramePr>
        <p:xfrm>
          <a:off x="3365500" y="2524125"/>
          <a:ext cx="2197100" cy="183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83522"/>
              </p:ext>
            </p:extLst>
          </p:nvPr>
        </p:nvGraphicFramePr>
        <p:xfrm>
          <a:off x="3365500" y="4690103"/>
          <a:ext cx="2197100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82952"/>
              </p:ext>
            </p:extLst>
          </p:nvPr>
        </p:nvGraphicFramePr>
        <p:xfrm>
          <a:off x="8569325" y="2516174"/>
          <a:ext cx="21971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292100"/>
                <a:gridCol w="9525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258.86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259.52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0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Impulse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101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278062"/>
              </p:ext>
            </p:extLst>
          </p:nvPr>
        </p:nvGraphicFramePr>
        <p:xfrm>
          <a:off x="1374808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118173"/>
              </p:ext>
            </p:extLst>
          </p:nvPr>
        </p:nvGraphicFramePr>
        <p:xfrm>
          <a:off x="6364304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2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Impulse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102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107130"/>
              </p:ext>
            </p:extLst>
          </p:nvPr>
        </p:nvGraphicFramePr>
        <p:xfrm>
          <a:off x="1351807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534725"/>
              </p:ext>
            </p:extLst>
          </p:nvPr>
        </p:nvGraphicFramePr>
        <p:xfrm>
          <a:off x="6437414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17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Impulse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Coil 104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211197"/>
              </p:ext>
            </p:extLst>
          </p:nvPr>
        </p:nvGraphicFramePr>
        <p:xfrm>
          <a:off x="1331769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952566"/>
              </p:ext>
            </p:extLst>
          </p:nvPr>
        </p:nvGraphicFramePr>
        <p:xfrm>
          <a:off x="6397337" y="26296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032500"/>
            <a:ext cx="992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6"/>
                </a:solidFill>
              </a:rPr>
              <a:t>Electrical Acceptance Tests Pass</a:t>
            </a:r>
            <a:endParaRPr lang="en-US" sz="28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7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844</Words>
  <Application>Microsoft Office PowerPoint</Application>
  <PresentationFormat>Widescreen</PresentationFormat>
  <Paragraphs>607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MQXFAP2 Electrical  Acceptance Tests LBNL </vt:lpstr>
      <vt:lpstr>Test Parameters</vt:lpstr>
      <vt:lpstr>Electrical Test Data</vt:lpstr>
      <vt:lpstr>Electrical Test Data</vt:lpstr>
      <vt:lpstr>Electrical Test Data</vt:lpstr>
      <vt:lpstr>Electrical Test Data</vt:lpstr>
      <vt:lpstr>Impulse Test Data</vt:lpstr>
      <vt:lpstr>Impulse Test Data</vt:lpstr>
      <vt:lpstr>Impulse Test Data</vt:lpstr>
      <vt:lpstr>Impulse Test Data</vt:lpstr>
      <vt:lpstr>Impulse Test Data</vt:lpstr>
      <vt:lpstr>Hi Potential Tests</vt:lpstr>
    </vt:vector>
  </TitlesOfParts>
  <Company>Lawrence Berkeley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QXFP Electrical  Acceptance Tests LBNL</dc:title>
  <dc:creator>Taylor, Jordan</dc:creator>
  <cp:lastModifiedBy>Taylor, Jordan</cp:lastModifiedBy>
  <cp:revision>89</cp:revision>
  <dcterms:created xsi:type="dcterms:W3CDTF">2017-03-21T16:59:21Z</dcterms:created>
  <dcterms:modified xsi:type="dcterms:W3CDTF">2017-12-07T06:01:13Z</dcterms:modified>
</cp:coreProperties>
</file>