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5"/>
  </p:sldMasterIdLst>
  <p:notesMasterIdLst>
    <p:notesMasterId r:id="rId7"/>
  </p:notesMasterIdLst>
  <p:handoutMasterIdLst>
    <p:handoutMasterId r:id="rId8"/>
  </p:handoutMasterIdLst>
  <p:sldIdLst>
    <p:sldId id="275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152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604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0504E"/>
    <a:srgbClr val="4E4E4E"/>
    <a:srgbClr val="404040"/>
    <a:srgbClr val="004C97"/>
    <a:srgbClr val="63666A"/>
    <a:srgbClr val="99D6EA"/>
    <a:srgbClr val="505050"/>
    <a:srgbClr val="A7A8AA"/>
    <a:srgbClr val="003087"/>
    <a:srgbClr val="0F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61" autoAdjust="0"/>
    <p:restoredTop sz="94668"/>
  </p:normalViewPr>
  <p:slideViewPr>
    <p:cSldViewPr snapToGrid="0" snapToObjects="1" showGuides="1">
      <p:cViewPr varScale="1">
        <p:scale>
          <a:sx n="198" d="100"/>
          <a:sy n="198" d="100"/>
        </p:scale>
        <p:origin x="1424" y="184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12/11/17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12/11/17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3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16" b="25769"/>
          <a:stretch/>
        </p:blipFill>
        <p:spPr>
          <a:xfrm>
            <a:off x="-17762" y="817011"/>
            <a:ext cx="9189720" cy="2966102"/>
          </a:xfrm>
          <a:prstGeom prst="rect">
            <a:avLst/>
          </a:prstGeom>
        </p:spPr>
      </p:pic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12/11/17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12/11/17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6504213"/>
            <a:ext cx="675368" cy="2413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smtClean="0"/>
              <a:t>12/11/17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504213"/>
            <a:ext cx="6262119" cy="250031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12/11/17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6504213"/>
            <a:ext cx="675368" cy="241300"/>
          </a:xfrm>
        </p:spPr>
        <p:txBody>
          <a:bodyPr/>
          <a:lstStyle/>
          <a:p>
            <a:pPr>
              <a:defRPr/>
            </a:pPr>
            <a:r>
              <a:rPr lang="en-US" smtClean="0"/>
              <a:t>12/11/17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2" y="6504213"/>
            <a:ext cx="6260399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12/11/17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3"/>
            <a:ext cx="6272278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12/11/17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12/11/17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018" y="0"/>
            <a:ext cx="82039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89877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DFE7BB5D23BA4AA35FAE13869F3B54" ma:contentTypeVersion="53" ma:contentTypeDescription="Create a new document." ma:contentTypeScope="" ma:versionID="8635348765deb783bdcd1e4bb47c714e">
  <xsd:schema xmlns:xsd="http://www.w3.org/2001/XMLSchema" xmlns:xs="http://www.w3.org/2001/XMLSchema" xmlns:p="http://schemas.microsoft.com/office/2006/metadata/properties" xmlns:ns2="0684d57e-1e2d-4e4e-b964-3c7a0f1fc74b" targetNamespace="http://schemas.microsoft.com/office/2006/metadata/properties" ma:root="true" ma:fieldsID="21611531ee49f553ae99eab5cdc38f4c" ns2:_="">
    <xsd:import namespace="0684d57e-1e2d-4e4e-b964-3c7a0f1fc74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4d57e-1e2d-4e4e-b964-3c7a0f1fc74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684d57e-1e2d-4e4e-b964-3c7a0f1fc74b">-457-11</_dlc_DocId>
    <_dlc_DocIdUrl xmlns="0684d57e-1e2d-4e4e-b964-3c7a0f1fc74b">
      <Url>https://fermipoint.fnal.gov/organization/cs/metrics/_layouts/15/DocIdRedir.aspx?ID=-457-11</Url>
      <Description>-457-11</Description>
    </_dlc_DocIdUrl>
  </documentManagement>
</p:properties>
</file>

<file path=customXml/itemProps1.xml><?xml version="1.0" encoding="utf-8"?>
<ds:datastoreItem xmlns:ds="http://schemas.openxmlformats.org/officeDocument/2006/customXml" ds:itemID="{5E23D9AC-A352-45C3-9D41-6DEDD6873F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930A03-3E86-4F29-B76F-DC98600019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84d57e-1e2d-4e4e-b964-3c7a0f1fc7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B44067-3C20-4A85-8F84-EC2D972C469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5398DA2-0880-4491-AB88-C1C517F3271A}">
  <ds:schemaRefs>
    <ds:schemaRef ds:uri="http://schemas.microsoft.com/office/2006/metadata/properties"/>
    <ds:schemaRef ds:uri="http://schemas.microsoft.com/office/infopath/2007/PartnerControls"/>
    <ds:schemaRef ds:uri="0684d57e-1e2d-4e4e-b964-3c7a0f1fc74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Fermilab_PowerPoint_Template_090915</Template>
  <TotalTime>17791</TotalTime>
  <Words>8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Geneva</vt:lpstr>
      <vt:lpstr>Helvetica</vt:lpstr>
      <vt:lpstr>ＭＳ Ｐゴシック</vt:lpstr>
      <vt:lpstr>Fermilab_PPT_090815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CCD Impact Metrics</dc:title>
  <dc:creator>Jon A Bakken</dc:creator>
  <cp:lastModifiedBy>Jon A Bakken</cp:lastModifiedBy>
  <cp:revision>128</cp:revision>
  <cp:lastPrinted>2014-01-20T19:40:21Z</cp:lastPrinted>
  <dcterms:created xsi:type="dcterms:W3CDTF">2016-10-10T16:25:21Z</dcterms:created>
  <dcterms:modified xsi:type="dcterms:W3CDTF">2017-12-11T20:17:33Z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4569070e-5849-4da7-892c-bfcd53620a21</vt:lpwstr>
  </property>
  <property fmtid="{D5CDD505-2E9C-101B-9397-08002B2CF9AE}" pid="3" name="ContentTypeId">
    <vt:lpwstr>0x010100C6DFE7BB5D23BA4AA35FAE13869F3B54</vt:lpwstr>
  </property>
</Properties>
</file>