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303" r:id="rId2"/>
    <p:sldId id="301" r:id="rId3"/>
    <p:sldId id="304" r:id="rId4"/>
    <p:sldId id="305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https://fifemon.fnal.gov/monitor/dashboard/db/scd-summary-fife</a:t>
            </a:r>
          </a:p>
          <a:p>
            <a:r>
              <a:rPr lang="en-US" sz="1200" dirty="0">
                <a:hlinkClick r:id="rId3"/>
              </a:rPr>
              <a:t>Sam web server VM went down Monday evening. Rebooted Tuesday morning. </a:t>
            </a:r>
          </a:p>
          <a:p>
            <a:r>
              <a:rPr lang="en-US" sz="1200" dirty="0">
                <a:hlinkClick r:id="rId3"/>
              </a:rPr>
              <a:t>Batch system host became unavailable after yum auto updates Friday morning. Fixed by midmorning 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1/29/18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05E87A7-7A01-DE42-8DFD-EDE7A496FB5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14501" b="14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https://fifemon-pp.fnal.gov/dashboard/db/scd-summary-cms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1/29/18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14CB20-6124-5F46-9411-D01DB48DD29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3968" b="3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C93B8-DF1C-BB4D-8F14-B19C79EC7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073" y="1200151"/>
            <a:ext cx="8686800" cy="48341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Dcache</a:t>
            </a:r>
            <a:r>
              <a:rPr lang="en-US" sz="2400" dirty="0"/>
              <a:t> queues were overloaded several times this week. It’s a queue, so everyone gets backed up.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Analysis jobs, not production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Might even be a single user or two.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Collecting requirements/use cases from experiments in their small file access patterns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Improving analytics to understand root cause how to best address. Approach will vary depending on result(s)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Mitigations/solutions depending on more information: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Balance cost vs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C11B4-9FA9-144D-9E8D-2175A95094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A1C1-730A-6545-A185-892F78601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7DD4D-524C-9F46-B5E3-A9B252A1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9D537F-8EF6-1C45-BFE2-EA2CC66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Dcache</a:t>
            </a:r>
            <a:r>
              <a:rPr lang="en-US" dirty="0"/>
              <a:t> issues from the past week</a:t>
            </a:r>
          </a:p>
        </p:txBody>
      </p:sp>
    </p:spTree>
    <p:extLst>
      <p:ext uri="{BB962C8B-B14F-4D97-AF65-F5344CB8AC3E}">
        <p14:creationId xmlns:p14="http://schemas.microsoft.com/office/powerpoint/2010/main" val="354010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3CF39B4-2BE2-1A44-A9C4-87755C6334B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0272" b="10272"/>
          <a:stretch>
            <a:fillRect/>
          </a:stretch>
        </p:blipFill>
        <p:spPr>
          <a:xfrm>
            <a:off x="224073" y="971550"/>
            <a:ext cx="8686800" cy="524351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CD7AC-C76D-0A45-AF15-8B25C0DA4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748D1-946E-3A4C-8230-FC47C3448A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1/29/18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B951-F828-8549-A038-41A095B3A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DAD9B-38EE-9F47-9A6E-D58068A3E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4E3C8E-A9A5-1846-A7C2-F5D855F5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new plots</a:t>
            </a:r>
          </a:p>
        </p:txBody>
      </p:sp>
    </p:spTree>
    <p:extLst>
      <p:ext uri="{BB962C8B-B14F-4D97-AF65-F5344CB8AC3E}">
        <p14:creationId xmlns:p14="http://schemas.microsoft.com/office/powerpoint/2010/main" val="237240085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39429</TotalTime>
  <Words>180</Words>
  <Application>Microsoft Macintosh PowerPoint</Application>
  <PresentationFormat>On-screen Show (4:3)</PresentationFormat>
  <Paragraphs>30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Dcache issues from the past week</vt:lpstr>
      <vt:lpstr>Example of the new plots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110</cp:revision>
  <cp:lastPrinted>2014-01-20T19:40:21Z</cp:lastPrinted>
  <dcterms:created xsi:type="dcterms:W3CDTF">2016-11-14T19:42:34Z</dcterms:created>
  <dcterms:modified xsi:type="dcterms:W3CDTF">2018-01-29T19:30:39Z</dcterms:modified>
</cp:coreProperties>
</file>