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E26E-4D7C-0749-B343-77DD0E3B44B7}" type="datetimeFigureOut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D8C5-E0AD-D242-ACAB-5D49A7119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4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E26E-4D7C-0749-B343-77DD0E3B44B7}" type="datetimeFigureOut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D8C5-E0AD-D242-ACAB-5D49A7119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5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E26E-4D7C-0749-B343-77DD0E3B44B7}" type="datetimeFigureOut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D8C5-E0AD-D242-ACAB-5D49A7119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4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E26E-4D7C-0749-B343-77DD0E3B44B7}" type="datetimeFigureOut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D8C5-E0AD-D242-ACAB-5D49A7119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27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E26E-4D7C-0749-B343-77DD0E3B44B7}" type="datetimeFigureOut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D8C5-E0AD-D242-ACAB-5D49A7119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E26E-4D7C-0749-B343-77DD0E3B44B7}" type="datetimeFigureOut">
              <a:rPr lang="en-US" smtClean="0"/>
              <a:t>1/25/18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D8C5-E0AD-D242-ACAB-5D49A7119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3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E26E-4D7C-0749-B343-77DD0E3B44B7}" type="datetimeFigureOut">
              <a:rPr lang="en-US" smtClean="0"/>
              <a:t>1/25/18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D8C5-E0AD-D242-ACAB-5D49A7119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95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E26E-4D7C-0749-B343-77DD0E3B44B7}" type="datetimeFigureOut">
              <a:rPr lang="en-US" smtClean="0"/>
              <a:t>1/25/18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D8C5-E0AD-D242-ACAB-5D49A7119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85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E26E-4D7C-0749-B343-77DD0E3B44B7}" type="datetimeFigureOut">
              <a:rPr lang="en-US" smtClean="0"/>
              <a:t>1/25/18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D8C5-E0AD-D242-ACAB-5D49A7119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5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E26E-4D7C-0749-B343-77DD0E3B44B7}" type="datetimeFigureOut">
              <a:rPr lang="en-US" smtClean="0"/>
              <a:t>1/25/18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D8C5-E0AD-D242-ACAB-5D49A7119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1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E26E-4D7C-0749-B343-77DD0E3B44B7}" type="datetimeFigureOut">
              <a:rPr lang="en-US" smtClean="0"/>
              <a:t>1/25/18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D8C5-E0AD-D242-ACAB-5D49A7119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FE26E-4D7C-0749-B343-77DD0E3B44B7}" type="datetimeFigureOut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FD8C5-E0AD-D242-ACAB-5D49A7119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8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 Proposal for an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Irradiation </a:t>
            </a:r>
            <a:r>
              <a:rPr lang="en-US" b="1" dirty="0"/>
              <a:t>Test Area “ITA”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at the End of the </a:t>
            </a:r>
            <a:r>
              <a:rPr lang="en-US" b="1" dirty="0" err="1"/>
              <a:t>Linac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25 January,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396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outline of today’s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Intro to ITA (Erik)</a:t>
            </a:r>
          </a:p>
          <a:p>
            <a:r>
              <a:rPr lang="en-US" sz="2800" dirty="0" smtClean="0"/>
              <a:t>CMS requirements for irradiation (Ron)</a:t>
            </a:r>
          </a:p>
          <a:p>
            <a:r>
              <a:rPr lang="en-US" sz="2800" dirty="0" smtClean="0"/>
              <a:t>ATLAS requirements for irradiation (Lorenzo)</a:t>
            </a:r>
          </a:p>
          <a:p>
            <a:r>
              <a:rPr lang="en-US" sz="2800" dirty="0" smtClean="0"/>
              <a:t>Details of LINAC beam going into MTA (</a:t>
            </a:r>
            <a:r>
              <a:rPr lang="en-US" sz="2800" dirty="0" err="1" smtClean="0"/>
              <a:t>Kiyomi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Beam details inside the MTA enclosure (John)</a:t>
            </a:r>
          </a:p>
          <a:p>
            <a:r>
              <a:rPr lang="en-US" sz="2800" dirty="0" smtClean="0"/>
              <a:t>Safety status and future outlook (All)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33275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8-01-24 at 11.40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5300"/>
            <a:ext cx="9144000" cy="331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67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1-25 at 1.20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770" y="3018914"/>
            <a:ext cx="4365986" cy="2645158"/>
          </a:xfrm>
          <a:prstGeom prst="rect">
            <a:avLst/>
          </a:prstGeom>
        </p:spPr>
      </p:pic>
      <p:pic>
        <p:nvPicPr>
          <p:cNvPr id="4" name="Picture 3" descr="Screen Shot 2018-01-25 at 1.20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00" y="2693169"/>
            <a:ext cx="4624014" cy="3738828"/>
          </a:xfrm>
          <a:prstGeom prst="rect">
            <a:avLst/>
          </a:prstGeom>
        </p:spPr>
      </p:pic>
      <p:pic>
        <p:nvPicPr>
          <p:cNvPr id="5" name="Picture 4" descr="Screen Shot 2018-01-25 at 1.23.2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230" y="0"/>
            <a:ext cx="9144000" cy="269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54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1-25 at 9.30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297" y="656970"/>
            <a:ext cx="6307018" cy="576305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971962" y="1503884"/>
            <a:ext cx="1258936" cy="40103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352567" y="1826942"/>
            <a:ext cx="1258936" cy="40103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35621" y="1541660"/>
            <a:ext cx="1463907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Can achieve 1E16</a:t>
            </a:r>
          </a:p>
          <a:p>
            <a:r>
              <a:rPr lang="en-US" sz="1400" dirty="0" smtClean="0"/>
              <a:t> in one minute!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987171" y="3015921"/>
            <a:ext cx="1499602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Once irradiated, then can’t deliver beam again until an hour later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486773" y="4616509"/>
            <a:ext cx="1499602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Or can deliver steady state operation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12749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8-01-24 at 12.09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3" y="935849"/>
            <a:ext cx="7713880" cy="494644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 rot="2851926">
            <a:off x="2456137" y="1755820"/>
            <a:ext cx="982666" cy="394180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2851926">
            <a:off x="4390835" y="3462176"/>
            <a:ext cx="525147" cy="39418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39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downstream experimental hell and solenoi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162" y="3427356"/>
            <a:ext cx="4905023" cy="2759076"/>
          </a:xfrm>
          <a:prstGeom prst="rect">
            <a:avLst/>
          </a:prstGeom>
        </p:spPr>
      </p:pic>
      <p:pic>
        <p:nvPicPr>
          <p:cNvPr id="6" name="Picture 5" descr="trip, MW, w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162" y="395691"/>
            <a:ext cx="4832032" cy="271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04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86</Words>
  <Application>Microsoft Macintosh PowerPoint</Application>
  <PresentationFormat>On-screen Show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A Proposal for an  Irradiation Test Area “ITA”  at the End of the Linac </vt:lpstr>
      <vt:lpstr>General outline of today’s meeting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Proposal for an Irradiation Test Area “ITA”  at the End of the Linac </dc:title>
  <dc:creator>Erik Ramberg</dc:creator>
  <cp:lastModifiedBy>Erik Ramberg</cp:lastModifiedBy>
  <cp:revision>10</cp:revision>
  <dcterms:created xsi:type="dcterms:W3CDTF">2018-01-24T17:34:51Z</dcterms:created>
  <dcterms:modified xsi:type="dcterms:W3CDTF">2018-01-25T19:33:45Z</dcterms:modified>
</cp:coreProperties>
</file>