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303" r:id="rId2"/>
    <p:sldId id="301" r:id="rId3"/>
    <p:sldId id="304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6" autoAdjust="0"/>
    <p:restoredTop sz="93004"/>
  </p:normalViewPr>
  <p:slideViewPr>
    <p:cSldViewPr snapToGrid="0" snapToObjects="1" showGuides="1">
      <p:cViewPr varScale="1">
        <p:scale>
          <a:sx n="107" d="100"/>
          <a:sy n="107" d="100"/>
        </p:scale>
        <p:origin x="142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2/5/18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2/5/18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2/5/18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2/5/18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2/5/18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2/5/18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2/5/18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43802"/>
            <a:ext cx="8686800" cy="955636"/>
          </a:xfrm>
        </p:spPr>
        <p:txBody>
          <a:bodyPr/>
          <a:lstStyle/>
          <a:p>
            <a:r>
              <a:rPr lang="en-US" sz="1200" dirty="0">
                <a:hlinkClick r:id="rId3"/>
              </a:rPr>
              <a:t>https://fifemon.fnal.gov/monitor/dashboard/db/scd-summary-fife</a:t>
            </a:r>
          </a:p>
          <a:p>
            <a:r>
              <a:rPr lang="en-US" sz="1200" dirty="0">
                <a:hlinkClick r:id="rId3"/>
              </a:rPr>
              <a:t>Sam web server VM went down Monday evening. Rebooted Tuesday morning. </a:t>
            </a:r>
          </a:p>
          <a:p>
            <a:r>
              <a:rPr lang="en-US" sz="1200" dirty="0">
                <a:hlinkClick r:id="rId3"/>
              </a:rPr>
              <a:t>Batch system host became unavailable after yum auto updates Friday morning. Fixed by midmorning 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Operations (combined offsite and onsite)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2/5/18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875F72B-ADB3-AA43-AB8C-B4616A7E722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4429" b="4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https://fifemon-pp.fnal.gov/dashboard/db/scd-summary-cms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2/5/18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E2F5AAB-BCB6-BC4D-8368-A3A6ED647FD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3184" b="3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C93B8-DF1C-BB4D-8F14-B19C79EC7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073" y="1200151"/>
            <a:ext cx="8686800" cy="48341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Several workflows are causing bottlenecks and reduced efficiencies.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Still trying to categorize them – primarily from analysis users.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List includes (but is not limited to)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Jobs loading [the same] large </a:t>
            </a:r>
            <a:r>
              <a:rPr lang="en-US" sz="1800" dirty="0" err="1"/>
              <a:t>tarball</a:t>
            </a:r>
            <a:r>
              <a:rPr lang="en-US" sz="1800" dirty="0"/>
              <a:t> to worker nodes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Failure to </a:t>
            </a:r>
            <a:r>
              <a:rPr lang="en-US" sz="1800" dirty="0" err="1"/>
              <a:t>prestage</a:t>
            </a:r>
            <a:r>
              <a:rPr lang="en-US" sz="1800" dirty="0"/>
              <a:t> from tape before running campaigns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Network issues at OSG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Still working 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Collecting requirements/use cases from experiments in their small file access patterns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Improving analytics to understand root cause how to best address. Approach will vary depending on result(s)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Mitigations/solutions depending on more information: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Balance cost vs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C11B4-9FA9-144D-9E8D-2175A95094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B895B9-E88A-164A-ABCD-C68821B5A798}" type="datetime1">
              <a:rPr lang="en-US" smtClean="0"/>
              <a:t>2/5/18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A1C1-730A-6545-A185-892F78601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7DD4D-524C-9F46-B5E3-A9B252A17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9D537F-8EF6-1C45-BFE2-EA2CC66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issues from the past week</a:t>
            </a:r>
          </a:p>
        </p:txBody>
      </p:sp>
    </p:spTree>
    <p:extLst>
      <p:ext uri="{BB962C8B-B14F-4D97-AF65-F5344CB8AC3E}">
        <p14:creationId xmlns:p14="http://schemas.microsoft.com/office/powerpoint/2010/main" val="354010760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39482</TotalTime>
  <Words>192</Words>
  <Application>Microsoft Macintosh PowerPoint</Application>
  <PresentationFormat>On-screen Show (4:3)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Fermilab_PPT_090815</vt:lpstr>
      <vt:lpstr>FIFE Operations (combined offsite and onsite)</vt:lpstr>
      <vt:lpstr>CMS Operations</vt:lpstr>
      <vt:lpstr>Operational issues from the past week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112</cp:revision>
  <cp:lastPrinted>2014-01-20T19:40:21Z</cp:lastPrinted>
  <dcterms:created xsi:type="dcterms:W3CDTF">2016-11-14T19:42:34Z</dcterms:created>
  <dcterms:modified xsi:type="dcterms:W3CDTF">2018-02-05T21:28:31Z</dcterms:modified>
</cp:coreProperties>
</file>