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7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D50807"/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84" y="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2/5/2018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2/5/2018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2/5/2018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2/5/2018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2/5/2018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2/5/2018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2/5/2018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2/5/2018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2/5/2018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2/5/2018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704850" y="2559050"/>
            <a:ext cx="7526338" cy="11398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z="2800" dirty="0">
                <a:solidFill>
                  <a:schemeClr val="tx1">
                    <a:lumMod val="75000"/>
                  </a:schemeClr>
                </a:solidFill>
                <a:latin typeface="Helvetica" panose="020B0604020202020204" pitchFamily="34" charset="0"/>
                <a:ea typeface="Geneva" pitchFamily="121" charset="-128"/>
              </a:rPr>
              <a:t> Accelerator Status Report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704850" y="5475642"/>
            <a:ext cx="7526338" cy="1382358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endParaRPr lang="en-US" altLang="en-US" sz="1200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endParaRPr lang="en-US" altLang="en-US" sz="1200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endParaRPr lang="en-US" altLang="en-US" sz="1200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Monday</a:t>
            </a:r>
          </a:p>
          <a:p>
            <a:pPr eaLnBrk="1" hangingPunct="1"/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2-5-18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xfrm>
            <a:off x="6717382" y="6515100"/>
            <a:ext cx="1584407" cy="24130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</a:rPr>
              <a:t>2  5  2018</a:t>
            </a: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63596" y="6420883"/>
            <a:ext cx="21276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Weekend accelerator summary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0974" y="0"/>
            <a:ext cx="1846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353535"/>
                </a:solidFill>
                <a:latin typeface="HelveticaNeue"/>
              </a:rPr>
              <a:t> </a:t>
            </a:r>
            <a:endParaRPr lang="en-US" sz="1200" dirty="0"/>
          </a:p>
        </p:txBody>
      </p:sp>
      <p:sp>
        <p:nvSpPr>
          <p:cNvPr id="4" name="TextBox 3"/>
          <p:cNvSpPr txBox="1"/>
          <p:nvPr/>
        </p:nvSpPr>
        <p:spPr>
          <a:xfrm>
            <a:off x="120974" y="276999"/>
            <a:ext cx="3362279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404040"/>
                </a:solidFill>
              </a:rPr>
              <a:t>Friday</a:t>
            </a:r>
          </a:p>
          <a:p>
            <a:r>
              <a:rPr lang="en-US" sz="1200" dirty="0">
                <a:solidFill>
                  <a:srgbClr val="404040"/>
                </a:solidFill>
              </a:rPr>
              <a:t>MI10 LCW pump 2 trip</a:t>
            </a:r>
          </a:p>
          <a:p>
            <a:r>
              <a:rPr lang="en-US" sz="1200" dirty="0">
                <a:solidFill>
                  <a:srgbClr val="404040"/>
                </a:solidFill>
              </a:rPr>
              <a:t>HP3DS </a:t>
            </a:r>
            <a:r>
              <a:rPr lang="en-US" sz="1200" dirty="0" err="1">
                <a:solidFill>
                  <a:srgbClr val="404040"/>
                </a:solidFill>
              </a:rPr>
              <a:t>xfmr</a:t>
            </a:r>
            <a:r>
              <a:rPr lang="en-US" sz="1200" dirty="0">
                <a:solidFill>
                  <a:srgbClr val="404040"/>
                </a:solidFill>
              </a:rPr>
              <a:t> level </a:t>
            </a:r>
          </a:p>
          <a:p>
            <a:r>
              <a:rPr lang="en-US" sz="1200" dirty="0">
                <a:solidFill>
                  <a:srgbClr val="404040"/>
                </a:solidFill>
              </a:rPr>
              <a:t>MIRF14 Bias AC-OI</a:t>
            </a:r>
          </a:p>
          <a:p>
            <a:endParaRPr lang="en-US" sz="1200" dirty="0">
              <a:solidFill>
                <a:srgbClr val="404040"/>
              </a:solidFill>
            </a:endParaRPr>
          </a:p>
          <a:p>
            <a:r>
              <a:rPr lang="en-US" sz="1200" b="1" dirty="0">
                <a:solidFill>
                  <a:srgbClr val="404040"/>
                </a:solidFill>
              </a:rPr>
              <a:t>Saturday</a:t>
            </a:r>
          </a:p>
          <a:p>
            <a:r>
              <a:rPr lang="en-US" sz="1200" dirty="0">
                <a:solidFill>
                  <a:srgbClr val="404040"/>
                </a:solidFill>
              </a:rPr>
              <a:t>Good day</a:t>
            </a:r>
          </a:p>
          <a:p>
            <a:endParaRPr lang="en-US" sz="1200" dirty="0">
              <a:solidFill>
                <a:srgbClr val="404040"/>
              </a:solidFill>
            </a:endParaRPr>
          </a:p>
          <a:p>
            <a:r>
              <a:rPr lang="en-US" sz="1200" b="1" dirty="0">
                <a:solidFill>
                  <a:srgbClr val="404040"/>
                </a:solidFill>
              </a:rPr>
              <a:t>Sunday</a:t>
            </a:r>
          </a:p>
          <a:p>
            <a:r>
              <a:rPr lang="en-US" sz="1200" dirty="0">
                <a:solidFill>
                  <a:srgbClr val="404040"/>
                </a:solidFill>
              </a:rPr>
              <a:t>LRF3 issues</a:t>
            </a:r>
          </a:p>
          <a:p>
            <a:r>
              <a:rPr lang="en-US" sz="1200" dirty="0">
                <a:solidFill>
                  <a:srgbClr val="404040"/>
                </a:solidFill>
              </a:rPr>
              <a:t>MIRF9 deck power. Bypass.</a:t>
            </a:r>
          </a:p>
          <a:p>
            <a:endParaRPr lang="en-US" sz="1200" dirty="0">
              <a:solidFill>
                <a:srgbClr val="404040"/>
              </a:solidFill>
            </a:endParaRPr>
          </a:p>
          <a:p>
            <a:r>
              <a:rPr lang="en-US" sz="1200" b="1" dirty="0">
                <a:solidFill>
                  <a:srgbClr val="404040"/>
                </a:solidFill>
              </a:rPr>
              <a:t>Monday</a:t>
            </a:r>
          </a:p>
          <a:p>
            <a:r>
              <a:rPr lang="en-US" sz="1200" dirty="0">
                <a:solidFill>
                  <a:srgbClr val="404040"/>
                </a:solidFill>
              </a:rPr>
              <a:t>M03 Supervised Access for MT3U magnet change</a:t>
            </a:r>
          </a:p>
          <a:p>
            <a:endParaRPr lang="en-US" sz="1200" dirty="0">
              <a:solidFill>
                <a:srgbClr val="404040"/>
              </a:solidFill>
            </a:endParaRPr>
          </a:p>
          <a:p>
            <a:endParaRPr lang="en-US" sz="1200" dirty="0">
              <a:solidFill>
                <a:srgbClr val="404040"/>
              </a:solidFill>
            </a:endParaRPr>
          </a:p>
          <a:p>
            <a:endParaRPr lang="en-US" sz="1200" dirty="0">
              <a:solidFill>
                <a:srgbClr val="404040"/>
              </a:solidFill>
            </a:endParaRPr>
          </a:p>
          <a:p>
            <a:endParaRPr lang="en-US" sz="1200" b="1" dirty="0">
              <a:solidFill>
                <a:srgbClr val="404040"/>
              </a:solidFill>
            </a:endParaRPr>
          </a:p>
          <a:p>
            <a:endParaRPr lang="en-US" sz="1200" b="1" dirty="0">
              <a:solidFill>
                <a:srgbClr val="40404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64125" y="1317625"/>
            <a:ext cx="297649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Your Shift Plot </a:t>
            </a:r>
          </a:p>
          <a:p>
            <a:r>
              <a:rPr lang="en-US" sz="3600" b="1" dirty="0"/>
              <a:t>could be here!</a:t>
            </a:r>
          </a:p>
          <a:p>
            <a:endParaRPr lang="en-US" sz="3600" b="1" i="1" dirty="0"/>
          </a:p>
          <a:p>
            <a:r>
              <a:rPr lang="en-US" sz="3600" b="1" i="1" dirty="0"/>
              <a:t>Ask me how!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C584DCD-88C2-4AFF-913B-95492A806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3789411" y="1007148"/>
            <a:ext cx="6080543" cy="434324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730</TotalTime>
  <Words>57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MS PGothic</vt:lpstr>
      <vt:lpstr>MS PGothic</vt:lpstr>
      <vt:lpstr>Arial</vt:lpstr>
      <vt:lpstr>Calibri</vt:lpstr>
      <vt:lpstr>Geneva</vt:lpstr>
      <vt:lpstr>Helvetica</vt:lpstr>
      <vt:lpstr>HelveticaNeue</vt:lpstr>
      <vt:lpstr>FNAL_TemplateMac_060514</vt:lpstr>
      <vt:lpstr>Fermilab: Footer Only</vt:lpstr>
      <vt:lpstr> Accelerator Status Report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Weekend status report</dc:title>
  <dc:creator>bd-cap-ccdesk</dc:creator>
  <cp:lastModifiedBy>bd-cap-ccdesk</cp:lastModifiedBy>
  <cp:revision>60</cp:revision>
  <cp:lastPrinted>2014-01-20T19:40:21Z</cp:lastPrinted>
  <dcterms:created xsi:type="dcterms:W3CDTF">2015-11-22T20:18:26Z</dcterms:created>
  <dcterms:modified xsi:type="dcterms:W3CDTF">2018-02-05T14:21:37Z</dcterms:modified>
</cp:coreProperties>
</file>