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5"/>
  </p:notesMasterIdLst>
  <p:handoutMasterIdLst>
    <p:handoutMasterId r:id="rId6"/>
  </p:handoutMasterIdLst>
  <p:sldIdLst>
    <p:sldId id="303" r:id="rId2"/>
    <p:sldId id="301" r:id="rId3"/>
    <p:sldId id="305" r:id="rId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50504E"/>
    <a:srgbClr val="4E4E4E"/>
    <a:srgbClr val="404040"/>
    <a:srgbClr val="004C97"/>
    <a:srgbClr val="63666A"/>
    <a:srgbClr val="99D6EA"/>
    <a:srgbClr val="505050"/>
    <a:srgbClr val="A7A8AA"/>
    <a:srgbClr val="003087"/>
    <a:srgbClr val="0F2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732" autoAdjust="0"/>
    <p:restoredTop sz="93060"/>
  </p:normalViewPr>
  <p:slideViewPr>
    <p:cSldViewPr snapToGrid="0" snapToObjects="1" showGuides="1">
      <p:cViewPr varScale="1">
        <p:scale>
          <a:sx n="89" d="100"/>
          <a:sy n="89" d="100"/>
        </p:scale>
        <p:origin x="952" y="168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2/12/18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2/12/18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7955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389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38694745-97D1-6349-ABC2-8ECA852A41B9}" type="datetime1">
              <a:rPr lang="en-US" smtClean="0"/>
              <a:t>2/12/18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SCD Computing Summary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71D2CB3E-FFD9-A545-9F8F-D708E2D48B95}" type="datetime1">
              <a:rPr lang="en-US" smtClean="0"/>
              <a:t>2/12/18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SCD Computing Summary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6DFE70A7-B969-1F47-BC1B-95E0BE8AB475}" type="datetime1">
              <a:rPr lang="en-US" smtClean="0"/>
              <a:t>2/12/18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SCD Computing Summary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7B895B9-E88A-164A-ABCD-C68821B5A798}" type="datetime1">
              <a:rPr lang="en-US" smtClean="0"/>
              <a:t>2/12/18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SCD Computing Summary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fld id="{F5320D4A-48B0-5A4D-B903-0E20961D9ACF}" type="datetime1">
              <a:rPr lang="en-US" smtClean="0"/>
              <a:t>2/12/18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/>
              <a:t>SCD Computing Summary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AA4491-7EAA-A047-B38A-7A9F83EB1B94}" type="datetime1">
              <a:rPr lang="en-US" smtClean="0"/>
              <a:t>2/12/18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/>
              <a:t>SCD Computing Summary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A7F0AAD5-7682-544D-AEC3-732D1A55A8DD}" type="datetime1">
              <a:rPr lang="en-US" smtClean="0"/>
              <a:t>2/12/18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SCD Computing Summary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fifemon.fnal.gov/monitor/dashboard/db/scd-summary-fif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fifemon-pp.fnal.gov/dashboard/db/scd-summary-cm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228600" y="5043802"/>
            <a:ext cx="8686800" cy="955636"/>
          </a:xfrm>
        </p:spPr>
        <p:txBody>
          <a:bodyPr/>
          <a:lstStyle/>
          <a:p>
            <a:r>
              <a:rPr lang="en-US" sz="1200" dirty="0">
                <a:hlinkClick r:id="rId3"/>
              </a:rPr>
              <a:t>https://fifemon.fnal.gov/monitor/dashboard/db/scd-summary-fife</a:t>
            </a:r>
          </a:p>
          <a:p>
            <a:r>
              <a:rPr lang="en-US" sz="1200" dirty="0">
                <a:hlinkClick r:id="rId3"/>
              </a:rPr>
              <a:t>Sam web server VM went down Monday evening. Rebooted Tuesday morning. </a:t>
            </a:r>
          </a:p>
          <a:p>
            <a:r>
              <a:rPr lang="en-US" sz="1200" dirty="0">
                <a:hlinkClick r:id="rId3"/>
              </a:rPr>
              <a:t>Batch system host became unavailable after yum auto updates Friday morning. Fixed by midmorning 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SCD Computing Summary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FIFE Operations (combined offsite and onsite)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001E8A83-04D0-964E-B6F7-C89BB6318965}" type="datetime1">
              <a:rPr lang="en-US" smtClean="0"/>
              <a:t>2/12/18</a:t>
            </a:fld>
            <a:endParaRPr lang="en-US" dirty="0"/>
          </a:p>
        </p:txBody>
      </p:sp>
      <p:pic>
        <p:nvPicPr>
          <p:cNvPr id="19" name="Picture Placeholder 18">
            <a:extLst>
              <a:ext uri="{FF2B5EF4-FFF2-40B4-BE49-F238E27FC236}">
                <a16:creationId xmlns:a16="http://schemas.microsoft.com/office/drawing/2014/main" id="{D2C0DD20-92D3-124F-8F6F-D68D221410EC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4"/>
          <a:srcRect t="4100" b="410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68038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https://fifemon-pp.fnal.gov/dashboard/db/scd-summary-cms 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SCD Computing Summary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CMS Operations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343BA086-CF1F-384F-8FCC-7210CC12EC44}" type="datetime1">
              <a:rPr lang="en-US" smtClean="0"/>
              <a:t>2/12/18</a:t>
            </a:fld>
            <a:endParaRPr lang="en-US" dirty="0"/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2C97E9D5-C4B2-9B4C-A456-F88F404DB80B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4"/>
          <a:srcRect l="2806" r="280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2790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102C14A1-5C92-1B41-8F28-2F0A262C229D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2"/>
          <a:srcRect t="1566" b="1566"/>
          <a:stretch>
            <a:fillRect/>
          </a:stretch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082622-A24B-C04C-9421-6A6A84B7D32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Continued work with experiments to address inefficiencies by improving workflows.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9A1824-ECCB-154F-9C4D-7D99F2D757A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D7B895B9-E88A-164A-ABCD-C68821B5A798}" type="datetime1">
              <a:rPr lang="en-US" smtClean="0"/>
              <a:t>2/12/18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4D1A66-E22A-F04F-98F5-9A17BFC91D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SCD Computing Summary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950EF9-BFED-8C43-A1F2-3F42373398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F6CC550-3EA3-1246-882E-4224EFA66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Overall efficiency</a:t>
            </a:r>
          </a:p>
        </p:txBody>
      </p:sp>
    </p:spTree>
    <p:extLst>
      <p:ext uri="{BB962C8B-B14F-4D97-AF65-F5344CB8AC3E}">
        <p14:creationId xmlns:p14="http://schemas.microsoft.com/office/powerpoint/2010/main" val="2529785394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FNAL_PowerPoint_4x3_100716</Template>
  <TotalTime>39512</TotalTime>
  <Words>97</Words>
  <Application>Microsoft Macintosh PowerPoint</Application>
  <PresentationFormat>On-screen Show (4:3)</PresentationFormat>
  <Paragraphs>19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ＭＳ Ｐゴシック</vt:lpstr>
      <vt:lpstr>Arial</vt:lpstr>
      <vt:lpstr>Calibri</vt:lpstr>
      <vt:lpstr>Geneva</vt:lpstr>
      <vt:lpstr>Helvetica</vt:lpstr>
      <vt:lpstr>Fermilab_PPT_090815</vt:lpstr>
      <vt:lpstr>FIFE Operations (combined offsite and onsite)</vt:lpstr>
      <vt:lpstr>CMS Operations</vt:lpstr>
      <vt:lpstr>Overall efficiency</vt:lpstr>
    </vt:vector>
  </TitlesOfParts>
  <Company/>
  <LinksUpToDate>false</LinksUpToDate>
  <SharedDoc>false</SharedDoc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114</cp:revision>
  <cp:lastPrinted>2014-01-20T19:40:21Z</cp:lastPrinted>
  <dcterms:created xsi:type="dcterms:W3CDTF">2016-11-14T19:42:34Z</dcterms:created>
  <dcterms:modified xsi:type="dcterms:W3CDTF">2018-02-12T21:28:42Z</dcterms:modified>
</cp:coreProperties>
</file>