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516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Switched to Source B</a:t>
            </a:r>
          </a:p>
          <a:p>
            <a:r>
              <a:rPr lang="en-US" dirty="0"/>
              <a:t>Replaced laser </a:t>
            </a:r>
            <a:r>
              <a:rPr lang="en-US" dirty="0" err="1"/>
              <a:t>notcher</a:t>
            </a:r>
            <a:r>
              <a:rPr lang="en-US" dirty="0"/>
              <a:t> cavity</a:t>
            </a:r>
          </a:p>
          <a:p>
            <a:r>
              <a:rPr lang="en-US" dirty="0"/>
              <a:t>Marx modulator testing at LRF5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</a:t>
            </a:r>
            <a:r>
              <a:rPr lang="en-US" dirty="0" err="1"/>
              <a:t>Preformance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F0592F-867F-428D-8AB5-B31BB9BC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96" y="670254"/>
            <a:ext cx="3143250" cy="228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A766CC-4538-468B-9086-25CC0226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96" y="2956254"/>
            <a:ext cx="3143250" cy="228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A0D942-5C0F-47CB-8422-C41A75558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88601"/>
            <a:ext cx="504017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57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25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</a:t>
            </a:r>
            <a:r>
              <a:rPr lang="en-US"/>
              <a:t>22 mA, ~2.32E17 p/hr.</a:t>
            </a:r>
          </a:p>
          <a:p>
            <a:endParaRPr lang="en-US" dirty="0"/>
          </a:p>
          <a:p>
            <a:r>
              <a:rPr lang="en-US" dirty="0"/>
              <a:t>KRF3 regulation issues</a:t>
            </a:r>
          </a:p>
          <a:p>
            <a:pPr lvl="1"/>
            <a:r>
              <a:rPr lang="en-US" dirty="0"/>
              <a:t>May request 10-15 min. to take a look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74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MS PGothic</vt:lpstr>
      <vt:lpstr>Arial</vt:lpstr>
      <vt:lpstr>Calibri</vt:lpstr>
      <vt:lpstr>Geneva</vt:lpstr>
      <vt:lpstr>Helvetica</vt:lpstr>
      <vt:lpstr>Fermilab_PPT_090815</vt:lpstr>
      <vt:lpstr>Preacc/Linac Weekly Preformance</vt:lpstr>
      <vt:lpstr>Current Conditions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263</cp:revision>
  <cp:lastPrinted>2014-01-20T19:40:21Z</cp:lastPrinted>
  <dcterms:created xsi:type="dcterms:W3CDTF">2014-01-03T20:18:13Z</dcterms:created>
  <dcterms:modified xsi:type="dcterms:W3CDTF">2018-02-09T14:51:39Z</dcterms:modified>
</cp:coreProperties>
</file>