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https://fifemon.fnal.gov/monitor/dashboard/db/scd-summary-fife</a:t>
            </a:r>
          </a:p>
          <a:p>
            <a:r>
              <a:rPr lang="en-US" sz="1200" dirty="0">
                <a:hlinkClick r:id="rId3"/>
              </a:rPr>
              <a:t>Intermittent raid failures on specific class of dcache hardware. Under investigaton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2/19/18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06FDDF9-7F65-0544-9D8A-91C46C8754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6516" b="16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https://fifemon-pp.fnal.gov/dashboard/db/scd-summary-cms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2/19/18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945D556-B5CF-1F4B-896A-D102544CBB5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8409" b="8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Continued work with experiments to address inefficiencies by improving workflows.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BD6EFC3-ABBD-4248-A856-9BF20D93EC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152" r="1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39525</TotalTime>
  <Words>80</Words>
  <Application>Microsoft Macintosh PowerPoint</Application>
  <PresentationFormat>On-screen Show (4:3)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115</cp:revision>
  <cp:lastPrinted>2014-01-20T19:40:21Z</cp:lastPrinted>
  <dcterms:created xsi:type="dcterms:W3CDTF">2016-11-14T19:42:34Z</dcterms:created>
  <dcterms:modified xsi:type="dcterms:W3CDTF">2018-02-19T20:23:37Z</dcterms:modified>
</cp:coreProperties>
</file>