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8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2/14/2018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2/14/2018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2/14/2018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2/14/2018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2/14/2018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2/14/2018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2/14/2018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2/14/2018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2/14/2018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2/14/2018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2/14/2018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2/14/2018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Operations Summary	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John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Kuharik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9:00</a:t>
            </a:r>
          </a:p>
          <a:p>
            <a:pPr eaLnBrk="1" hangingPunct="1"/>
            <a:r>
              <a:rPr lang="en-US" altLang="en-US">
                <a:latin typeface="Helvetica" panose="020B0604020202020204" pitchFamily="34" charset="0"/>
                <a:ea typeface="Geneva" pitchFamily="121" charset="-128"/>
              </a:rPr>
              <a:t>14 February 2018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Past 48 hours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000" dirty="0">
                <a:latin typeface="Helvetica" panose="020B0604020202020204" pitchFamily="34" charset="0"/>
                <a:ea typeface="Geneva" pitchFamily="121" charset="-128"/>
              </a:rPr>
              <a:t>Monday</a:t>
            </a:r>
          </a:p>
          <a:p>
            <a:pPr lvl="1"/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AP0 ventilation fan belts replaced</a:t>
            </a:r>
          </a:p>
          <a:p>
            <a:pPr lvl="1"/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NS2 LCW trip</a:t>
            </a:r>
          </a:p>
          <a:p>
            <a:pPr lvl="1"/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NBPMOV </a:t>
            </a:r>
            <a:r>
              <a:rPr lang="en-US" altLang="en-US" sz="1800" dirty="0" err="1">
                <a:latin typeface="Helvetica" panose="020B0604020202020204" pitchFamily="34" charset="0"/>
                <a:ea typeface="Geneva" pitchFamily="121" charset="-128"/>
              </a:rPr>
              <a:t>Numi</a:t>
            </a:r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 orbit verifier node needed reboot</a:t>
            </a:r>
          </a:p>
          <a:p>
            <a:pPr lvl="1"/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Muon campus 16 extraction studies with 1.4s timeline</a:t>
            </a:r>
          </a:p>
          <a:p>
            <a:r>
              <a:rPr lang="en-US" altLang="en-US" sz="2000" dirty="0">
                <a:latin typeface="Helvetica" panose="020B0604020202020204" pitchFamily="34" charset="0"/>
                <a:ea typeface="Geneva" pitchFamily="121" charset="-128"/>
              </a:rPr>
              <a:t>Tuesday</a:t>
            </a:r>
          </a:p>
          <a:p>
            <a:pPr lvl="1"/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Steady running</a:t>
            </a:r>
          </a:p>
          <a:p>
            <a:r>
              <a:rPr lang="en-US" altLang="en-US" sz="2000" dirty="0">
                <a:latin typeface="Helvetica" panose="020B0604020202020204" pitchFamily="34" charset="0"/>
                <a:ea typeface="Geneva" pitchFamily="121" charset="-128"/>
              </a:rPr>
              <a:t>Wednesday</a:t>
            </a:r>
          </a:p>
          <a:p>
            <a:pPr lvl="1"/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Handful of </a:t>
            </a:r>
            <a:r>
              <a:rPr lang="en-US" altLang="en-US" sz="1800" dirty="0" err="1">
                <a:latin typeface="Helvetica" panose="020B0604020202020204" pitchFamily="34" charset="0"/>
                <a:ea typeface="Geneva" pitchFamily="121" charset="-128"/>
              </a:rPr>
              <a:t>Linac</a:t>
            </a:r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 and Booster minor RF trips</a:t>
            </a:r>
          </a:p>
          <a:p>
            <a:pPr lvl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2/14/2018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6"/>
          <p:cNvSpPr>
            <a:spLocks noGrp="1"/>
          </p:cNvSpPr>
          <p:nvPr>
            <p:ph type="dt" sz="quarter" idx="1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FC989388-6A8B-4527-A0DF-C8A7637E0C2C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2/14/2018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3" name="Footer Placeholder 7"/>
          <p:cNvSpPr>
            <a:spLocks noGrp="1"/>
          </p:cNvSpPr>
          <p:nvPr>
            <p:ph type="ftr" sz="quarter" idx="1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FD91EB4-79BF-4A41-A482-F90208C3BB4B}"/>
              </a:ext>
            </a:extLst>
          </p:cNvPr>
          <p:cNvPicPr>
            <a:picLocks noGrp="1" noChangeAspect="1"/>
          </p:cNvPicPr>
          <p:nvPr>
            <p:ph sz="half" idx="13"/>
          </p:nvPr>
        </p:nvPicPr>
        <p:blipFill>
          <a:blip r:embed="rId2"/>
          <a:stretch>
            <a:fillRect/>
          </a:stretch>
        </p:blipFill>
        <p:spPr>
          <a:xfrm>
            <a:off x="598170" y="111166"/>
            <a:ext cx="8287646" cy="591974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A36A12D-F2D8-4A6E-8DA3-09EB662B8F45}"/>
              </a:ext>
            </a:extLst>
          </p:cNvPr>
          <p:cNvSpPr txBox="1"/>
          <p:nvPr/>
        </p:nvSpPr>
        <p:spPr>
          <a:xfrm>
            <a:off x="2710927" y="666974"/>
            <a:ext cx="3076687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Current conditions</a:t>
            </a:r>
          </a:p>
          <a:p>
            <a:r>
              <a:rPr lang="en-US" dirty="0" err="1"/>
              <a:t>Numi</a:t>
            </a:r>
            <a:r>
              <a:rPr lang="en-US" dirty="0"/>
              <a:t>: 	707 kW</a:t>
            </a:r>
          </a:p>
          <a:p>
            <a:r>
              <a:rPr lang="en-US" dirty="0" err="1"/>
              <a:t>BnB</a:t>
            </a:r>
            <a:r>
              <a:rPr lang="en-US" dirty="0"/>
              <a:t>: 	7.7e16 p/h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29</TotalTime>
  <Words>63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Operations Summary </vt:lpstr>
      <vt:lpstr>Past 48 hours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Summary</dc:title>
  <dc:creator>bd-cap-ccdesk</dc:creator>
  <cp:lastModifiedBy>bd-cap-ccdesk</cp:lastModifiedBy>
  <cp:revision>5</cp:revision>
  <cp:lastPrinted>2014-01-20T19:40:21Z</cp:lastPrinted>
  <dcterms:created xsi:type="dcterms:W3CDTF">2018-01-10T14:15:47Z</dcterms:created>
  <dcterms:modified xsi:type="dcterms:W3CDTF">2018-02-14T14:35:55Z</dcterms:modified>
</cp:coreProperties>
</file>