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668" r:id="rId2"/>
    <p:sldMasterId id="2147483910" r:id="rId3"/>
  </p:sldMasterIdLst>
  <p:notesMasterIdLst>
    <p:notesMasterId r:id="rId8"/>
  </p:notesMasterIdLst>
  <p:sldIdLst>
    <p:sldId id="668" r:id="rId4"/>
    <p:sldId id="1021" r:id="rId5"/>
    <p:sldId id="1009" r:id="rId6"/>
    <p:sldId id="1024" r:id="rId7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430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53" autoAdjust="0"/>
    <p:restoredTop sz="94624" autoAdjust="0"/>
  </p:normalViewPr>
  <p:slideViewPr>
    <p:cSldViewPr>
      <p:cViewPr varScale="1">
        <p:scale>
          <a:sx n="84" d="100"/>
          <a:sy n="84" d="100"/>
        </p:scale>
        <p:origin x="139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58"/>
    </p:cViewPr>
  </p:sorterViewPr>
  <p:notesViewPr>
    <p:cSldViewPr>
      <p:cViewPr varScale="1">
        <p:scale>
          <a:sx n="58" d="100"/>
          <a:sy n="58" d="100"/>
        </p:scale>
        <p:origin x="-205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36DA45E-D0DF-4844-A677-50A97EDA7D6B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8CF13CB-7F00-4EDC-80F0-4A19D6B271D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74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BC5F2B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BC5F2B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2631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53B08-DED5-4A8D-8526-CCE212BE1999}" type="datetime1">
              <a:rPr lang="fr-FR" altLang="fr-FR"/>
              <a:pPr>
                <a:defRPr/>
              </a:pPr>
              <a:t>22/02/2018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03CE1-A580-4F9B-B93B-58CE515FB18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84428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BE4F2-672E-4993-A486-4FEE5E320AD5}" type="datetime1">
              <a:rPr lang="fr-FR" altLang="fr-FR"/>
              <a:pPr>
                <a:defRPr/>
              </a:pPr>
              <a:t>22/02/2018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C0157-057A-4796-9F88-42C659BB022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9412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E9902-5A35-4F3D-8054-9DC515B70ABF}" type="datetime1">
              <a:rPr lang="fr-FR" altLang="fr-FR"/>
              <a:pPr>
                <a:defRPr/>
              </a:pPr>
              <a:t>22/02/2018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219E7-5EFF-413F-B1EC-F151194DAD0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88980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AB105-28A9-4F9F-B428-4B86FC9584EA}" type="datetime1">
              <a:rPr lang="fr-FR" altLang="fr-FR"/>
              <a:pPr>
                <a:defRPr/>
              </a:pPr>
              <a:t>22/02/2018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A56BB-2C8F-4CBB-8229-EC8256C82F9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78491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8037086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606624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>
                <a:latin typeface="Helvetica"/>
                <a:cs typeface="Helvetica"/>
              </a:rPr>
              <a:t>22/3/2017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606624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/>
              <a:t>Mark Thomson | protoDUNE-DP Meeting (CERN)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606624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84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0F418-F51B-42C8-A4D6-6F73EBB734F3}" type="datetime1">
              <a:rPr lang="fr-FR" altLang="fr-FR"/>
              <a:pPr>
                <a:defRPr/>
              </a:pPr>
              <a:t>22/02/2018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23434-AB14-48DA-9AC8-0913C8AD144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7406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870BF-DF36-4771-A7B6-122BCFEBACE7}" type="datetime1">
              <a:rPr lang="fr-FR" altLang="fr-FR"/>
              <a:pPr>
                <a:defRPr/>
              </a:pPr>
              <a:t>22/02/2018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90A5C-22B1-4762-AF27-55E604E619A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2548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612F9-C2C8-4215-8A69-C8A5B2FB1ECD}" type="datetime1">
              <a:rPr lang="fr-FR" altLang="fr-FR"/>
              <a:pPr>
                <a:defRPr/>
              </a:pPr>
              <a:t>22/02/2018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3517E-9F8C-4C33-865B-6EA093FEED7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13821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58F7E-504A-4926-B021-4763CB438002}" type="datetime1">
              <a:rPr lang="fr-FR" altLang="fr-FR"/>
              <a:pPr>
                <a:defRPr/>
              </a:pPr>
              <a:t>22/02/2018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64C0F-AAD4-4BED-900F-7564221B9EB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31912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27D74-51BB-4AF2-A426-620323CD447A}" type="datetime1">
              <a:rPr lang="fr-FR" altLang="fr-FR"/>
              <a:pPr>
                <a:defRPr/>
              </a:pPr>
              <a:t>22/02/2018</a:t>
            </a:fld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48E7A-47B3-4F87-A320-B186DF23A08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363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D218C-16A7-4A61-8807-CAB7A3A0D7D8}" type="datetime1">
              <a:rPr lang="fr-FR" altLang="fr-FR"/>
              <a:pPr>
                <a:defRPr/>
              </a:pPr>
              <a:t>22/02/2018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381FC-88F9-4B3A-975C-369C7F06909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39282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5"/>
          <p:cNvSpPr txBox="1">
            <a:spLocks noGrp="1"/>
          </p:cNvSpPr>
          <p:nvPr userDrawn="1"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0998D5C1-46A9-47AE-901E-04C49029E071}" type="slidenum">
              <a:rPr lang="fr-FR" altLang="fr-FR" sz="1200" smtClean="0">
                <a:solidFill>
                  <a:srgbClr val="898989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cxnSp>
        <p:nvCxnSpPr>
          <p:cNvPr id="4" name="Connecteur droit 3"/>
          <p:cNvCxnSpPr/>
          <p:nvPr userDrawn="1"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80469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8EB30-2CD1-4C91-B545-4F2553594FC2}" type="datetime1">
              <a:rPr lang="fr-FR" altLang="fr-FR"/>
              <a:pPr>
                <a:defRPr/>
              </a:pPr>
              <a:t>22/02/2018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94C6B-EF0B-4586-AA47-B40D8BEBF28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53923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BC5F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BC5F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DUNElogoFINAL5.6.15_type-0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243" y="212150"/>
            <a:ext cx="3598105" cy="214097"/>
          </a:xfrm>
          <a:prstGeom prst="rect">
            <a:avLst/>
          </a:prstGeom>
        </p:spPr>
      </p:pic>
      <p:pic>
        <p:nvPicPr>
          <p:cNvPr id="5" name="Picture 4" descr="DUNElogoFINAL5.6.15_noType-01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6733" y="5974039"/>
            <a:ext cx="1370067" cy="557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059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36B50E-3DFA-4FC7-9C02-77088F1C7635}" type="datetime1">
              <a:rPr lang="fr-FR" altLang="fr-FR">
                <a:latin typeface="Verdana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22/02/2018</a:t>
            </a:fld>
            <a:endParaRPr lang="fr-FR" altLang="fr-FR"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26C9DC-C0A4-4F31-B23F-CB62344617D7}" type="slidenum">
              <a:rPr lang="fr-FR" altLang="fr-FR">
                <a:latin typeface="Verdana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357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606624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r>
              <a:rPr lang="en-GB">
                <a:latin typeface="Helvetica"/>
                <a:cs typeface="Helvetica"/>
              </a:rPr>
              <a:t>22/3/2017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606624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 defTabSz="457200">
              <a:defRPr/>
            </a:pPr>
            <a:r>
              <a:rPr lang="en-GB"/>
              <a:t>Mark Thomson | protoDUNE-DP Meeting (CERN)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606624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 defTabSz="457200">
              <a:defRPr/>
            </a:pPr>
            <a:fld id="{0C39C72E-2A13-EB4D-AD45-6D4E6ACAED8D}" type="slidenum">
              <a:rPr lang="en-US"/>
              <a:pPr defTabSz="457200">
                <a:defRPr/>
              </a:pPr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50032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282" y="6514034"/>
            <a:ext cx="772868" cy="326075"/>
          </a:xfrm>
          <a:prstGeom prst="rect">
            <a:avLst/>
          </a:prstGeom>
        </p:spPr>
      </p:pic>
      <p:pic>
        <p:nvPicPr>
          <p:cNvPr id="9" name="Picture 8" descr="Colour logo RGB_DM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629" y="6592354"/>
            <a:ext cx="1082998" cy="22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02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fnal.gov/event/16522/" TargetMode="External"/><Relationship Id="rId2" Type="http://schemas.openxmlformats.org/officeDocument/2006/relationships/hyperlink" Target="https://indico.fnal.gov/event/16511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700808"/>
            <a:ext cx="8218488" cy="1143000"/>
          </a:xfrm>
        </p:spPr>
        <p:txBody>
          <a:bodyPr/>
          <a:lstStyle/>
          <a:p>
            <a:r>
              <a:rPr lang="en-US" dirty="0"/>
              <a:t>Dual Phase Electronics </a:t>
            </a:r>
            <a:r>
              <a:rPr lang="en-US" dirty="0" smtClean="0"/>
              <a:t>Consortium Meeting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</a:t>
            </a:r>
            <a:r>
              <a:rPr lang="en-US" dirty="0" smtClean="0"/>
              <a:t>Introduction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692" y="3403490"/>
            <a:ext cx="8221663" cy="1721069"/>
          </a:xfrm>
        </p:spPr>
        <p:txBody>
          <a:bodyPr/>
          <a:lstStyle/>
          <a:p>
            <a:r>
              <a:rPr lang="en-US" dirty="0"/>
              <a:t>Dario Autiero (IPNL Lyon</a:t>
            </a:r>
            <a:r>
              <a:rPr lang="en-US" dirty="0" smtClean="0"/>
              <a:t>) and Takuya Hasegawa (KEK)</a:t>
            </a:r>
          </a:p>
          <a:p>
            <a:r>
              <a:rPr lang="en-US" dirty="0" smtClean="0"/>
              <a:t>February 22</a:t>
            </a:r>
            <a:r>
              <a:rPr lang="en-US" dirty="0" smtClean="0"/>
              <a:t>,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4" name="AutoShape 2" descr="https://mmm.cern.ch/owa/attachment.ashx?id=RgAAAAA9BqUaArYwRKxA%2bMvNYu3gBwCTgR0NacwbRZ5jcPhXbfxOAAAACnTGAAC5tCE5yaZqRK4JI5vhMWQ1AADsLQzwAAAJ&amp;attcnt=1&amp;attid0=BAAAAAAA&amp;attcid0=EFF81891-0B92-44BF-9F9C-256B75BD6233%40guest-network.net"/>
          <p:cNvSpPr>
            <a:spLocks noChangeAspect="1" noChangeArrowheads="1"/>
          </p:cNvSpPr>
          <p:nvPr/>
        </p:nvSpPr>
        <p:spPr bwMode="auto">
          <a:xfrm>
            <a:off x="63500" y="-136525"/>
            <a:ext cx="7820025" cy="440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53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052736"/>
            <a:ext cx="8538368" cy="166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67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630CE81-36B8-410B-B549-800FB177BB64}"/>
              </a:ext>
            </a:extLst>
          </p:cNvPr>
          <p:cNvSpPr txBox="1"/>
          <p:nvPr/>
        </p:nvSpPr>
        <p:spPr>
          <a:xfrm>
            <a:off x="203640" y="476672"/>
            <a:ext cx="892899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Last </a:t>
            </a:r>
            <a:r>
              <a:rPr lang="en-US" sz="1600" dirty="0" smtClean="0"/>
              <a:t>Consortium</a:t>
            </a:r>
            <a:r>
              <a:rPr lang="en-US" sz="1600" dirty="0" smtClean="0"/>
              <a:t> </a:t>
            </a:r>
            <a:r>
              <a:rPr lang="en-US" sz="1600" dirty="0" smtClean="0"/>
              <a:t>M</a:t>
            </a:r>
            <a:r>
              <a:rPr lang="en-US" sz="1600" dirty="0" smtClean="0"/>
              <a:t>eeting at CERN during DUNE collaboration meeting on 30/1:</a:t>
            </a:r>
            <a:endParaRPr lang="en-US" sz="1600" dirty="0" smtClean="0"/>
          </a:p>
          <a:p>
            <a:r>
              <a:rPr lang="en-US" sz="1600" dirty="0">
                <a:hlinkClick r:id="rId2"/>
              </a:rPr>
              <a:t>https://indico.fnal.gov/event/16511</a:t>
            </a:r>
            <a:r>
              <a:rPr lang="en-US" sz="1600" dirty="0" smtClean="0">
                <a:hlinkClick r:id="rId2"/>
              </a:rPr>
              <a:t>/</a:t>
            </a:r>
            <a:endParaRPr lang="en-US" sz="1600" dirty="0"/>
          </a:p>
          <a:p>
            <a:r>
              <a:rPr lang="en-US" sz="1600" dirty="0" smtClean="0"/>
              <a:t>A new TB meeting is foreseen today:</a:t>
            </a:r>
            <a:endParaRPr lang="en-US" sz="1600" dirty="0"/>
          </a:p>
          <a:p>
            <a:r>
              <a:rPr lang="en-US" sz="1600" dirty="0">
                <a:hlinkClick r:id="rId3"/>
              </a:rPr>
              <a:t>https://indico.fnal.gov/event/16522</a:t>
            </a:r>
            <a:r>
              <a:rPr lang="en-US" sz="1600" dirty="0" smtClean="0">
                <a:hlinkClick r:id="rId3"/>
              </a:rPr>
              <a:t>/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A</a:t>
            </a:r>
            <a:r>
              <a:rPr lang="en-US" sz="1600" dirty="0" smtClean="0"/>
              <a:t>ll documents requested by the LBNC were completed, all documents accessible from Project </a:t>
            </a:r>
            <a:r>
              <a:rPr lang="en-US" sz="1600" dirty="0" err="1" smtClean="0"/>
              <a:t>Offfice</a:t>
            </a:r>
            <a:r>
              <a:rPr lang="en-US" sz="1600" dirty="0" smtClean="0"/>
              <a:t> page:</a:t>
            </a:r>
          </a:p>
          <a:p>
            <a:r>
              <a:rPr lang="en-US" sz="1600" dirty="0"/>
              <a:t>https://</a:t>
            </a:r>
            <a:r>
              <a:rPr lang="en-US" sz="1600" dirty="0" smtClean="0"/>
              <a:t>web.fnal.gov/collaboration/DUNE/DUNE%20Project/SitePages/DUNE%20Project%20Office.aspx</a:t>
            </a:r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DAQ interface document: </a:t>
            </a:r>
            <a:r>
              <a:rPr lang="en-US" sz="1400" b="1" dirty="0" err="1"/>
              <a:t>DocDB</a:t>
            </a:r>
            <a:r>
              <a:rPr lang="en-US" sz="1400" b="1" dirty="0"/>
              <a:t> </a:t>
            </a:r>
            <a:r>
              <a:rPr lang="en-US" sz="1400" b="1" dirty="0" smtClean="0"/>
              <a:t>6778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CRP interface document: </a:t>
            </a:r>
            <a:r>
              <a:rPr lang="en-US" sz="1400" b="1" dirty="0" err="1" smtClean="0"/>
              <a:t>DocDB</a:t>
            </a:r>
            <a:r>
              <a:rPr lang="en-US" sz="1400" b="1" dirty="0" smtClean="0"/>
              <a:t> 6751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PD interface document: </a:t>
            </a:r>
            <a:r>
              <a:rPr lang="en-US" sz="1400" b="1" dirty="0" err="1"/>
              <a:t>DocDB</a:t>
            </a:r>
            <a:r>
              <a:rPr lang="en-US" sz="1400" b="1" dirty="0"/>
              <a:t> </a:t>
            </a:r>
            <a:r>
              <a:rPr lang="en-US" sz="1400" b="1" dirty="0" smtClean="0"/>
              <a:t>6772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Slow control interface </a:t>
            </a:r>
            <a:r>
              <a:rPr lang="en-US" sz="1400" b="1" dirty="0"/>
              <a:t>document: </a:t>
            </a:r>
            <a:r>
              <a:rPr lang="en-US" sz="1400" b="1" dirty="0" err="1"/>
              <a:t>DocDB</a:t>
            </a:r>
            <a:r>
              <a:rPr lang="en-US" sz="1400" b="1" dirty="0"/>
              <a:t> </a:t>
            </a:r>
            <a:r>
              <a:rPr lang="en-US" sz="1400" b="1" dirty="0" smtClean="0"/>
              <a:t>6784</a:t>
            </a:r>
            <a:endParaRPr lang="en-US" sz="1400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Detector and Facilities (LBNF) interface document: </a:t>
            </a:r>
            <a:r>
              <a:rPr lang="en-US" sz="1400" b="1" dirty="0" err="1"/>
              <a:t>DocDB</a:t>
            </a:r>
            <a:r>
              <a:rPr lang="en-US" sz="1400" b="1" dirty="0"/>
              <a:t> </a:t>
            </a:r>
            <a:r>
              <a:rPr lang="en-US" sz="1400" b="1" dirty="0" smtClean="0"/>
              <a:t>6982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Underground Installation Team interface document: </a:t>
            </a:r>
            <a:r>
              <a:rPr lang="en-US" sz="1400" b="1" dirty="0" err="1"/>
              <a:t>DocDB</a:t>
            </a:r>
            <a:r>
              <a:rPr lang="en-US" sz="1400" b="1" dirty="0"/>
              <a:t> </a:t>
            </a:r>
            <a:r>
              <a:rPr lang="en-US" sz="1400" b="1" dirty="0" smtClean="0"/>
              <a:t>7009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Integration Facility interface document + questionnaire: </a:t>
            </a:r>
            <a:r>
              <a:rPr lang="en-US" sz="1400" b="1" dirty="0" err="1"/>
              <a:t>DocDB</a:t>
            </a:r>
            <a:r>
              <a:rPr lang="en-US" sz="1400" b="1" dirty="0"/>
              <a:t> </a:t>
            </a:r>
            <a:r>
              <a:rPr lang="en-US" sz="1400" b="1" dirty="0" smtClean="0"/>
              <a:t>7036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Calibration Task Force interface document: </a:t>
            </a:r>
            <a:r>
              <a:rPr lang="en-US" sz="1400" b="1" dirty="0" err="1"/>
              <a:t>DocDB</a:t>
            </a:r>
            <a:r>
              <a:rPr lang="en-US" sz="1400" b="1" dirty="0"/>
              <a:t> </a:t>
            </a:r>
            <a:r>
              <a:rPr lang="en-US" sz="1400" b="1" dirty="0" smtClean="0"/>
              <a:t>7063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Physics interface document:</a:t>
            </a:r>
            <a:r>
              <a:rPr lang="en-US" sz="1400" b="1" dirty="0"/>
              <a:t> </a:t>
            </a:r>
            <a:r>
              <a:rPr lang="en-US" sz="1400" b="1" dirty="0" err="1"/>
              <a:t>DocDB</a:t>
            </a:r>
            <a:r>
              <a:rPr lang="en-US" sz="1400" b="1" dirty="0"/>
              <a:t> </a:t>
            </a:r>
            <a:r>
              <a:rPr lang="en-US" sz="1400" b="1" dirty="0" smtClean="0"/>
              <a:t>7090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Software interface document: </a:t>
            </a:r>
            <a:r>
              <a:rPr lang="en-US" sz="1400" b="1" dirty="0" err="1"/>
              <a:t>DocDB</a:t>
            </a:r>
            <a:r>
              <a:rPr lang="en-US" sz="1400" b="1" dirty="0"/>
              <a:t> </a:t>
            </a:r>
            <a:r>
              <a:rPr lang="en-US" sz="1400" b="1" dirty="0" smtClean="0"/>
              <a:t>7117</a:t>
            </a:r>
            <a:endParaRPr lang="en-US" sz="14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Risks document (following discussion at last TB meeting): </a:t>
            </a:r>
            <a:r>
              <a:rPr lang="en-US" sz="1400" b="1" dirty="0" err="1"/>
              <a:t>DocDB</a:t>
            </a:r>
            <a:r>
              <a:rPr lang="en-US" sz="1400" b="1" dirty="0"/>
              <a:t> </a:t>
            </a:r>
            <a:r>
              <a:rPr lang="en-US" sz="1400" b="1" dirty="0" smtClean="0"/>
              <a:t>7171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Requirements document: </a:t>
            </a:r>
            <a:r>
              <a:rPr lang="en-US" sz="1400" b="1" dirty="0" err="1"/>
              <a:t>DocDB</a:t>
            </a:r>
            <a:r>
              <a:rPr lang="en-US" sz="1400" b="1" dirty="0"/>
              <a:t> </a:t>
            </a:r>
            <a:r>
              <a:rPr lang="en-US" sz="1400" b="1" dirty="0" smtClean="0"/>
              <a:t>6428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Strategy document:</a:t>
            </a:r>
            <a:r>
              <a:rPr lang="en-US" sz="1400" b="1" dirty="0"/>
              <a:t> </a:t>
            </a:r>
            <a:r>
              <a:rPr lang="en-US" sz="1400" b="1" dirty="0" err="1"/>
              <a:t>DocDB</a:t>
            </a:r>
            <a:r>
              <a:rPr lang="en-US" sz="1400" b="1" dirty="0"/>
              <a:t> </a:t>
            </a:r>
            <a:r>
              <a:rPr lang="en-US" sz="1400" b="1" dirty="0" smtClean="0"/>
              <a:t>7207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Milestones: </a:t>
            </a:r>
            <a:r>
              <a:rPr lang="en-US" sz="1400" b="1" dirty="0" err="1"/>
              <a:t>DocDB</a:t>
            </a:r>
            <a:r>
              <a:rPr lang="en-US" sz="1400" b="1" dirty="0"/>
              <a:t> </a:t>
            </a:r>
            <a:r>
              <a:rPr lang="en-US" sz="1400" b="1" dirty="0" smtClean="0"/>
              <a:t>6407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9552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630CE81-36B8-410B-B549-800FB177BB64}"/>
              </a:ext>
            </a:extLst>
          </p:cNvPr>
          <p:cNvSpPr txBox="1"/>
          <p:nvPr/>
        </p:nvSpPr>
        <p:spPr>
          <a:xfrm>
            <a:off x="203640" y="476672"/>
            <a:ext cx="89289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DP Electronics presentation to LBNC this Monday:</a:t>
            </a:r>
          </a:p>
          <a:p>
            <a:r>
              <a:rPr lang="en-US" sz="1600" dirty="0" smtClean="0"/>
              <a:t>(see file in attachment to this </a:t>
            </a:r>
            <a:r>
              <a:rPr lang="en-US" sz="1600" dirty="0" err="1" smtClean="0"/>
              <a:t>indico</a:t>
            </a:r>
            <a:r>
              <a:rPr lang="en-US" sz="1600" dirty="0" smtClean="0"/>
              <a:t> page)</a:t>
            </a:r>
          </a:p>
          <a:p>
            <a:r>
              <a:rPr lang="en-US" sz="1600" dirty="0" smtClean="0">
                <a:sym typeface="Wingdings" panose="05000000000000000000" pitchFamily="2" charset="2"/>
              </a:rPr>
              <a:t> </a:t>
            </a:r>
            <a:r>
              <a:rPr lang="en-US" sz="1600" dirty="0" smtClean="0"/>
              <a:t>Well received by LBNC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What next ?</a:t>
            </a:r>
          </a:p>
          <a:p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Improve versions of all these documents especially for what concerns underground installation planning and technical details</a:t>
            </a:r>
          </a:p>
          <a:p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Include in WBS items costs</a:t>
            </a:r>
          </a:p>
          <a:p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Finish TP editing: discussion today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29728602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20603</TotalTime>
  <Words>221</Words>
  <Application>Microsoft Office PowerPoint</Application>
  <PresentationFormat>Affichage à l'écran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4</vt:i4>
      </vt:variant>
    </vt:vector>
  </HeadingPairs>
  <TitlesOfParts>
    <vt:vector size="15" baseType="lpstr">
      <vt:lpstr>ＭＳ Ｐゴシック</vt:lpstr>
      <vt:lpstr>Arial</vt:lpstr>
      <vt:lpstr>Calibri</vt:lpstr>
      <vt:lpstr>Geneva</vt:lpstr>
      <vt:lpstr>Helvetica</vt:lpstr>
      <vt:lpstr>Lucida Grande</vt:lpstr>
      <vt:lpstr>Verdana</vt:lpstr>
      <vt:lpstr>Wingdings</vt:lpstr>
      <vt:lpstr>Dune Template_051215</vt:lpstr>
      <vt:lpstr>Conception personnalisée</vt:lpstr>
      <vt:lpstr>LBNF Content-Footer Theme</vt:lpstr>
      <vt:lpstr>Dual Phase Electronics Consortium Meeting       Introduction 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Dario Autiero</dc:creator>
  <cp:lastModifiedBy>.</cp:lastModifiedBy>
  <cp:revision>958</cp:revision>
  <cp:lastPrinted>2015-04-13T16:10:31Z</cp:lastPrinted>
  <dcterms:created xsi:type="dcterms:W3CDTF">2012-12-10T15:55:54Z</dcterms:created>
  <dcterms:modified xsi:type="dcterms:W3CDTF">2018-02-22T12:12:14Z</dcterms:modified>
</cp:coreProperties>
</file>