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8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5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</a:t>
            </a:r>
            <a:r>
              <a:rPr lang="en-US" dirty="0"/>
              <a:t>2</a:t>
            </a:r>
            <a:r>
              <a:rPr lang="en-US" dirty="0" smtClean="0"/>
              <a:t>/5/18 </a:t>
            </a:r>
            <a:r>
              <a:rPr lang="en-US" dirty="0"/>
              <a:t>– </a:t>
            </a:r>
            <a:r>
              <a:rPr lang="en-US" dirty="0" smtClean="0"/>
              <a:t>2</a:t>
            </a:r>
            <a:r>
              <a:rPr lang="en-US" dirty="0" smtClean="0"/>
              <a:t>/23/18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63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8065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9832" y="93221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004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5338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2145" y="3056801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DOGL3 Flow Switch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2107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8065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98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3357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54806" y="93458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3293" y="9442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93303" y="2243340"/>
            <a:ext cx="1463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Capture/Transition Issues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946995" y="2359013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BRF8 Cable Fault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3145927" y="2156552"/>
            <a:ext cx="1632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Access to  replace BRF16 Cavity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08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59080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59580" y="84778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19840" y="82681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6258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1480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8144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23941" y="8676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8305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22725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875" y="9038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93326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05396" y="9000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05563" y="89825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48332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11806" y="9093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2526949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MKS06 Cable  Termi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5269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53239" y="85689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262319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9939" y="8786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3476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27983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15242" y="8590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82175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74313" y="8814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00567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5848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5228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163880" y="8583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72141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1839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72505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57176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5824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52668" y="81970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43484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69669" y="8538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53978" y="8729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47143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49211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29634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24354" y="8829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39911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476968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6" name="TextBox 66"/>
          <p:cNvSpPr txBox="1"/>
          <p:nvPr/>
        </p:nvSpPr>
        <p:spPr>
          <a:xfrm>
            <a:off x="3085214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1269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34740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86829" y="94122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078603" y="92163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62108" y="95080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87646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85644" y="94072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760161" y="9383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375666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13773" y="9073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98647" y="8911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78616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420105" y="92839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1" name="TextBox 66"/>
          <p:cNvSpPr txBox="1"/>
          <p:nvPr/>
        </p:nvSpPr>
        <p:spPr>
          <a:xfrm>
            <a:off x="3052524" y="93140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695029" y="9251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318124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9177" y="8859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56036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17995" y="90131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40124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84878" y="89738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8" name="TextBox 66"/>
          <p:cNvSpPr txBox="1"/>
          <p:nvPr/>
        </p:nvSpPr>
        <p:spPr>
          <a:xfrm>
            <a:off x="3086372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847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53366" y="8963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6504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24313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226920" y="91779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06998" y="92734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473045" y="9143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739900" y="90740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52723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58767" y="99883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918083" y="98751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207550" y="993652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799048" y="9958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442341" y="10032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687348" y="9958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62882" y="9502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174890" y="952673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793998" y="94793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411731" y="94326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039640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253211" y="95575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25140" y="9722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235999" y="97448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841481" y="9965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484876" y="99090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748208" y="98987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8945" y="8848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182705" y="89596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808561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453135" y="8928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2438860" y="3267781"/>
            <a:ext cx="176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Access, BRF21 installed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1904" y="5410200"/>
            <a:ext cx="4641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Currently </a:t>
            </a:r>
            <a:r>
              <a:rPr lang="en-US" sz="1200" dirty="0" smtClean="0"/>
              <a:t>$15 ~</a:t>
            </a:r>
            <a:r>
              <a:rPr lang="en-US" sz="1200" dirty="0" smtClean="0"/>
              <a:t>4.5E12 94% </a:t>
            </a:r>
            <a:r>
              <a:rPr lang="en-US" sz="1200" dirty="0" smtClean="0"/>
              <a:t>$1D </a:t>
            </a:r>
            <a:r>
              <a:rPr lang="en-US" sz="1200" dirty="0" smtClean="0"/>
              <a:t>~4.5 </a:t>
            </a:r>
            <a:r>
              <a:rPr lang="en-US" sz="1200" dirty="0" smtClean="0"/>
              <a:t>E12 </a:t>
            </a:r>
            <a:r>
              <a:rPr lang="en-US" sz="1200" dirty="0" smtClean="0"/>
              <a:t>94%,  $1C 4.5E12 94</a:t>
            </a:r>
            <a:r>
              <a:rPr lang="en-US" sz="1200" dirty="0" smtClean="0"/>
              <a:t>%,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</a:t>
            </a:r>
            <a:r>
              <a:rPr lang="en-US" sz="1200" dirty="0"/>
              <a:t>$13 </a:t>
            </a:r>
            <a:r>
              <a:rPr lang="en-US" sz="1200" dirty="0" smtClean="0"/>
              <a:t>5.3E11 91%.  Beam </a:t>
            </a:r>
            <a:r>
              <a:rPr lang="en-US" sz="1200" dirty="0" err="1" smtClean="0"/>
              <a:t>NuMI</a:t>
            </a:r>
            <a:r>
              <a:rPr lang="en-US" sz="1200" dirty="0" smtClean="0"/>
              <a:t>, BNB, </a:t>
            </a:r>
            <a:r>
              <a:rPr lang="en-US" sz="1200" dirty="0" smtClean="0"/>
              <a:t>Muon </a:t>
            </a:r>
            <a:r>
              <a:rPr lang="en-US" sz="1200" dirty="0" smtClean="0"/>
              <a:t>Campus and </a:t>
            </a:r>
            <a:r>
              <a:rPr lang="en-US" sz="1200" dirty="0" smtClean="0"/>
              <a:t>SY120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General tuning to maintain beam quality and intensity to downstream users.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HLRF BRF4 modulator Sola PS problem developed.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Repaired failed PLC vacuum controls and 3 ion pump ps.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15446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013652" y="9161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1191982" y="917698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452775" y="93528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03782" y="89596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247126" y="905547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874877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2497445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089948" y="8777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177245" y="896242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718077" y="8667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223081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307687" y="89089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931193" y="89590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2586964" y="9025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3229774" y="88486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Tu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3906264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6133735" y="3474154"/>
            <a:ext cx="2669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Downtime: </a:t>
            </a:r>
            <a:r>
              <a:rPr lang="en-US" sz="1200" dirty="0" smtClean="0"/>
              <a:t>95 </a:t>
            </a:r>
            <a:r>
              <a:rPr lang="en-US" sz="1200" dirty="0" smtClean="0"/>
              <a:t>min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Vacuum PLC/ion pump PS failed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Booster LLRF/damper  instability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BRF4 modulator Sola PS. problems</a:t>
            </a:r>
            <a:endParaRPr lang="en-US" sz="1200" dirty="0" smtClean="0"/>
          </a:p>
        </p:txBody>
      </p:sp>
      <p:sp>
        <p:nvSpPr>
          <p:cNvPr id="194" name="TextBox 193"/>
          <p:cNvSpPr txBox="1"/>
          <p:nvPr/>
        </p:nvSpPr>
        <p:spPr>
          <a:xfrm>
            <a:off x="4518576" y="87984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Th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3262001" y="3631384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Access period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836" y="940729"/>
            <a:ext cx="3286984" cy="25577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79120"/>
            <a:ext cx="5726872" cy="4754880"/>
          </a:xfrm>
          <a:prstGeom prst="rect">
            <a:avLst/>
          </a:prstGeom>
        </p:spPr>
      </p:pic>
      <p:sp>
        <p:nvSpPr>
          <p:cNvPr id="147" name="TextBox 146"/>
          <p:cNvSpPr txBox="1"/>
          <p:nvPr/>
        </p:nvSpPr>
        <p:spPr>
          <a:xfrm>
            <a:off x="4528066" y="5434018"/>
            <a:ext cx="4641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Request</a:t>
            </a:r>
            <a:r>
              <a:rPr lang="en-US" sz="1200" b="1" dirty="0" smtClean="0"/>
              <a:t>:</a:t>
            </a: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1 hr. opportunistic  DT for BRF4 modulator replacement. 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Continued request for low impact/parasitic Booster beam studies</a:t>
            </a:r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40991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11471</TotalTime>
  <Words>263</Words>
  <Application>Microsoft Office PowerPoint</Application>
  <PresentationFormat>On-screen Show (4:3)</PresentationFormat>
  <Paragraphs>150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310</cp:revision>
  <dcterms:created xsi:type="dcterms:W3CDTF">2014-12-05T13:27:43Z</dcterms:created>
  <dcterms:modified xsi:type="dcterms:W3CDTF">2018-02-23T14:32:55Z</dcterms:modified>
</cp:coreProperties>
</file>