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303" r:id="rId2"/>
    <p:sldId id="301" r:id="rId3"/>
    <p:sldId id="305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2" autoAdjust="0"/>
    <p:restoredTop sz="93060"/>
  </p:normalViewPr>
  <p:slideViewPr>
    <p:cSldViewPr snapToGrid="0" snapToObjects="1" showGuides="1">
      <p:cViewPr varScale="1">
        <p:scale>
          <a:sx n="89" d="100"/>
          <a:sy n="89" d="100"/>
        </p:scale>
        <p:origin x="952" y="1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9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8694745-97D1-6349-ABC2-8ECA852A41B9}" type="datetime1">
              <a:rPr lang="en-US" smtClean="0"/>
              <a:t>3/5/18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1D2CB3E-FFD9-A545-9F8F-D708E2D48B95}" type="datetime1">
              <a:rPr lang="en-US" smtClean="0"/>
              <a:t>3/5/18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DFE70A7-B969-1F47-BC1B-95E0BE8AB475}" type="datetime1">
              <a:rPr lang="en-US" smtClean="0"/>
              <a:t>3/5/18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7B895B9-E88A-164A-ABCD-C68821B5A798}" type="datetime1">
              <a:rPr lang="en-US" smtClean="0"/>
              <a:t>3/5/18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5320D4A-48B0-5A4D-B903-0E20961D9ACF}" type="datetime1">
              <a:rPr lang="en-US" smtClean="0"/>
              <a:t>3/5/18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A4491-7EAA-A047-B38A-7A9F83EB1B94}" type="datetime1">
              <a:rPr lang="en-US" smtClean="0"/>
              <a:t>3/5/18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F0AAD5-7682-544D-AEC3-732D1A55A8DD}" type="datetime1">
              <a:rPr lang="en-US" smtClean="0"/>
              <a:t>3/5/18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.fnal.gov/monitor/dashboard/db/scd-summary-fif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-pp.fnal.gov/dashboard/db/scd-summary-cm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5043802"/>
            <a:ext cx="8686800" cy="955636"/>
          </a:xfrm>
        </p:spPr>
        <p:txBody>
          <a:bodyPr/>
          <a:lstStyle/>
          <a:p>
            <a:r>
              <a:rPr lang="en-US" sz="1200" dirty="0">
                <a:hlinkClick r:id="rId3"/>
              </a:rPr>
              <a:t>https://fifemon.fnal.gov/monitor/dashboard/db/scd-summary-fife</a:t>
            </a:r>
          </a:p>
          <a:p>
            <a:r>
              <a:rPr lang="en-US" sz="1200" dirty="0">
                <a:hlinkClick r:id="rId3"/>
              </a:rPr>
              <a:t>Intermittent raid failures on specific class of dcache hardware. Under investigaton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FIFE Operations (combined offsite and onsite)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01E8A83-04D0-964E-B6F7-C89BB6318965}" type="datetime1">
              <a:rPr lang="en-US" smtClean="0"/>
              <a:t>3/5/18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CACBC8C-C186-E84A-A450-789166E125A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t="12190" b="12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803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https://fifemon-pp.fnal.gov/dashboard/db/scd-summary-cms </a:t>
            </a:r>
          </a:p>
          <a:p>
            <a:r>
              <a:rPr lang="en-US" dirty="0">
                <a:hlinkClick r:id="rId3"/>
              </a:rPr>
              <a:t>Cluster is still in transition – being upgraded to SLF7 and docker containers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Operations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3BA086-CF1F-384F-8FCC-7210CC12EC44}" type="datetime1">
              <a:rPr lang="en-US" smtClean="0"/>
              <a:t>3/5/18</a:t>
            </a:fld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A3B320B-A92F-E846-A90D-E1F889126F7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t="1262" b="12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9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82622-A24B-C04C-9421-6A6A84B7D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Continued work with experiments to address inefficiencies by improving workflows.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A1824-ECCB-154F-9C4D-7D99F2D757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7B895B9-E88A-164A-ABCD-C68821B5A798}" type="datetime1">
              <a:rPr lang="en-US" smtClean="0"/>
              <a:t>3/5/18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D1A66-E22A-F04F-98F5-9A17BFC91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50EF9-BFED-8C43-A1F2-3F4237339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6CC550-3EA3-1246-882E-4224EFA6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efficiency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ADAE41A-6F87-DA44-A6FB-212E0B3EA53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4689" r="146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978539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39646</TotalTime>
  <Words>93</Words>
  <Application>Microsoft Macintosh PowerPoint</Application>
  <PresentationFormat>On-screen Show (4:3)</PresentationFormat>
  <Paragraphs>19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Geneva</vt:lpstr>
      <vt:lpstr>Helvetica</vt:lpstr>
      <vt:lpstr>Fermilab_PPT_090815</vt:lpstr>
      <vt:lpstr>FIFE Operations (combined offsite and onsite)</vt:lpstr>
      <vt:lpstr>CMS Operations</vt:lpstr>
      <vt:lpstr>Overall efficiency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119</cp:revision>
  <cp:lastPrinted>2014-01-20T19:40:21Z</cp:lastPrinted>
  <dcterms:created xsi:type="dcterms:W3CDTF">2016-11-14T19:42:34Z</dcterms:created>
  <dcterms:modified xsi:type="dcterms:W3CDTF">2018-03-05T21:22:57Z</dcterms:modified>
</cp:coreProperties>
</file>