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2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6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3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C96E-E7A6-0F43-AE05-446C98BFDD4D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2A9A-5592-A14B-A899-D629EE43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PD/APA/CE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Warner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Segreto</a:t>
            </a:r>
            <a:endParaRPr lang="en-US" dirty="0" smtClean="0"/>
          </a:p>
          <a:p>
            <a:r>
              <a:rPr lang="en-US" dirty="0" smtClean="0"/>
              <a:t>3/1/18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0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949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Baseline PD Cable Routing: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60949"/>
            <a:ext cx="3704384" cy="52157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APA frame contains 10 PD modules</a:t>
            </a:r>
          </a:p>
          <a:p>
            <a:pPr lvl="1"/>
            <a:r>
              <a:rPr lang="en-US" dirty="0" smtClean="0"/>
              <a:t>5 per side</a:t>
            </a:r>
          </a:p>
          <a:p>
            <a:r>
              <a:rPr lang="en-US" dirty="0" smtClean="0"/>
              <a:t>All 10 cables from the lower APA also have to sun through the upper APA (10 cables per side total in upper frame)</a:t>
            </a:r>
          </a:p>
          <a:p>
            <a:r>
              <a:rPr lang="en-US" dirty="0" smtClean="0"/>
              <a:t>Current plan calls for running cables inside APA side tubes</a:t>
            </a:r>
            <a:endParaRPr lang="en-US" dirty="0"/>
          </a:p>
        </p:txBody>
      </p:sp>
      <p:pic>
        <p:nvPicPr>
          <p:cNvPr id="4" name="Picture 3" descr="screenshot7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85" y="2018534"/>
            <a:ext cx="5032952" cy="306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6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2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Alternate Cable Routing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272"/>
            <a:ext cx="3488198" cy="49688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possible alternate routing scheme is under consideration</a:t>
            </a:r>
          </a:p>
          <a:p>
            <a:pPr lvl="1"/>
            <a:r>
              <a:rPr lang="en-US" dirty="0" smtClean="0"/>
              <a:t>Route cables inside APA frame rather than inside tube</a:t>
            </a:r>
          </a:p>
          <a:p>
            <a:pPr lvl="1"/>
            <a:r>
              <a:rPr lang="en-US" dirty="0" smtClean="0"/>
              <a:t>Still requires penetrations into side tubes for connecting to modules</a:t>
            </a:r>
          </a:p>
          <a:p>
            <a:pPr lvl="1"/>
            <a:r>
              <a:rPr lang="en-US" dirty="0" smtClean="0"/>
              <a:t>Additional holes in top and bottom frames may also be required</a:t>
            </a:r>
            <a:endParaRPr lang="en-US" dirty="0"/>
          </a:p>
        </p:txBody>
      </p:sp>
      <p:pic>
        <p:nvPicPr>
          <p:cNvPr id="4" name="Picture 3" descr="screenshot12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98" y="1157272"/>
            <a:ext cx="4562274" cy="476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0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9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Cable Routing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291"/>
            <a:ext cx="8229600" cy="54384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Although other cable selections are still possible, we will assume that the PD cable area will not exceed that required for 10 Cat-6 cables per APA (as in </a:t>
            </a:r>
            <a:r>
              <a:rPr lang="en-US" dirty="0" err="1"/>
              <a:t>p</a:t>
            </a:r>
            <a:r>
              <a:rPr lang="en-US" dirty="0" err="1" smtClean="0"/>
              <a:t>rotoDUNE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Current baseline design envisions installing PD cables in the APAs prior to wire wrapping</a:t>
            </a:r>
          </a:p>
          <a:p>
            <a:r>
              <a:rPr lang="en-US" dirty="0" smtClean="0"/>
              <a:t>We assume that there will be a connector junction at the following locations</a:t>
            </a:r>
          </a:p>
          <a:p>
            <a:pPr lvl="1"/>
            <a:r>
              <a:rPr lang="en-US" dirty="0" smtClean="0"/>
              <a:t>At the junction between lower and upper APA frame (to facilitate installation into the cryostat)</a:t>
            </a:r>
          </a:p>
          <a:p>
            <a:pPr lvl="1"/>
            <a:r>
              <a:rPr lang="en-US" dirty="0" smtClean="0"/>
              <a:t>At the top of the upper APA (for all PD cables) to facilitate APA stringing and cable routing)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Important CE cable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make sure no signal interference (either way)</a:t>
            </a:r>
          </a:p>
          <a:p>
            <a:r>
              <a:rPr lang="en-US" dirty="0" smtClean="0"/>
              <a:t>Need to plan order of installation such that CE cables don’t interfere with PD installation through side tunes (impact on order of installation?)</a:t>
            </a:r>
          </a:p>
          <a:p>
            <a:r>
              <a:rPr lang="en-US" dirty="0" smtClean="0"/>
              <a:t>Need to make sure that any CE cables in central APA tube do not interfere with PD installation</a:t>
            </a:r>
          </a:p>
          <a:p>
            <a:r>
              <a:rPr lang="en-US" dirty="0" smtClean="0"/>
              <a:t>Need to plan cable routing and cable trays to facilitate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1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519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Important PD Cable/APA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331"/>
            <a:ext cx="8229600" cy="5276376"/>
          </a:xfrm>
        </p:spPr>
        <p:txBody>
          <a:bodyPr>
            <a:normAutofit/>
          </a:bodyPr>
          <a:lstStyle/>
          <a:p>
            <a:r>
              <a:rPr lang="en-US" dirty="0" smtClean="0"/>
              <a:t>Need to understand if cable routing inside APA frame (alternate proposal) causes insurmountable problems for frame design (extra holes in frame)</a:t>
            </a:r>
          </a:p>
          <a:p>
            <a:r>
              <a:rPr lang="en-US" dirty="0" smtClean="0"/>
              <a:t>Need to insure pre-installing cables does not interfere with wire </a:t>
            </a:r>
            <a:r>
              <a:rPr lang="en-US" dirty="0"/>
              <a:t>w</a:t>
            </a:r>
            <a:r>
              <a:rPr lang="en-US" dirty="0" smtClean="0"/>
              <a:t>rapping operations</a:t>
            </a:r>
          </a:p>
          <a:p>
            <a:r>
              <a:rPr lang="en-US" dirty="0" smtClean="0"/>
              <a:t>Need to find space in top-bottom frame junction for PD cable connectors</a:t>
            </a:r>
          </a:p>
          <a:p>
            <a:r>
              <a:rPr lang="en-US" dirty="0" smtClean="0"/>
              <a:t>Need to plan order of installation and supply chain logistics for cables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6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9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Current PD System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439"/>
            <a:ext cx="8229600" cy="52833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CSU (Warner) will act as initial primary contact between the PD system and the CE and APA systems for cabling.</a:t>
            </a:r>
          </a:p>
          <a:p>
            <a:r>
              <a:rPr lang="en-US" dirty="0" smtClean="0"/>
              <a:t>It would be great if we had particular points of contact within those groups to advance interface plans.</a:t>
            </a:r>
          </a:p>
          <a:p>
            <a:pPr lvl="1"/>
            <a:r>
              <a:rPr lang="en-US" dirty="0" smtClean="0"/>
              <a:t>We would welcome regular (every other week?) focused meetings between PD, CE and APA contacts for at least the next few months while this interface is further defined</a:t>
            </a:r>
          </a:p>
          <a:p>
            <a:r>
              <a:rPr lang="en-US" dirty="0" smtClean="0"/>
              <a:t>We hope to take advantage of the CE test stand planned for FNAL to study interfaces between CE and PD cables</a:t>
            </a:r>
          </a:p>
          <a:p>
            <a:r>
              <a:rPr lang="en-US" dirty="0" smtClean="0"/>
              <a:t>We think that it is critical that the PD be involved in integration testing (at Ash River?) to test installation plans.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4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476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PD/APA/CE Interface</vt:lpstr>
      <vt:lpstr>Baseline PD Cable Routing:</vt:lpstr>
      <vt:lpstr>Alternate Cable Routing Option</vt:lpstr>
      <vt:lpstr>Cable Routing Assumptions</vt:lpstr>
      <vt:lpstr>Important CE cable interfaces</vt:lpstr>
      <vt:lpstr>Important PD Cable/APA Interfaces</vt:lpstr>
      <vt:lpstr>Current PD System Planning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PD/APA/CE Interface</dc:title>
  <dc:creator>David Warner</dc:creator>
  <cp:lastModifiedBy>David Warner</cp:lastModifiedBy>
  <cp:revision>5</cp:revision>
  <dcterms:created xsi:type="dcterms:W3CDTF">2018-03-01T00:40:11Z</dcterms:created>
  <dcterms:modified xsi:type="dcterms:W3CDTF">2018-03-01T01:19:17Z</dcterms:modified>
</cp:coreProperties>
</file>