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3/5/2018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Weekend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5,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139849" y="194734"/>
            <a:ext cx="4317998" cy="63669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BNB Horn PS: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Vcap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limit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inc.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PMAG toggled from fast slew rate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Booster EAPS tripped on LCW flow (Sat)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Saturday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BRF7 FBS yard breaker trip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Spare BRF19 sparked/turned back off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LRF3 Driver Anode OV (Sun)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BNB MI-12 Berm chipmunk/FSV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Cycled MI20 LCW pond to 60 HP: sup temp</a:t>
            </a:r>
          </a:p>
          <a:p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Sunday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B. West Gal Per 23 AC unit 480V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brkr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trip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Opened rollup door/fans placed</a:t>
            </a:r>
          </a:p>
          <a:p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BRF15 sparking w/no beam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Turned off Sun due to excessive sparking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Turned back on Mon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7CECFF-174F-473A-9F72-377DA8A3F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20617" y="937229"/>
            <a:ext cx="6560613" cy="46861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90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2" y="8849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656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kWatts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50.3 E12</a:t>
            </a: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7.43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 Hz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MC-1 open access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812</TotalTime>
  <Words>132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72 Hour Weekend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121</cp:revision>
  <cp:lastPrinted>2017-11-20T14:45:05Z</cp:lastPrinted>
  <dcterms:created xsi:type="dcterms:W3CDTF">2015-11-15T15:32:11Z</dcterms:created>
  <dcterms:modified xsi:type="dcterms:W3CDTF">2018-03-05T14:41:44Z</dcterms:modified>
</cp:coreProperties>
</file>