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C68B-C32A-4DDA-A079-74387254B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68290-7210-4D9C-BA34-42FB4BD20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897C0-1A61-40B2-BC45-DAAA0475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3C7E9-DD83-4885-9E9F-6C685B27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C0946-FCB7-4F2C-80FD-555ABD2A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00AA-1E0A-497D-BF1B-C322F991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558C-15B8-4745-B769-EC709D972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336FB-C2FA-4A20-B4E6-273FA9CC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4536-4BBE-4A38-822F-48E86735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AEAB2-DBDF-4801-BE4B-E18AC6B5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4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81F55-1383-4855-8F4C-DD287ABFD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B4E02-D45D-442F-8956-2012C7589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D36D8-34D3-408F-AB5C-673A6693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21F20-9847-4376-829F-67DC1B5F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2D90B-F7AB-429A-BB80-7C1587FFD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FCE2-0C7F-4CC9-8340-FCC883BC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372B-8F1A-4002-BAF0-42FF5580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114E3-93B9-4E84-B643-278766DD3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B8C51-4A7B-4ED3-ADFC-77BD77C4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FBA8C-74B4-4A76-B08E-C068A8B9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5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CDC0-02B8-467D-98D3-0FFD8B88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220BA-6890-4A10-B725-290CC4A45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E8823-38A9-491B-8830-985B9843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34A40-FCD2-4E81-8B5D-3FD713EB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71456-46BD-4B89-A12F-A8374A30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3F61-4B45-4F85-8EF1-6E65A132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A2515-10A4-4BEF-A487-6C90680F2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DDAA7-C34C-4479-8597-3A5A86F41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9F7E3-3AD9-4E61-8264-0AE7C1FC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EAF74-951F-4451-BB43-5CB1556E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A82A0-5899-4DF3-829C-E61A389B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8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BFD59-762F-4B3C-A481-21A8AD3A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E37D9-44EC-42B3-BFBF-FD1988418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3949C-EF88-42DE-A758-3A6305194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0AC77-0EF4-4777-9EA0-3E169E7A2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57A2E-6963-440D-8298-CC647C7E6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408AF-643D-4CB7-9556-3781FD89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0F2E4-7DF3-4CCC-9C1B-33919261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D7854-6088-4578-92D7-BD229C86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BAE3-D0FB-4D78-90F4-3D8AF66A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CF869-9130-492A-B8B3-5262F2C4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3F9D4-81B0-4D5B-AF40-F227A13B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D51EB-2E96-4DD6-A923-0C2A4FB1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0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E9CC3-4BC5-48A0-ADDF-0E5275A5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0ADCF-AA67-45A5-AF9B-DB94356C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88B20-152F-4077-B0CB-07120473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AEA3-E9F5-4AB5-8F6B-5765284A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A165-B2ED-45B1-9E0F-D1BD46D9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D7553-330E-4B11-8C8A-76AAF3A55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9EF1E-D845-4CFA-BB37-F7B9932F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F7765-1E64-4AF0-9485-EE3540F5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5C7A0-35AA-4249-90F4-5C3AB089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F1DB-42FB-45DD-A1C0-42E6801A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984771-F519-415E-80C5-D9DA4E942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BD825-E890-47BE-BF72-D78CC44D9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17044-1BBF-4F62-8A33-5CE879BF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43603-6BA2-45F0-AE6D-B1DA2269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754AF-C911-4313-8C71-A27BAE66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478B2-68AA-4909-951A-6C6BEB48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4612-72B6-46B8-94F7-B2FB299A2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DFA61-C833-48AC-9FD9-B59D8106F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209B-FAAC-4257-AEAD-02ECDDFFD36F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434BD-8A39-41DD-8BC4-73957E800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29AFF-A590-4415-AF2D-6D0871589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8F-F4BC-4604-80C5-2952A4D4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1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93AA-CEEC-40CB-B888-B36DAD582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Wednesday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0AF0E-E2AF-4F10-B085-F1C884873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2018-03-07</a:t>
            </a:r>
          </a:p>
        </p:txBody>
      </p:sp>
    </p:spTree>
    <p:extLst>
      <p:ext uri="{BB962C8B-B14F-4D97-AF65-F5344CB8AC3E}">
        <p14:creationId xmlns:p14="http://schemas.microsoft.com/office/powerpoint/2010/main" val="363577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A9C5D-868A-423D-9636-A4B999885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5180" y="987014"/>
            <a:ext cx="6865172" cy="49036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2A58B1-79E5-4A83-8115-EDB9385284C3}"/>
              </a:ext>
            </a:extLst>
          </p:cNvPr>
          <p:cNvSpPr txBox="1"/>
          <p:nvPr/>
        </p:nvSpPr>
        <p:spPr>
          <a:xfrm>
            <a:off x="295835" y="255494"/>
            <a:ext cx="579517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Accessed SY F1 to reset vacuum valve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P1 and P2 regulation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Booster Period 23 AC unit repaired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LRF5 PA Filament trip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RFQ  Driver Power issues during tornado drill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Scheduled downtime: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LRF3 &amp; LRF1 resistor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MI8 LCW instrumentation found misconfigured, re-wired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NuMI</a:t>
            </a:r>
            <a:r>
              <a:rPr lang="en-US" sz="1600" dirty="0"/>
              <a:t> Absorber and Alcoves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New code added to NBPMOV, rebooted multiple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D18 and </a:t>
            </a:r>
            <a:r>
              <a:rPr lang="en-US" sz="1600" dirty="0" err="1"/>
              <a:t>Elog</a:t>
            </a:r>
            <a:r>
              <a:rPr lang="en-US" sz="1600" dirty="0"/>
              <a:t>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Muon Campus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 Studies had issues with MIRF06, exerts investigated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F:MT4W ramping issues, experts repaired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MI-20 LCW temperature regulation issues, cycled to 60HP pump</a:t>
            </a:r>
          </a:p>
          <a:p>
            <a:endParaRPr lang="en-US" sz="1600" dirty="0"/>
          </a:p>
          <a:p>
            <a:r>
              <a:rPr lang="en-US" sz="1600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RFQ 4616 trips, experts investigating regulation scripts</a:t>
            </a:r>
          </a:p>
          <a:p>
            <a:endParaRPr lang="en-US" sz="1600" dirty="0"/>
          </a:p>
          <a:p>
            <a:r>
              <a:rPr lang="en-US" sz="1600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Beam to </a:t>
            </a:r>
            <a:r>
              <a:rPr lang="en-US" sz="1600" dirty="0" err="1"/>
              <a:t>NuMI</a:t>
            </a:r>
            <a:r>
              <a:rPr lang="en-US" sz="1600" dirty="0"/>
              <a:t>, BNB and </a:t>
            </a:r>
            <a:r>
              <a:rPr lang="en-US" sz="1600" dirty="0" err="1"/>
              <a:t>MTest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421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9:00</dc:title>
  <dc:creator>bd-cap-ccdesk</dc:creator>
  <cp:lastModifiedBy>bd-cap-ccdesk</cp:lastModifiedBy>
  <cp:revision>11</cp:revision>
  <dcterms:created xsi:type="dcterms:W3CDTF">2018-03-07T14:12:59Z</dcterms:created>
  <dcterms:modified xsi:type="dcterms:W3CDTF">2018-03-07T14:50:48Z</dcterms:modified>
</cp:coreProperties>
</file>