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Problem with uboone conditions database on Friday – too many connections. Server rebooted. Under investigation.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3/12/18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270DD7A-53B4-FD42-B881-F8B6DF21234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6743" b="6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SLF7 upgrade finished.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3/12/18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410FE31-2E08-7B45-A859-EE9EFD050C6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9187" b="9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2622-A24B-C04C-9421-6A6A84B7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Continued work with experiments to address inefficiencies by improving workflows.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1824-ECCB-154F-9C4D-7D99F2D757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3/12/18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A66-E22A-F04F-98F5-9A17BFC9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0EF9-BFED-8C43-A1F2-3F423733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C550-3EA3-1246-882E-4224EFA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efficiency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00A1D13-1CB9-1A41-8028-6FDE2B6F338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4256" b="4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785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39684</TotalTime>
  <Words>62</Words>
  <Application>Microsoft Macintosh PowerPoint</Application>
  <PresentationFormat>On-screen Show (4:3)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Overall efficiency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121</cp:revision>
  <cp:lastPrinted>2014-01-20T19:40:21Z</cp:lastPrinted>
  <dcterms:created xsi:type="dcterms:W3CDTF">2016-11-14T19:42:34Z</dcterms:created>
  <dcterms:modified xsi:type="dcterms:W3CDTF">2018-03-12T19:42:37Z</dcterms:modified>
</cp:coreProperties>
</file>