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8"/>
  </p:notesMasterIdLst>
  <p:handoutMasterIdLst>
    <p:handoutMasterId r:id="rId9"/>
  </p:handoutMasterIdLst>
  <p:sldIdLst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3" autoAdjust="0"/>
    <p:restoredTop sz="94712"/>
  </p:normalViewPr>
  <p:slideViewPr>
    <p:cSldViewPr snapToGrid="0" snapToObjects="1" showGuides="1">
      <p:cViewPr varScale="1">
        <p:scale>
          <a:sx n="120" d="100"/>
          <a:sy n="120" d="100"/>
        </p:scale>
        <p:origin x="180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mber.everbridge.net/index/453003085611188/#/log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FDC45-6F9B-7349-8854-7AF99CB2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32" y="0"/>
            <a:ext cx="7291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EB8FF-8449-8C47-ADEE-D08BE5BD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37953"/>
            <a:ext cx="8672513" cy="5592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Everbridge</a:t>
            </a:r>
            <a:r>
              <a:rPr lang="en-US" dirty="0"/>
              <a:t> test uncovered: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dirty="0"/>
              <a:t>Notification data previously set by some users was changed while we were fixing a oracle bug – There isn’t a development </a:t>
            </a:r>
            <a:r>
              <a:rPr lang="en-US" dirty="0" err="1"/>
              <a:t>Everbridge</a:t>
            </a:r>
            <a:r>
              <a:rPr lang="en-US" dirty="0"/>
              <a:t> site and an incorrect file was transmitted</a:t>
            </a:r>
          </a:p>
          <a:p>
            <a:endParaRPr lang="en-US" sz="600" dirty="0"/>
          </a:p>
          <a:p>
            <a:r>
              <a:rPr lang="en-US" dirty="0"/>
              <a:t>Some accounts were deleted – due to workday data entry error – end dates were not updated when badge renewed</a:t>
            </a:r>
          </a:p>
          <a:p>
            <a:endParaRPr lang="en-US" sz="600" dirty="0"/>
          </a:p>
          <a:p>
            <a:r>
              <a:rPr lang="en-US" dirty="0"/>
              <a:t>EVERYONE SHOULD LOG INTO EVERBRIDGE AND CHECK/FIX THEIR ACCOUNT:    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sz="2000" dirty="0">
                <a:hlinkClick r:id="rId2"/>
              </a:rPr>
              <a:t>https://member.everbridge.net/index/453003085611188/#/login</a:t>
            </a:r>
            <a:endParaRPr lang="en-US" sz="2000" dirty="0"/>
          </a:p>
          <a:p>
            <a:r>
              <a:rPr lang="en-US" dirty="0"/>
              <a:t>Open a ticket if you need help.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LHCOPN – Primary and secondary links both cut last Thursday, the tertiary link continue to work (at a lower rate)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 center had issues with x3000, x3131, x3414, x4038 on Saturday</a:t>
            </a:r>
          </a:p>
          <a:p>
            <a:r>
              <a:rPr lang="en-US" dirty="0"/>
              <a:t> ATT fixed bad line on Monday 3/12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B7AC9-40E6-4042-8EA4-098FF8B6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3085"/>
            <a:ext cx="8686800" cy="427877"/>
          </a:xfrm>
        </p:spPr>
        <p:txBody>
          <a:bodyPr/>
          <a:lstStyle/>
          <a:p>
            <a:r>
              <a:rPr lang="en-US" dirty="0"/>
              <a:t>CCD Week of March 6-12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8000-A010-8C45-97DE-BC66046E64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3/12/18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B3F0-3812-DA4B-9ACB-9F169AE5D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990BB-6CEB-B049-8F8B-00D3A81D2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340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E7BB5D23BA4AA35FAE13869F3B54" ma:contentTypeVersion="53" ma:contentTypeDescription="Create a new document." ma:contentTypeScope="" ma:versionID="8635348765deb783bdcd1e4bb47c714e">
  <xsd:schema xmlns:xsd="http://www.w3.org/2001/XMLSchema" xmlns:xs="http://www.w3.org/2001/XMLSchema" xmlns:p="http://schemas.microsoft.com/office/2006/metadata/properties" xmlns:ns2="0684d57e-1e2d-4e4e-b964-3c7a0f1fc74b" targetNamespace="http://schemas.microsoft.com/office/2006/metadata/properties" ma:root="true" ma:fieldsID="21611531ee49f553ae99eab5cdc38f4c" ns2:_=""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4d57e-1e2d-4e4e-b964-3c7a0f1fc74b">-457-11</_dlc_DocId>
    <_dlc_DocIdUrl xmlns="0684d57e-1e2d-4e4e-b964-3c7a0f1fc74b">
      <Url>https://fermipoint.fnal.gov/organization/cs/metrics/_layouts/15/DocIdRedir.aspx?ID=-457-11</Url>
      <Description>-457-11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930A03-3E86-4F29-B76F-DC9860001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0684d57e-1e2d-4e4e-b964-3c7a0f1fc74b"/>
  </ds:schemaRefs>
</ds:datastoreItem>
</file>

<file path=customXml/itemProps4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18020</TotalTime>
  <Words>85</Words>
  <Application>Microsoft Macintosh PowerPoint</Application>
  <PresentationFormat>On-screen Show (4:3)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CCD Week of March 6-12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Jon A Bakken</cp:lastModifiedBy>
  <cp:revision>149</cp:revision>
  <cp:lastPrinted>2014-01-20T19:40:21Z</cp:lastPrinted>
  <dcterms:created xsi:type="dcterms:W3CDTF">2016-10-10T16:25:21Z</dcterms:created>
  <dcterms:modified xsi:type="dcterms:W3CDTF">2018-03-12T19:34:18Z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4569070e-5849-4da7-892c-bfcd53620a21</vt:lpwstr>
  </property>
  <property fmtid="{D5CDD505-2E9C-101B-9397-08002B2CF9AE}" pid="3" name="ContentTypeId">
    <vt:lpwstr>0x010100C6DFE7BB5D23BA4AA35FAE13869F3B54</vt:lpwstr>
  </property>
</Properties>
</file>