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20692"/>
    <a:srgbClr val="830C8C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8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 May 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Stoyan Stoynev | Goals of the “database” workshop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Goals of the “database” workshop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Stoyan Stoynev, FNAL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DB Workshop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 May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Goals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Define which superconducting accelerator magnet test </a:t>
            </a:r>
          </a:p>
          <a:p>
            <a:pPr marL="0" indent="0">
              <a:buNone/>
            </a:pP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    data is relevant for </a:t>
            </a: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sharing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                            (implying also </a:t>
            </a: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analysis</a:t>
            </a: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</a:t>
            </a: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preservation</a:t>
            </a: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marL="0" indent="0">
              <a:buNone/>
            </a:pPr>
            <a:endParaRPr lang="en-US" altLang="en-US" sz="18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rgbClr val="0070C0"/>
                </a:solidFill>
              </a:rPr>
              <a:t>	     At the end of the workshop we should have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		     agreement on core data we want to share.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C0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Agree on </a:t>
            </a: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common procedures/protocols/standards 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     </a:t>
            </a: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(in particular for data taking)</a:t>
            </a:r>
          </a:p>
          <a:p>
            <a:pPr eaLnBrk="1" hangingPunct="1"/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Agree on </a:t>
            </a: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common data formats 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(processed and eventually “raw” data) – even if data is not currently shared</a:t>
            </a:r>
          </a:p>
          <a:p>
            <a:pPr eaLnBrk="1" hangingPunct="1"/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Establish </a:t>
            </a: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procedures and tools for sharing</a:t>
            </a:r>
          </a:p>
          <a:p>
            <a:pPr eaLnBrk="1" hangingPunct="1"/>
            <a:endParaRPr lang="en-US" altLang="en-US" sz="1800" dirty="0">
              <a:solidFill>
                <a:srgbClr val="C0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Review </a:t>
            </a:r>
            <a:r>
              <a:rPr lang="en-US" altLang="en-US" sz="1800" dirty="0">
                <a:solidFill>
                  <a:srgbClr val="C00000"/>
                </a:solidFill>
                <a:latin typeface="Helvetica" panose="020B0604020202020204" pitchFamily="34" charset="0"/>
                <a:ea typeface="Geneva" pitchFamily="121" charset="-128"/>
              </a:rPr>
              <a:t>constraints </a:t>
            </a: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sharing </a:t>
            </a:r>
            <a:endParaRPr lang="en-US" altLang="en-US" sz="18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 May 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Stoyan Stoynev | </a:t>
            </a:r>
            <a:r>
              <a:rPr lang="en-US" sz="1200" dirty="0"/>
              <a:t>Goals of the “database” workshop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Context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42887" y="164782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The </a:t>
            </a:r>
            <a:r>
              <a:rPr lang="en-US" altLang="en-US" sz="2000" dirty="0" err="1">
                <a:latin typeface="Helvetica" panose="020B0604020202020204" pitchFamily="34" charset="0"/>
                <a:ea typeface="Geneva" pitchFamily="121" charset="-128"/>
              </a:rPr>
              <a:t>HiLumi</a:t>
            </a: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 project (for HL LHC) is a good model where we can implement and test all those approaches</a:t>
            </a:r>
            <a:endParaRPr lang="en-US" altLang="en-US" sz="20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0" indent="0" eaLnBrk="1" hangingPunct="1">
              <a:buNone/>
            </a:pPr>
            <a:r>
              <a:rPr lang="en-US" altLang="en-US" sz="18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	- There is ongoing work on all fronts though not necessarily unified so far</a:t>
            </a:r>
          </a:p>
          <a:p>
            <a:pPr eaLnBrk="1" hangingPunct="1"/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There is a larger international effort (magnet labs) related 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     to data sharing </a:t>
            </a:r>
          </a:p>
          <a:p>
            <a:pPr eaLnBrk="1" hangingPunct="1"/>
            <a:endParaRPr lang="en-US" altLang="en-US" sz="20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One can view this workshop as supporting effort to find working solutions on the topics raised</a:t>
            </a:r>
            <a:endParaRPr lang="en-US" altLang="en-US" sz="20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 May 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Stoyan Stoynev | </a:t>
            </a:r>
            <a:r>
              <a:rPr lang="en-US" sz="1200" dirty="0"/>
              <a:t>Goals of the “database” workshop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8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Program for the day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 May 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Stoyan Stoynev | </a:t>
            </a:r>
            <a:r>
              <a:rPr lang="en-US" sz="1200" dirty="0"/>
              <a:t>Goals of the “database” workshop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27E45F-257F-4010-9DFA-556251165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643" y="1611163"/>
            <a:ext cx="4647760" cy="37064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7D9B4F-3E69-40E1-AC51-8A46B9253B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1163"/>
            <a:ext cx="4330829" cy="36545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DE6D4D-D4FF-444C-B7F4-2F7D3B2399F7}"/>
              </a:ext>
            </a:extLst>
          </p:cNvPr>
          <p:cNvSpPr/>
          <p:nvPr/>
        </p:nvSpPr>
        <p:spPr>
          <a:xfrm>
            <a:off x="806450" y="1620455"/>
            <a:ext cx="376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Data and databases - what is this in the workshop context?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0E7898-C882-4FB6-A04B-C802B34C94C5}"/>
              </a:ext>
            </a:extLst>
          </p:cNvPr>
          <p:cNvSpPr/>
          <p:nvPr/>
        </p:nvSpPr>
        <p:spPr>
          <a:xfrm>
            <a:off x="134391" y="3115262"/>
            <a:ext cx="3762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Data distribution in various labs - status. Which data we'd like to share and in which formats?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294EA8-CF9F-48CE-9DB2-5B95FA496540}"/>
              </a:ext>
            </a:extLst>
          </p:cNvPr>
          <p:cNvSpPr/>
          <p:nvPr/>
        </p:nvSpPr>
        <p:spPr>
          <a:xfrm>
            <a:off x="4466403" y="19436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Procedures/protocols for data taking and sharing, preservation.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5C1C83-A74C-482E-9229-7037D9406AF7}"/>
              </a:ext>
            </a:extLst>
          </p:cNvPr>
          <p:cNvSpPr/>
          <p:nvPr/>
        </p:nvSpPr>
        <p:spPr>
          <a:xfrm>
            <a:off x="4572000" y="36546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Standardized data taking, “raw” data.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63547C-D2F5-413C-81BB-6E0A5F692C48}"/>
              </a:ext>
            </a:extLst>
          </p:cNvPr>
          <p:cNvSpPr/>
          <p:nvPr/>
        </p:nvSpPr>
        <p:spPr>
          <a:xfrm>
            <a:off x="5273724" y="4447411"/>
            <a:ext cx="2957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7030A0"/>
                </a:solidFill>
              </a:rPr>
              <a:t>What we want to conclude from the DB workshop.</a:t>
            </a:r>
          </a:p>
        </p:txBody>
      </p:sp>
    </p:spTree>
    <p:extLst>
      <p:ext uri="{BB962C8B-B14F-4D97-AF65-F5344CB8AC3E}">
        <p14:creationId xmlns:p14="http://schemas.microsoft.com/office/powerpoint/2010/main" val="1521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709</TotalTime>
  <Words>166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Goals of the “database” workshop</vt:lpstr>
      <vt:lpstr>Goals</vt:lpstr>
      <vt:lpstr>Context</vt:lpstr>
      <vt:lpstr>Program for the day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 training, quench protection and characterization</dc:title>
  <dc:creator>Stoyan E. Stoynev x 30907N</dc:creator>
  <cp:lastModifiedBy>Stoyan E. Stoynev x 30907N</cp:lastModifiedBy>
  <cp:revision>109</cp:revision>
  <cp:lastPrinted>2014-01-20T19:40:21Z</cp:lastPrinted>
  <dcterms:created xsi:type="dcterms:W3CDTF">2017-12-04T18:44:43Z</dcterms:created>
  <dcterms:modified xsi:type="dcterms:W3CDTF">2018-05-04T13:53:25Z</dcterms:modified>
</cp:coreProperties>
</file>