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29"/>
  </p:notesMasterIdLst>
  <p:handoutMasterIdLst>
    <p:handoutMasterId r:id="rId30"/>
  </p:handoutMasterIdLst>
  <p:sldIdLst>
    <p:sldId id="265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7" r:id="rId13"/>
    <p:sldId id="278" r:id="rId14"/>
    <p:sldId id="279" r:id="rId15"/>
    <p:sldId id="281" r:id="rId16"/>
    <p:sldId id="280" r:id="rId17"/>
    <p:sldId id="284" r:id="rId18"/>
    <p:sldId id="285" r:id="rId19"/>
    <p:sldId id="283" r:id="rId20"/>
    <p:sldId id="286" r:id="rId21"/>
    <p:sldId id="282" r:id="rId22"/>
    <p:sldId id="288" r:id="rId23"/>
    <p:sldId id="287" r:id="rId24"/>
    <p:sldId id="276" r:id="rId25"/>
    <p:sldId id="289" r:id="rId26"/>
    <p:sldId id="290" r:id="rId27"/>
    <p:sldId id="291" r:id="rId2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2D62"/>
    <a:srgbClr val="003087"/>
    <a:srgbClr val="404040"/>
    <a:srgbClr val="505050"/>
    <a:srgbClr val="004C97"/>
    <a:srgbClr val="63666A"/>
    <a:srgbClr val="A7A8AA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napToObjects="1">
      <p:cViewPr varScale="1">
        <p:scale>
          <a:sx n="101" d="100"/>
          <a:sy n="101" d="100"/>
        </p:scale>
        <p:origin x="22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beamssrv1.fnal.gov\mechsupt.bd\public\Deshpande\PROJECTS\Mu2e%20FC-40%20septa%20feedthrough\Data\Velocity%20vertical%20inlet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beamssrv1.fnal.gov\mechsupt.bd\public\Deshpande\PROJECTS\Mu2e%20FC-40%20septa%20feedthrough\Data\Feed%20through%200.5%20in.%20gap\1%20gpm%20profiles%20v2.0\All%20profil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beamssrv1.fnal.gov\mechsupt.bd\public\Deshpande\PROJECTS\Mu2e%20FC-40%20septa%20feedthrough\Data\Feed%20through%200.5%20in.%20gap\2%20gpm%20profiles%20v2.0\All%20profiles%202%20gpm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beamssrv1.fnal.gov\mechsupt.bd\public\Deshpande\PROJECTS\Mu2e%20FC-40%20septa%20feedthrough\Data\Feed%20through%200.5%20in.%20gap\1%20gpm%20profiles%20v2.0\All%20profil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beamssrv1.fnal.gov\mechsupt.bd\public\Deshpande\PROJECTS\Mu2e%20FC-40%20septa%20feedthrough\Data\One%20top%20inlet\All%20plots%201%20inle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\\beamssrv1.fnal.gov\mechsupt.bd\public\Deshpande\PROJECTS\Mu2e%20FC-40%20septa%20feedthrough\Data\Two%20top%20inlets\All%20plots%202%20top%20inlet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0" i="0" baseline="0" dirty="0">
                <a:solidFill>
                  <a:schemeClr val="accent6"/>
                </a:solidFill>
                <a:effectLst/>
              </a:rPr>
              <a:t>Velocity profile at 1 IN. from the bottom of the FC-40 volume</a:t>
            </a:r>
            <a:endParaRPr lang="en-US" dirty="0">
              <a:solidFill>
                <a:schemeClr val="accent6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Velocity profile at 4 sec for top inlet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'Velocity vertical inlet'!$A$6:$A$41</c:f>
              <c:numCache>
                <c:formatCode>0.00</c:formatCode>
                <c:ptCount val="36"/>
                <c:pt idx="0">
                  <c:v>1.30999994</c:v>
                </c:pt>
                <c:pt idx="1">
                  <c:v>1.28353524</c:v>
                </c:pt>
                <c:pt idx="2">
                  <c:v>1.2570706599999999</c:v>
                </c:pt>
                <c:pt idx="3">
                  <c:v>1.2306059600000001</c:v>
                </c:pt>
                <c:pt idx="4">
                  <c:v>1.2041412600000001</c:v>
                </c:pt>
                <c:pt idx="5">
                  <c:v>1.1776765600000001</c:v>
                </c:pt>
                <c:pt idx="6">
                  <c:v>1.15121198</c:v>
                </c:pt>
                <c:pt idx="7">
                  <c:v>1.12474728</c:v>
                </c:pt>
                <c:pt idx="8">
                  <c:v>1.09828258</c:v>
                </c:pt>
                <c:pt idx="9">
                  <c:v>1.07181799</c:v>
                </c:pt>
                <c:pt idx="10">
                  <c:v>1.04535329</c:v>
                </c:pt>
                <c:pt idx="11">
                  <c:v>1.01888859</c:v>
                </c:pt>
                <c:pt idx="12">
                  <c:v>0.992423952</c:v>
                </c:pt>
                <c:pt idx="13">
                  <c:v>0.96595925100000002</c:v>
                </c:pt>
                <c:pt idx="14">
                  <c:v>0.93949461000000001</c:v>
                </c:pt>
                <c:pt idx="15">
                  <c:v>0.91302990900000003</c:v>
                </c:pt>
                <c:pt idx="16">
                  <c:v>0.88656526800000002</c:v>
                </c:pt>
                <c:pt idx="17">
                  <c:v>0.86010062700000001</c:v>
                </c:pt>
                <c:pt idx="18">
                  <c:v>0.83363592600000003</c:v>
                </c:pt>
                <c:pt idx="19">
                  <c:v>0.80717128500000002</c:v>
                </c:pt>
                <c:pt idx="20">
                  <c:v>0.78070658400000004</c:v>
                </c:pt>
                <c:pt idx="21">
                  <c:v>0.75424194300000003</c:v>
                </c:pt>
                <c:pt idx="22">
                  <c:v>0.72777724300000002</c:v>
                </c:pt>
                <c:pt idx="23">
                  <c:v>0.70131260200000001</c:v>
                </c:pt>
                <c:pt idx="24">
                  <c:v>0.67484790100000003</c:v>
                </c:pt>
                <c:pt idx="25">
                  <c:v>0.64838326000000002</c:v>
                </c:pt>
                <c:pt idx="26">
                  <c:v>0.62191855900000004</c:v>
                </c:pt>
                <c:pt idx="27">
                  <c:v>0.59545397799999999</c:v>
                </c:pt>
                <c:pt idx="28">
                  <c:v>0.56898933600000001</c:v>
                </c:pt>
                <c:pt idx="29">
                  <c:v>0.542524695</c:v>
                </c:pt>
                <c:pt idx="30">
                  <c:v>0.51606005399999999</c:v>
                </c:pt>
                <c:pt idx="31">
                  <c:v>0.48959544300000002</c:v>
                </c:pt>
                <c:pt idx="32">
                  <c:v>0.46313080200000001</c:v>
                </c:pt>
                <c:pt idx="33">
                  <c:v>0.436666161</c:v>
                </c:pt>
                <c:pt idx="34">
                  <c:v>0.41020155000000003</c:v>
                </c:pt>
                <c:pt idx="35">
                  <c:v>0.38373690799999999</c:v>
                </c:pt>
              </c:numCache>
            </c:numRef>
          </c:xVal>
          <c:yVal>
            <c:numRef>
              <c:f>'Velocity vertical inlet'!$B$6:$B$41</c:f>
              <c:numCache>
                <c:formatCode>0.00</c:formatCode>
                <c:ptCount val="36"/>
                <c:pt idx="0">
                  <c:v>0</c:v>
                </c:pt>
                <c:pt idx="1">
                  <c:v>-0.43414467600000001</c:v>
                </c:pt>
                <c:pt idx="2">
                  <c:v>-0.69203293300000002</c:v>
                </c:pt>
                <c:pt idx="3">
                  <c:v>-0.70706510499999997</c:v>
                </c:pt>
                <c:pt idx="4">
                  <c:v>-0.70848756999999996</c:v>
                </c:pt>
                <c:pt idx="5">
                  <c:v>-0.70476108800000004</c:v>
                </c:pt>
                <c:pt idx="6">
                  <c:v>-0.69308859099999998</c:v>
                </c:pt>
                <c:pt idx="7">
                  <c:v>-0.67999839799999995</c:v>
                </c:pt>
                <c:pt idx="8">
                  <c:v>-0.66413939</c:v>
                </c:pt>
                <c:pt idx="9">
                  <c:v>-0.64672035000000005</c:v>
                </c:pt>
                <c:pt idx="10">
                  <c:v>-0.62836593399999996</c:v>
                </c:pt>
                <c:pt idx="11">
                  <c:v>-0.60887712199999999</c:v>
                </c:pt>
                <c:pt idx="12">
                  <c:v>-0.589058101</c:v>
                </c:pt>
                <c:pt idx="13">
                  <c:v>-0.56695026199999998</c:v>
                </c:pt>
                <c:pt idx="14">
                  <c:v>-0.54454129900000003</c:v>
                </c:pt>
                <c:pt idx="15">
                  <c:v>-0.52148145400000001</c:v>
                </c:pt>
                <c:pt idx="16">
                  <c:v>-0.49916449200000002</c:v>
                </c:pt>
                <c:pt idx="17">
                  <c:v>-0.47758096500000002</c:v>
                </c:pt>
                <c:pt idx="18">
                  <c:v>-0.45476445599999998</c:v>
                </c:pt>
                <c:pt idx="19">
                  <c:v>-0.43121466000000003</c:v>
                </c:pt>
                <c:pt idx="20">
                  <c:v>-0.40720295899999998</c:v>
                </c:pt>
                <c:pt idx="21">
                  <c:v>-0.38239032000000001</c:v>
                </c:pt>
                <c:pt idx="22">
                  <c:v>-0.35794833300000001</c:v>
                </c:pt>
                <c:pt idx="23">
                  <c:v>-0.33396387100000002</c:v>
                </c:pt>
                <c:pt idx="24">
                  <c:v>-0.31008201800000001</c:v>
                </c:pt>
                <c:pt idx="25">
                  <c:v>-0.28668785099999999</c:v>
                </c:pt>
                <c:pt idx="26">
                  <c:v>-0.26423853600000002</c:v>
                </c:pt>
                <c:pt idx="27">
                  <c:v>-0.24249854700000001</c:v>
                </c:pt>
                <c:pt idx="28">
                  <c:v>-0.2206195</c:v>
                </c:pt>
                <c:pt idx="29">
                  <c:v>-0.19991789800000001</c:v>
                </c:pt>
                <c:pt idx="30">
                  <c:v>-0.18015494900000001</c:v>
                </c:pt>
                <c:pt idx="31">
                  <c:v>-0.16140276200000001</c:v>
                </c:pt>
                <c:pt idx="32">
                  <c:v>-0.14451782399999999</c:v>
                </c:pt>
                <c:pt idx="33">
                  <c:v>-0.12829995199999999</c:v>
                </c:pt>
                <c:pt idx="34">
                  <c:v>-0.111767277</c:v>
                </c:pt>
                <c:pt idx="3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082-47B6-8989-512B7F868FB7}"/>
            </c:ext>
          </c:extLst>
        </c:ser>
        <c:ser>
          <c:idx val="1"/>
          <c:order val="1"/>
          <c:tx>
            <c:v>Velocity profile at 4 sec for side inlet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xVal>
            <c:numRef>
              <c:f>'Velocity vertical inlet'!$A$42:$A$77</c:f>
              <c:numCache>
                <c:formatCode>0.00</c:formatCode>
                <c:ptCount val="36"/>
                <c:pt idx="0">
                  <c:v>-0.38373780299999999</c:v>
                </c:pt>
                <c:pt idx="1">
                  <c:v>-0.41020241400000002</c:v>
                </c:pt>
                <c:pt idx="2">
                  <c:v>-0.43666705500000003</c:v>
                </c:pt>
                <c:pt idx="3">
                  <c:v>-0.46313169599999998</c:v>
                </c:pt>
                <c:pt idx="4">
                  <c:v>-0.48959630700000001</c:v>
                </c:pt>
                <c:pt idx="5">
                  <c:v>-0.51606094800000002</c:v>
                </c:pt>
                <c:pt idx="6">
                  <c:v>-0.54252558900000003</c:v>
                </c:pt>
                <c:pt idx="7">
                  <c:v>-0.56899023100000001</c:v>
                </c:pt>
                <c:pt idx="8">
                  <c:v>-0.59545481200000006</c:v>
                </c:pt>
                <c:pt idx="9">
                  <c:v>-0.62191945299999996</c:v>
                </c:pt>
                <c:pt idx="10">
                  <c:v>-0.64838415400000005</c:v>
                </c:pt>
                <c:pt idx="11">
                  <c:v>-0.67484879499999995</c:v>
                </c:pt>
                <c:pt idx="12">
                  <c:v>-0.70131349600000004</c:v>
                </c:pt>
                <c:pt idx="13">
                  <c:v>-0.72777813700000005</c:v>
                </c:pt>
                <c:pt idx="14">
                  <c:v>-0.75424277799999995</c:v>
                </c:pt>
                <c:pt idx="15">
                  <c:v>-0.78070747900000004</c:v>
                </c:pt>
                <c:pt idx="16">
                  <c:v>-0.80717212000000005</c:v>
                </c:pt>
                <c:pt idx="17">
                  <c:v>-0.83363681999999995</c:v>
                </c:pt>
                <c:pt idx="18">
                  <c:v>-0.86010146099999996</c:v>
                </c:pt>
                <c:pt idx="19">
                  <c:v>-0.88656616200000005</c:v>
                </c:pt>
                <c:pt idx="20">
                  <c:v>-0.91303080299999995</c:v>
                </c:pt>
                <c:pt idx="21">
                  <c:v>-0.93949550400000004</c:v>
                </c:pt>
                <c:pt idx="22">
                  <c:v>-0.96596014500000005</c:v>
                </c:pt>
                <c:pt idx="23">
                  <c:v>-0.99242478599999995</c:v>
                </c:pt>
                <c:pt idx="24">
                  <c:v>-1.01888943</c:v>
                </c:pt>
                <c:pt idx="25">
                  <c:v>-1.04535413</c:v>
                </c:pt>
                <c:pt idx="26">
                  <c:v>-1.07181883</c:v>
                </c:pt>
                <c:pt idx="27">
                  <c:v>-1.09828353</c:v>
                </c:pt>
                <c:pt idx="28">
                  <c:v>-1.1247481100000001</c:v>
                </c:pt>
                <c:pt idx="29">
                  <c:v>-1.1512128100000001</c:v>
                </c:pt>
                <c:pt idx="30">
                  <c:v>-1.1776775100000001</c:v>
                </c:pt>
                <c:pt idx="31">
                  <c:v>-1.2041422100000001</c:v>
                </c:pt>
                <c:pt idx="32">
                  <c:v>-1.23060679</c:v>
                </c:pt>
                <c:pt idx="33">
                  <c:v>-1.2570714999999999</c:v>
                </c:pt>
                <c:pt idx="34">
                  <c:v>-1.2835361999999999</c:v>
                </c:pt>
                <c:pt idx="35">
                  <c:v>-1.31000078</c:v>
                </c:pt>
              </c:numCache>
            </c:numRef>
          </c:xVal>
          <c:yVal>
            <c:numRef>
              <c:f>'Velocity vertical inlet'!$B$42:$B$77</c:f>
              <c:numCache>
                <c:formatCode>0.00</c:formatCode>
                <c:ptCount val="36"/>
                <c:pt idx="0">
                  <c:v>0</c:v>
                </c:pt>
                <c:pt idx="1">
                  <c:v>0.111371778</c:v>
                </c:pt>
                <c:pt idx="2">
                  <c:v>0.11651985300000001</c:v>
                </c:pt>
                <c:pt idx="3">
                  <c:v>0.120331071</c:v>
                </c:pt>
                <c:pt idx="4">
                  <c:v>0.123695612</c:v>
                </c:pt>
                <c:pt idx="5">
                  <c:v>0.126943052</c:v>
                </c:pt>
                <c:pt idx="6">
                  <c:v>0.130219162</c:v>
                </c:pt>
                <c:pt idx="7">
                  <c:v>0.13365471400000001</c:v>
                </c:pt>
                <c:pt idx="8">
                  <c:v>0.13737534000000001</c:v>
                </c:pt>
                <c:pt idx="9">
                  <c:v>0.14124551399999999</c:v>
                </c:pt>
                <c:pt idx="10">
                  <c:v>0.14517936100000001</c:v>
                </c:pt>
                <c:pt idx="11">
                  <c:v>0.14926704800000001</c:v>
                </c:pt>
                <c:pt idx="12">
                  <c:v>0.15368199299999999</c:v>
                </c:pt>
                <c:pt idx="13">
                  <c:v>0.15836550299999999</c:v>
                </c:pt>
                <c:pt idx="14">
                  <c:v>0.163247854</c:v>
                </c:pt>
                <c:pt idx="15">
                  <c:v>0.16882087300000001</c:v>
                </c:pt>
                <c:pt idx="16">
                  <c:v>0.17443110000000001</c:v>
                </c:pt>
                <c:pt idx="17">
                  <c:v>0.18014112099999999</c:v>
                </c:pt>
                <c:pt idx="18">
                  <c:v>0.185897231</c:v>
                </c:pt>
                <c:pt idx="19">
                  <c:v>0.19193428800000001</c:v>
                </c:pt>
                <c:pt idx="20">
                  <c:v>0.198449343</c:v>
                </c:pt>
                <c:pt idx="21">
                  <c:v>0.20482979700000001</c:v>
                </c:pt>
                <c:pt idx="22">
                  <c:v>0.211042017</c:v>
                </c:pt>
                <c:pt idx="23">
                  <c:v>0.21765214199999999</c:v>
                </c:pt>
                <c:pt idx="24">
                  <c:v>0.224674076</c:v>
                </c:pt>
                <c:pt idx="25">
                  <c:v>0.23193013700000001</c:v>
                </c:pt>
                <c:pt idx="26">
                  <c:v>0.239165619</c:v>
                </c:pt>
                <c:pt idx="27">
                  <c:v>0.246332735</c:v>
                </c:pt>
                <c:pt idx="28">
                  <c:v>0.25332105199999999</c:v>
                </c:pt>
                <c:pt idx="29">
                  <c:v>0.259970486</c:v>
                </c:pt>
                <c:pt idx="30">
                  <c:v>0.26643639800000002</c:v>
                </c:pt>
                <c:pt idx="31">
                  <c:v>0.27196398399999999</c:v>
                </c:pt>
                <c:pt idx="32">
                  <c:v>0.27674046200000002</c:v>
                </c:pt>
                <c:pt idx="33">
                  <c:v>0.27951538599999998</c:v>
                </c:pt>
                <c:pt idx="34">
                  <c:v>0.17772358699999999</c:v>
                </c:pt>
                <c:pt idx="3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3082-47B6-8989-512B7F868FB7}"/>
            </c:ext>
          </c:extLst>
        </c:ser>
        <c:ser>
          <c:idx val="2"/>
          <c:order val="2"/>
          <c:tx>
            <c:v>Velocity profile at 4 sec for side inlet</c:v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'Velocity vertical inlet'!$D$6:$D$41</c:f>
              <c:numCache>
                <c:formatCode>0.00</c:formatCode>
                <c:ptCount val="36"/>
                <c:pt idx="0">
                  <c:v>-1.30999994</c:v>
                </c:pt>
                <c:pt idx="1">
                  <c:v>-1.28353524</c:v>
                </c:pt>
                <c:pt idx="2">
                  <c:v>-1.2570706599999999</c:v>
                </c:pt>
                <c:pt idx="3">
                  <c:v>-1.2306059600000001</c:v>
                </c:pt>
                <c:pt idx="4">
                  <c:v>-1.2041412600000001</c:v>
                </c:pt>
                <c:pt idx="5">
                  <c:v>-1.1776765600000001</c:v>
                </c:pt>
                <c:pt idx="6">
                  <c:v>-1.15121198</c:v>
                </c:pt>
                <c:pt idx="7">
                  <c:v>-1.12474728</c:v>
                </c:pt>
                <c:pt idx="8">
                  <c:v>-1.09828258</c:v>
                </c:pt>
                <c:pt idx="9">
                  <c:v>-1.07181799</c:v>
                </c:pt>
                <c:pt idx="10">
                  <c:v>-1.04535329</c:v>
                </c:pt>
                <c:pt idx="11">
                  <c:v>-1.01888859</c:v>
                </c:pt>
                <c:pt idx="12">
                  <c:v>-0.992423952</c:v>
                </c:pt>
                <c:pt idx="13">
                  <c:v>-0.96595925100000002</c:v>
                </c:pt>
                <c:pt idx="14">
                  <c:v>-0.93949461000000001</c:v>
                </c:pt>
                <c:pt idx="15">
                  <c:v>-0.91302990900000003</c:v>
                </c:pt>
                <c:pt idx="16">
                  <c:v>-0.88656526800000002</c:v>
                </c:pt>
                <c:pt idx="17">
                  <c:v>-0.86010062700000001</c:v>
                </c:pt>
                <c:pt idx="18">
                  <c:v>-0.83363592600000003</c:v>
                </c:pt>
                <c:pt idx="19">
                  <c:v>-0.80717128500000002</c:v>
                </c:pt>
                <c:pt idx="20">
                  <c:v>-0.78070658400000004</c:v>
                </c:pt>
                <c:pt idx="21">
                  <c:v>-0.75424194300000003</c:v>
                </c:pt>
                <c:pt idx="22">
                  <c:v>-0.72777724300000002</c:v>
                </c:pt>
                <c:pt idx="23">
                  <c:v>-0.70131260200000001</c:v>
                </c:pt>
                <c:pt idx="24">
                  <c:v>-0.67484790100000003</c:v>
                </c:pt>
                <c:pt idx="25">
                  <c:v>-0.64838326000000002</c:v>
                </c:pt>
                <c:pt idx="26">
                  <c:v>-0.62191855900000004</c:v>
                </c:pt>
                <c:pt idx="27">
                  <c:v>-0.59545397799999999</c:v>
                </c:pt>
                <c:pt idx="28">
                  <c:v>-0.56898933600000001</c:v>
                </c:pt>
                <c:pt idx="29">
                  <c:v>-0.542524695</c:v>
                </c:pt>
                <c:pt idx="30">
                  <c:v>-0.51606005399999999</c:v>
                </c:pt>
                <c:pt idx="31">
                  <c:v>-0.48959544300000002</c:v>
                </c:pt>
                <c:pt idx="32">
                  <c:v>-0.46313080200000001</c:v>
                </c:pt>
                <c:pt idx="33">
                  <c:v>-0.436666161</c:v>
                </c:pt>
                <c:pt idx="34">
                  <c:v>-0.41020155000000003</c:v>
                </c:pt>
                <c:pt idx="35">
                  <c:v>-0.38373690799999999</c:v>
                </c:pt>
              </c:numCache>
            </c:numRef>
          </c:xVal>
          <c:yVal>
            <c:numRef>
              <c:f>'Velocity vertical inlet'!$E$6:$E$41</c:f>
              <c:numCache>
                <c:formatCode>0.00</c:formatCode>
                <c:ptCount val="36"/>
                <c:pt idx="0">
                  <c:v>0</c:v>
                </c:pt>
                <c:pt idx="1">
                  <c:v>-6.1108492299999997E-2</c:v>
                </c:pt>
                <c:pt idx="2">
                  <c:v>-9.6826627900000004E-2</c:v>
                </c:pt>
                <c:pt idx="3">
                  <c:v>-9.7572818399999997E-2</c:v>
                </c:pt>
                <c:pt idx="4">
                  <c:v>-9.6940621699999993E-2</c:v>
                </c:pt>
                <c:pt idx="5">
                  <c:v>-9.5776490899999997E-2</c:v>
                </c:pt>
                <c:pt idx="6">
                  <c:v>-9.3423247299999998E-2</c:v>
                </c:pt>
                <c:pt idx="7">
                  <c:v>-9.0756706899999998E-2</c:v>
                </c:pt>
                <c:pt idx="8">
                  <c:v>-8.75146911E-2</c:v>
                </c:pt>
                <c:pt idx="9">
                  <c:v>-8.3814084499999997E-2</c:v>
                </c:pt>
                <c:pt idx="10">
                  <c:v>-7.9891108000000002E-2</c:v>
                </c:pt>
                <c:pt idx="11">
                  <c:v>-7.5513288400000003E-2</c:v>
                </c:pt>
                <c:pt idx="12">
                  <c:v>-7.1020878900000001E-2</c:v>
                </c:pt>
                <c:pt idx="13">
                  <c:v>-6.6382609300000006E-2</c:v>
                </c:pt>
                <c:pt idx="14">
                  <c:v>-6.2062881899999998E-2</c:v>
                </c:pt>
                <c:pt idx="15">
                  <c:v>-5.80141619E-2</c:v>
                </c:pt>
                <c:pt idx="16">
                  <c:v>-5.3716257199999999E-2</c:v>
                </c:pt>
                <c:pt idx="17">
                  <c:v>-4.9047507300000001E-2</c:v>
                </c:pt>
                <c:pt idx="18">
                  <c:v>-4.4732537099999997E-2</c:v>
                </c:pt>
                <c:pt idx="19">
                  <c:v>-4.0187858E-2</c:v>
                </c:pt>
                <c:pt idx="20">
                  <c:v>-3.5465933400000003E-2</c:v>
                </c:pt>
                <c:pt idx="21">
                  <c:v>-3.0809359599999999E-2</c:v>
                </c:pt>
                <c:pt idx="22">
                  <c:v>-2.6302887099999998E-2</c:v>
                </c:pt>
                <c:pt idx="23">
                  <c:v>-2.2077359299999998E-2</c:v>
                </c:pt>
                <c:pt idx="24">
                  <c:v>-1.8233668099999999E-2</c:v>
                </c:pt>
                <c:pt idx="25">
                  <c:v>-1.4364960600000001E-2</c:v>
                </c:pt>
                <c:pt idx="26">
                  <c:v>-1.0442824099999999E-2</c:v>
                </c:pt>
                <c:pt idx="27">
                  <c:v>-6.7497901599999997E-3</c:v>
                </c:pt>
                <c:pt idx="28">
                  <c:v>-3.2488044799999999E-3</c:v>
                </c:pt>
                <c:pt idx="29">
                  <c:v>-9.1877416700000001E-5</c:v>
                </c:pt>
                <c:pt idx="30">
                  <c:v>2.7527278300000001E-3</c:v>
                </c:pt>
                <c:pt idx="31">
                  <c:v>5.2997590999999998E-3</c:v>
                </c:pt>
                <c:pt idx="32">
                  <c:v>7.54973851E-3</c:v>
                </c:pt>
                <c:pt idx="33">
                  <c:v>9.5992796100000007E-3</c:v>
                </c:pt>
                <c:pt idx="34">
                  <c:v>1.11515364E-2</c:v>
                </c:pt>
                <c:pt idx="3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3082-47B6-8989-512B7F868FB7}"/>
            </c:ext>
          </c:extLst>
        </c:ser>
        <c:ser>
          <c:idx val="3"/>
          <c:order val="3"/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xVal>
            <c:numRef>
              <c:f>'Velocity vertical inlet'!$D$42:$D$77</c:f>
              <c:numCache>
                <c:formatCode>0.00</c:formatCode>
                <c:ptCount val="36"/>
                <c:pt idx="0">
                  <c:v>0.38373780299999999</c:v>
                </c:pt>
                <c:pt idx="1">
                  <c:v>0.41020241400000002</c:v>
                </c:pt>
                <c:pt idx="2">
                  <c:v>0.43666705500000003</c:v>
                </c:pt>
                <c:pt idx="3">
                  <c:v>0.46313169599999998</c:v>
                </c:pt>
                <c:pt idx="4">
                  <c:v>0.48959630700000001</c:v>
                </c:pt>
                <c:pt idx="5">
                  <c:v>0.51606094800000002</c:v>
                </c:pt>
                <c:pt idx="6">
                  <c:v>0.54252558900000003</c:v>
                </c:pt>
                <c:pt idx="7">
                  <c:v>0.56899023100000001</c:v>
                </c:pt>
                <c:pt idx="8">
                  <c:v>0.59545481200000006</c:v>
                </c:pt>
                <c:pt idx="9">
                  <c:v>0.62191945299999996</c:v>
                </c:pt>
                <c:pt idx="10">
                  <c:v>0.64838415400000005</c:v>
                </c:pt>
                <c:pt idx="11">
                  <c:v>0.67484879499999995</c:v>
                </c:pt>
                <c:pt idx="12">
                  <c:v>0.70131349600000004</c:v>
                </c:pt>
                <c:pt idx="13">
                  <c:v>0.72777813700000005</c:v>
                </c:pt>
                <c:pt idx="14">
                  <c:v>0.75424277799999995</c:v>
                </c:pt>
                <c:pt idx="15">
                  <c:v>0.78070747900000004</c:v>
                </c:pt>
                <c:pt idx="16">
                  <c:v>0.80717212000000005</c:v>
                </c:pt>
                <c:pt idx="17">
                  <c:v>0.83363681999999995</c:v>
                </c:pt>
                <c:pt idx="18">
                  <c:v>0.86010146099999996</c:v>
                </c:pt>
                <c:pt idx="19">
                  <c:v>0.88656616200000005</c:v>
                </c:pt>
                <c:pt idx="20">
                  <c:v>0.91303080299999995</c:v>
                </c:pt>
                <c:pt idx="21">
                  <c:v>0.93949550400000004</c:v>
                </c:pt>
                <c:pt idx="22">
                  <c:v>0.96596014500000005</c:v>
                </c:pt>
                <c:pt idx="23">
                  <c:v>0.99242478599999995</c:v>
                </c:pt>
                <c:pt idx="24">
                  <c:v>1.01888943</c:v>
                </c:pt>
                <c:pt idx="25">
                  <c:v>1.04535413</c:v>
                </c:pt>
                <c:pt idx="26">
                  <c:v>1.07181883</c:v>
                </c:pt>
                <c:pt idx="27">
                  <c:v>1.09828353</c:v>
                </c:pt>
                <c:pt idx="28">
                  <c:v>1.1247481100000001</c:v>
                </c:pt>
                <c:pt idx="29">
                  <c:v>1.1512128100000001</c:v>
                </c:pt>
                <c:pt idx="30">
                  <c:v>1.1776775100000001</c:v>
                </c:pt>
                <c:pt idx="31">
                  <c:v>1.2041422100000001</c:v>
                </c:pt>
                <c:pt idx="32">
                  <c:v>1.23060679</c:v>
                </c:pt>
                <c:pt idx="33">
                  <c:v>1.2570714999999999</c:v>
                </c:pt>
                <c:pt idx="34">
                  <c:v>1.2835361999999999</c:v>
                </c:pt>
                <c:pt idx="35">
                  <c:v>1.31000078</c:v>
                </c:pt>
              </c:numCache>
            </c:numRef>
          </c:xVal>
          <c:yVal>
            <c:numRef>
              <c:f>'Velocity vertical inlet'!$E$42:$E$77</c:f>
              <c:numCache>
                <c:formatCode>0.00</c:formatCode>
                <c:ptCount val="36"/>
                <c:pt idx="0">
                  <c:v>0</c:v>
                </c:pt>
                <c:pt idx="1">
                  <c:v>3.9032887699999998E-2</c:v>
                </c:pt>
                <c:pt idx="2">
                  <c:v>3.93772945E-2</c:v>
                </c:pt>
                <c:pt idx="3">
                  <c:v>3.9340291200000002E-2</c:v>
                </c:pt>
                <c:pt idx="4">
                  <c:v>3.90503034E-2</c:v>
                </c:pt>
                <c:pt idx="5">
                  <c:v>3.8504261499999998E-2</c:v>
                </c:pt>
                <c:pt idx="6">
                  <c:v>3.7945006000000003E-2</c:v>
                </c:pt>
                <c:pt idx="7">
                  <c:v>3.7313226599999999E-2</c:v>
                </c:pt>
                <c:pt idx="8">
                  <c:v>3.65642682E-2</c:v>
                </c:pt>
                <c:pt idx="9">
                  <c:v>3.5800695399999999E-2</c:v>
                </c:pt>
                <c:pt idx="10">
                  <c:v>3.4936707499999997E-2</c:v>
                </c:pt>
                <c:pt idx="11">
                  <c:v>3.4074246900000001E-2</c:v>
                </c:pt>
                <c:pt idx="12">
                  <c:v>3.3131558399999997E-2</c:v>
                </c:pt>
                <c:pt idx="13">
                  <c:v>3.2186191500000003E-2</c:v>
                </c:pt>
                <c:pt idx="14">
                  <c:v>3.1180731999999999E-2</c:v>
                </c:pt>
                <c:pt idx="15">
                  <c:v>3.0154317600000001E-2</c:v>
                </c:pt>
                <c:pt idx="16">
                  <c:v>2.91288234E-2</c:v>
                </c:pt>
                <c:pt idx="17">
                  <c:v>2.8132615600000001E-2</c:v>
                </c:pt>
                <c:pt idx="18">
                  <c:v>2.7183659400000001E-2</c:v>
                </c:pt>
                <c:pt idx="19">
                  <c:v>2.6247656000000001E-2</c:v>
                </c:pt>
                <c:pt idx="20">
                  <c:v>2.5082428E-2</c:v>
                </c:pt>
                <c:pt idx="21">
                  <c:v>2.39354167E-2</c:v>
                </c:pt>
                <c:pt idx="22">
                  <c:v>2.2854035700000001E-2</c:v>
                </c:pt>
                <c:pt idx="23">
                  <c:v>2.1833538999999999E-2</c:v>
                </c:pt>
                <c:pt idx="24">
                  <c:v>2.0823523399999998E-2</c:v>
                </c:pt>
                <c:pt idx="25">
                  <c:v>1.9877092900000001E-2</c:v>
                </c:pt>
                <c:pt idx="26">
                  <c:v>1.8956480500000001E-2</c:v>
                </c:pt>
                <c:pt idx="27">
                  <c:v>1.8059101000000001E-2</c:v>
                </c:pt>
                <c:pt idx="28">
                  <c:v>1.7182095000000001E-2</c:v>
                </c:pt>
                <c:pt idx="29">
                  <c:v>1.6405226700000001E-2</c:v>
                </c:pt>
                <c:pt idx="30">
                  <c:v>1.5676116600000001E-2</c:v>
                </c:pt>
                <c:pt idx="31">
                  <c:v>1.5081775400000001E-2</c:v>
                </c:pt>
                <c:pt idx="32">
                  <c:v>1.45230284E-2</c:v>
                </c:pt>
                <c:pt idx="33">
                  <c:v>1.4047375900000001E-2</c:v>
                </c:pt>
                <c:pt idx="34">
                  <c:v>8.7664835199999999E-3</c:v>
                </c:pt>
                <c:pt idx="35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3082-47B6-8989-512B7F868F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10567880"/>
        <c:axId val="310568272"/>
      </c:scatterChart>
      <c:valAx>
        <c:axId val="31056788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X position, In.</a:t>
                </a:r>
              </a:p>
            </c:rich>
          </c:tx>
          <c:layout>
            <c:manualLayout>
              <c:xMode val="edge"/>
              <c:yMode val="edge"/>
              <c:x val="0.31274330237229547"/>
              <c:y val="0.9506289756617063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568272"/>
        <c:crosses val="autoZero"/>
        <c:crossBetween val="midCat"/>
      </c:valAx>
      <c:valAx>
        <c:axId val="31056827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Y velocity, m/s</a:t>
                </a:r>
              </a:p>
            </c:rich>
          </c:tx>
          <c:layout>
            <c:manualLayout>
              <c:xMode val="edge"/>
              <c:yMode val="edge"/>
              <c:x val="1.5449700640761128E-2"/>
              <c:y val="0.4141907513573950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10567880"/>
        <c:crosses val="autoZero"/>
        <c:crossBetween val="midCat"/>
      </c:valAx>
      <c:spPr>
        <a:noFill/>
        <a:ln>
          <a:solidFill>
            <a:schemeClr val="accent6">
              <a:lumMod val="50000"/>
            </a:schemeClr>
          </a:solidFill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solidFill>
                  <a:schemeClr val="accent6">
                    <a:lumMod val="50000"/>
                  </a:schemeClr>
                </a:solidFill>
                <a:effectLst/>
              </a:rPr>
              <a:t>FC-40 velocity profiles in the shell region. Flow rate: 1 Gpm (1.34 m/s) through inlet</a:t>
            </a:r>
            <a:endParaRPr lang="en-US" sz="1400" baseline="0" dirty="0">
              <a:solidFill>
                <a:schemeClr val="accent6">
                  <a:lumMod val="50000"/>
                </a:schemeClr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4.1807380096666256E-2"/>
          <c:y val="8.782830731612655E-2"/>
          <c:w val="0.93392316788532259"/>
          <c:h val="0.85013230662954586"/>
        </c:manualLayout>
      </c:layout>
      <c:scatterChart>
        <c:scatterStyle val="smoothMarker"/>
        <c:varyColors val="0"/>
        <c:ser>
          <c:idx val="0"/>
          <c:order val="0"/>
          <c:tx>
            <c:v>Velocity profile at 1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sec'!$A$6:$A$64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sec'!$B$6:$B$64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-7.3704407600000002E-3</c:v>
                </c:pt>
                <c:pt idx="3">
                  <c:v>-1.5651605999999998E-2</c:v>
                </c:pt>
                <c:pt idx="4">
                  <c:v>-2.3246224999999999E-2</c:v>
                </c:pt>
                <c:pt idx="5">
                  <c:v>-2.2938691099999999E-2</c:v>
                </c:pt>
                <c:pt idx="6">
                  <c:v>-2.2631410500000001E-2</c:v>
                </c:pt>
                <c:pt idx="7">
                  <c:v>-2.23243926E-2</c:v>
                </c:pt>
                <c:pt idx="8">
                  <c:v>-2.1827164999999999E-2</c:v>
                </c:pt>
                <c:pt idx="9">
                  <c:v>-2.1265722800000001E-2</c:v>
                </c:pt>
                <c:pt idx="10">
                  <c:v>-2.0705007000000001E-2</c:v>
                </c:pt>
                <c:pt idx="11">
                  <c:v>-2.0145023200000001E-2</c:v>
                </c:pt>
                <c:pt idx="12">
                  <c:v>-1.94259975E-2</c:v>
                </c:pt>
                <c:pt idx="13">
                  <c:v>-1.86964981E-2</c:v>
                </c:pt>
                <c:pt idx="14">
                  <c:v>-1.7967458799999999E-2</c:v>
                </c:pt>
                <c:pt idx="15">
                  <c:v>-1.7155809300000002E-2</c:v>
                </c:pt>
                <c:pt idx="16">
                  <c:v>-1.6368340700000001E-2</c:v>
                </c:pt>
                <c:pt idx="17">
                  <c:v>-1.5463368999999999E-2</c:v>
                </c:pt>
                <c:pt idx="18">
                  <c:v>-1.4563866E-2</c:v>
                </c:pt>
                <c:pt idx="19">
                  <c:v>-1.3669813100000001E-2</c:v>
                </c:pt>
                <c:pt idx="20">
                  <c:v>-1.2781187899999999E-2</c:v>
                </c:pt>
                <c:pt idx="21">
                  <c:v>-1.18979663E-2</c:v>
                </c:pt>
                <c:pt idx="22">
                  <c:v>-1.11453496E-2</c:v>
                </c:pt>
                <c:pt idx="23">
                  <c:v>-1.01811942E-2</c:v>
                </c:pt>
                <c:pt idx="24">
                  <c:v>-9.2170378199999993E-3</c:v>
                </c:pt>
                <c:pt idx="25">
                  <c:v>-8.2528805400000002E-3</c:v>
                </c:pt>
                <c:pt idx="26">
                  <c:v>-7.28872418E-3</c:v>
                </c:pt>
                <c:pt idx="27">
                  <c:v>-6.3245687599999996E-3</c:v>
                </c:pt>
                <c:pt idx="28">
                  <c:v>-5.3604128800000001E-3</c:v>
                </c:pt>
                <c:pt idx="29">
                  <c:v>-4.3477597600000001E-3</c:v>
                </c:pt>
                <c:pt idx="30">
                  <c:v>-3.2268604299999998E-3</c:v>
                </c:pt>
                <c:pt idx="31">
                  <c:v>-2.10596132E-3</c:v>
                </c:pt>
                <c:pt idx="32">
                  <c:v>-9.8506209899999991E-4</c:v>
                </c:pt>
                <c:pt idx="33">
                  <c:v>1.35836948E-4</c:v>
                </c:pt>
                <c:pt idx="34">
                  <c:v>1.24178594E-3</c:v>
                </c:pt>
                <c:pt idx="35">
                  <c:v>2.3403754499999999E-3</c:v>
                </c:pt>
                <c:pt idx="36">
                  <c:v>3.4389644899999999E-3</c:v>
                </c:pt>
                <c:pt idx="37">
                  <c:v>4.53755446E-3</c:v>
                </c:pt>
                <c:pt idx="38">
                  <c:v>5.6361435000000003E-3</c:v>
                </c:pt>
                <c:pt idx="39">
                  <c:v>6.7347325399999998E-3</c:v>
                </c:pt>
                <c:pt idx="40">
                  <c:v>7.9194782300000006E-3</c:v>
                </c:pt>
                <c:pt idx="41">
                  <c:v>9.1544082400000001E-3</c:v>
                </c:pt>
                <c:pt idx="42">
                  <c:v>1.0366403499999999E-2</c:v>
                </c:pt>
                <c:pt idx="43">
                  <c:v>1.14862956E-2</c:v>
                </c:pt>
                <c:pt idx="44">
                  <c:v>1.2837865400000001E-2</c:v>
                </c:pt>
                <c:pt idx="45">
                  <c:v>1.4259424099999999E-2</c:v>
                </c:pt>
                <c:pt idx="46">
                  <c:v>1.5681710099999999E-2</c:v>
                </c:pt>
                <c:pt idx="47">
                  <c:v>1.7104718800000002E-2</c:v>
                </c:pt>
                <c:pt idx="48">
                  <c:v>1.84113383E-2</c:v>
                </c:pt>
                <c:pt idx="49">
                  <c:v>1.9692897800000001E-2</c:v>
                </c:pt>
                <c:pt idx="50">
                  <c:v>2.0974777600000001E-2</c:v>
                </c:pt>
                <c:pt idx="51">
                  <c:v>2.2075863599999999E-2</c:v>
                </c:pt>
                <c:pt idx="52">
                  <c:v>2.3072080700000001E-2</c:v>
                </c:pt>
                <c:pt idx="53">
                  <c:v>2.40498632E-2</c:v>
                </c:pt>
                <c:pt idx="54">
                  <c:v>2.4601710999999998E-2</c:v>
                </c:pt>
                <c:pt idx="55">
                  <c:v>2.5153484199999999E-2</c:v>
                </c:pt>
                <c:pt idx="56">
                  <c:v>1.18997945E-2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C65C-415F-894F-1A3BD1CC955A}"/>
            </c:ext>
          </c:extLst>
        </c:ser>
        <c:ser>
          <c:idx val="1"/>
          <c:order val="1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sec'!$A$66:$A$124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sec'!$B$66:$B$124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-1.7418331699999999E-3</c:v>
                </c:pt>
                <c:pt idx="3">
                  <c:v>-4.2386977000000003E-3</c:v>
                </c:pt>
                <c:pt idx="4">
                  <c:v>-3.9635011899999996E-3</c:v>
                </c:pt>
                <c:pt idx="5">
                  <c:v>-3.6117364699999998E-3</c:v>
                </c:pt>
                <c:pt idx="6">
                  <c:v>-3.1246293800000001E-3</c:v>
                </c:pt>
                <c:pt idx="7">
                  <c:v>-2.61577312E-3</c:v>
                </c:pt>
                <c:pt idx="8">
                  <c:v>-2.0838186599999998E-3</c:v>
                </c:pt>
                <c:pt idx="9">
                  <c:v>-1.4956751800000001E-3</c:v>
                </c:pt>
                <c:pt idx="10">
                  <c:v>-9.0752093800000003E-4</c:v>
                </c:pt>
                <c:pt idx="11">
                  <c:v>-3.1650249699999999E-4</c:v>
                </c:pt>
                <c:pt idx="12">
                  <c:v>2.9263130299999999E-4</c:v>
                </c:pt>
                <c:pt idx="13">
                  <c:v>9.0181164000000002E-4</c:v>
                </c:pt>
                <c:pt idx="14">
                  <c:v>1.5108835700000001E-3</c:v>
                </c:pt>
                <c:pt idx="15">
                  <c:v>2.0831041000000002E-3</c:v>
                </c:pt>
                <c:pt idx="16">
                  <c:v>2.5171847100000002E-3</c:v>
                </c:pt>
                <c:pt idx="17">
                  <c:v>2.8859744800000002E-3</c:v>
                </c:pt>
                <c:pt idx="18">
                  <c:v>3.2156992199999998E-3</c:v>
                </c:pt>
                <c:pt idx="19">
                  <c:v>3.5454235E-3</c:v>
                </c:pt>
                <c:pt idx="20">
                  <c:v>3.8751477800000001E-3</c:v>
                </c:pt>
                <c:pt idx="21">
                  <c:v>4.2048720599999999E-3</c:v>
                </c:pt>
                <c:pt idx="22">
                  <c:v>4.5289779099999998E-3</c:v>
                </c:pt>
                <c:pt idx="23">
                  <c:v>4.84948885E-3</c:v>
                </c:pt>
                <c:pt idx="24">
                  <c:v>5.1699988500000004E-3</c:v>
                </c:pt>
                <c:pt idx="25">
                  <c:v>5.4905097899999996E-3</c:v>
                </c:pt>
                <c:pt idx="26">
                  <c:v>5.8110207299999998E-3</c:v>
                </c:pt>
                <c:pt idx="27">
                  <c:v>6.0057202399999999E-3</c:v>
                </c:pt>
                <c:pt idx="28">
                  <c:v>6.1227027300000004E-3</c:v>
                </c:pt>
                <c:pt idx="29">
                  <c:v>6.2457174099999997E-3</c:v>
                </c:pt>
                <c:pt idx="30">
                  <c:v>6.4565856000000001E-3</c:v>
                </c:pt>
                <c:pt idx="31">
                  <c:v>6.66745286E-3</c:v>
                </c:pt>
                <c:pt idx="32">
                  <c:v>6.8783210600000004E-3</c:v>
                </c:pt>
                <c:pt idx="33">
                  <c:v>7.0891892499999999E-3</c:v>
                </c:pt>
                <c:pt idx="34">
                  <c:v>7.3000565199999997E-3</c:v>
                </c:pt>
                <c:pt idx="35">
                  <c:v>7.5109247100000002E-3</c:v>
                </c:pt>
                <c:pt idx="36">
                  <c:v>7.72179198E-3</c:v>
                </c:pt>
                <c:pt idx="37">
                  <c:v>7.9632485299999996E-3</c:v>
                </c:pt>
                <c:pt idx="38">
                  <c:v>8.0723110600000002E-3</c:v>
                </c:pt>
                <c:pt idx="39">
                  <c:v>8.1531284400000008E-3</c:v>
                </c:pt>
                <c:pt idx="40">
                  <c:v>8.2332855100000005E-3</c:v>
                </c:pt>
                <c:pt idx="41">
                  <c:v>8.3127869299999997E-3</c:v>
                </c:pt>
                <c:pt idx="42">
                  <c:v>8.3916308400000007E-3</c:v>
                </c:pt>
                <c:pt idx="43">
                  <c:v>8.4626702599999992E-3</c:v>
                </c:pt>
                <c:pt idx="44">
                  <c:v>8.5459966199999994E-3</c:v>
                </c:pt>
                <c:pt idx="45">
                  <c:v>8.6005553599999996E-3</c:v>
                </c:pt>
                <c:pt idx="46">
                  <c:v>8.6547583299999998E-3</c:v>
                </c:pt>
                <c:pt idx="47">
                  <c:v>8.7146600699999997E-3</c:v>
                </c:pt>
                <c:pt idx="48">
                  <c:v>8.8023515399999995E-3</c:v>
                </c:pt>
                <c:pt idx="49">
                  <c:v>8.8905924899999999E-3</c:v>
                </c:pt>
                <c:pt idx="50">
                  <c:v>8.9787505600000001E-3</c:v>
                </c:pt>
                <c:pt idx="51">
                  <c:v>9.0710939800000001E-3</c:v>
                </c:pt>
                <c:pt idx="52">
                  <c:v>9.1899717200000005E-3</c:v>
                </c:pt>
                <c:pt idx="53">
                  <c:v>9.3091763599999992E-3</c:v>
                </c:pt>
                <c:pt idx="54">
                  <c:v>9.4286911200000007E-3</c:v>
                </c:pt>
                <c:pt idx="55">
                  <c:v>6.4889122700000001E-3</c:v>
                </c:pt>
                <c:pt idx="56">
                  <c:v>3.0669400000000002E-3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C65C-415F-894F-1A3BD1CC955A}"/>
            </c:ext>
          </c:extLst>
        </c:ser>
        <c:ser>
          <c:idx val="2"/>
          <c:order val="2"/>
          <c:tx>
            <c:v>Velocity profile at 10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sec'!$E$6:$E$64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sec'!$F$6:$F$64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-5.2398531700000002E-3</c:v>
                </c:pt>
                <c:pt idx="3">
                  <c:v>-1.11318752E-2</c:v>
                </c:pt>
                <c:pt idx="4">
                  <c:v>-1.65976137E-2</c:v>
                </c:pt>
                <c:pt idx="5">
                  <c:v>-1.7099317199999998E-2</c:v>
                </c:pt>
                <c:pt idx="6">
                  <c:v>-1.7601272099999999E-2</c:v>
                </c:pt>
                <c:pt idx="7">
                  <c:v>-1.8103489699999999E-2</c:v>
                </c:pt>
                <c:pt idx="8">
                  <c:v>-1.85929276E-2</c:v>
                </c:pt>
                <c:pt idx="9">
                  <c:v>-1.9078113099999999E-2</c:v>
                </c:pt>
                <c:pt idx="10">
                  <c:v>-1.9563451400000001E-2</c:v>
                </c:pt>
                <c:pt idx="11">
                  <c:v>-2.0048942399999999E-2</c:v>
                </c:pt>
                <c:pt idx="12">
                  <c:v>-2.0473791299999999E-2</c:v>
                </c:pt>
                <c:pt idx="13">
                  <c:v>-2.0895555600000001E-2</c:v>
                </c:pt>
                <c:pt idx="14">
                  <c:v>-2.13169977E-2</c:v>
                </c:pt>
                <c:pt idx="15">
                  <c:v>-2.1708412100000001E-2</c:v>
                </c:pt>
                <c:pt idx="16">
                  <c:v>-2.20906027E-2</c:v>
                </c:pt>
                <c:pt idx="17">
                  <c:v>-2.23748013E-2</c:v>
                </c:pt>
                <c:pt idx="18">
                  <c:v>-2.26598904E-2</c:v>
                </c:pt>
                <c:pt idx="19">
                  <c:v>-2.2945865999999999E-2</c:v>
                </c:pt>
                <c:pt idx="20">
                  <c:v>-2.32327282E-2</c:v>
                </c:pt>
                <c:pt idx="21">
                  <c:v>-2.3520477099999999E-2</c:v>
                </c:pt>
                <c:pt idx="22">
                  <c:v>-2.3623196400000001E-2</c:v>
                </c:pt>
                <c:pt idx="23">
                  <c:v>-2.3663986500000001E-2</c:v>
                </c:pt>
                <c:pt idx="24">
                  <c:v>-2.3704782099999998E-2</c:v>
                </c:pt>
                <c:pt idx="25">
                  <c:v>-2.37455759E-2</c:v>
                </c:pt>
                <c:pt idx="26">
                  <c:v>-2.37863678E-2</c:v>
                </c:pt>
                <c:pt idx="27">
                  <c:v>-2.3827161600000001E-2</c:v>
                </c:pt>
                <c:pt idx="28">
                  <c:v>-2.3867955400000002E-2</c:v>
                </c:pt>
                <c:pt idx="29">
                  <c:v>-2.38457657E-2</c:v>
                </c:pt>
                <c:pt idx="30">
                  <c:v>-2.3683004099999998E-2</c:v>
                </c:pt>
                <c:pt idx="31">
                  <c:v>-2.3520242399999999E-2</c:v>
                </c:pt>
                <c:pt idx="32">
                  <c:v>-2.33574826E-2</c:v>
                </c:pt>
                <c:pt idx="33">
                  <c:v>-2.3194722800000001E-2</c:v>
                </c:pt>
                <c:pt idx="34">
                  <c:v>-2.2967673800000001E-2</c:v>
                </c:pt>
                <c:pt idx="35">
                  <c:v>-2.27089766E-2</c:v>
                </c:pt>
                <c:pt idx="36">
                  <c:v>-2.24502813E-2</c:v>
                </c:pt>
                <c:pt idx="37">
                  <c:v>-2.2191584100000002E-2</c:v>
                </c:pt>
                <c:pt idx="38">
                  <c:v>-2.1932888800000001E-2</c:v>
                </c:pt>
                <c:pt idx="39">
                  <c:v>-2.16741934E-2</c:v>
                </c:pt>
                <c:pt idx="40">
                  <c:v>-2.1354889500000002E-2</c:v>
                </c:pt>
                <c:pt idx="41">
                  <c:v>-2.1000280999999999E-2</c:v>
                </c:pt>
                <c:pt idx="42">
                  <c:v>-2.0620204499999999E-2</c:v>
                </c:pt>
                <c:pt idx="43">
                  <c:v>-2.0137829699999998E-2</c:v>
                </c:pt>
                <c:pt idx="44">
                  <c:v>-1.9638853099999999E-2</c:v>
                </c:pt>
                <c:pt idx="45">
                  <c:v>-1.9135016899999999E-2</c:v>
                </c:pt>
                <c:pt idx="46">
                  <c:v>-1.8631313E-2</c:v>
                </c:pt>
                <c:pt idx="47">
                  <c:v>-1.8127746899999998E-2</c:v>
                </c:pt>
                <c:pt idx="48">
                  <c:v>-1.7582712699999999E-2</c:v>
                </c:pt>
                <c:pt idx="49">
                  <c:v>-1.70288291E-2</c:v>
                </c:pt>
                <c:pt idx="50">
                  <c:v>-1.6475314299999998E-2</c:v>
                </c:pt>
                <c:pt idx="51">
                  <c:v>-1.5920078399999999E-2</c:v>
                </c:pt>
                <c:pt idx="52">
                  <c:v>-1.53643293E-2</c:v>
                </c:pt>
                <c:pt idx="53">
                  <c:v>-1.48107568E-2</c:v>
                </c:pt>
                <c:pt idx="54">
                  <c:v>-1.43043818E-2</c:v>
                </c:pt>
                <c:pt idx="55">
                  <c:v>-1.3798106500000001E-2</c:v>
                </c:pt>
                <c:pt idx="56">
                  <c:v>-6.4961998700000002E-3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C65C-415F-894F-1A3BD1CC955A}"/>
            </c:ext>
          </c:extLst>
        </c:ser>
        <c:ser>
          <c:idx val="3"/>
          <c:order val="3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sec'!$E$66:$E$124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sec'!$F$66:$F$124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1.1295193800000001E-2</c:v>
                </c:pt>
                <c:pt idx="3">
                  <c:v>2.7486409999999999E-2</c:v>
                </c:pt>
                <c:pt idx="4">
                  <c:v>2.8101211399999999E-2</c:v>
                </c:pt>
                <c:pt idx="5">
                  <c:v>2.8285957899999999E-2</c:v>
                </c:pt>
                <c:pt idx="6">
                  <c:v>2.8388282300000001E-2</c:v>
                </c:pt>
                <c:pt idx="7">
                  <c:v>2.8476208400000001E-2</c:v>
                </c:pt>
                <c:pt idx="8">
                  <c:v>2.8549935700000001E-2</c:v>
                </c:pt>
                <c:pt idx="9">
                  <c:v>2.8587877800000001E-2</c:v>
                </c:pt>
                <c:pt idx="10">
                  <c:v>2.8625879399999998E-2</c:v>
                </c:pt>
                <c:pt idx="11">
                  <c:v>2.86612194E-2</c:v>
                </c:pt>
                <c:pt idx="12">
                  <c:v>2.86809448E-2</c:v>
                </c:pt>
                <c:pt idx="13">
                  <c:v>2.8700506300000001E-2</c:v>
                </c:pt>
                <c:pt idx="14">
                  <c:v>2.8720246599999999E-2</c:v>
                </c:pt>
                <c:pt idx="15">
                  <c:v>2.8743505499999999E-2</c:v>
                </c:pt>
                <c:pt idx="16">
                  <c:v>2.8779374399999998E-2</c:v>
                </c:pt>
                <c:pt idx="17">
                  <c:v>2.8815440800000001E-2</c:v>
                </c:pt>
                <c:pt idx="18">
                  <c:v>2.8851628300000001E-2</c:v>
                </c:pt>
                <c:pt idx="19">
                  <c:v>2.88878139E-2</c:v>
                </c:pt>
                <c:pt idx="20">
                  <c:v>2.8923999499999999E-2</c:v>
                </c:pt>
                <c:pt idx="21">
                  <c:v>2.8960185100000001E-2</c:v>
                </c:pt>
                <c:pt idx="22">
                  <c:v>2.9003724500000001E-2</c:v>
                </c:pt>
                <c:pt idx="23">
                  <c:v>2.9051968800000001E-2</c:v>
                </c:pt>
                <c:pt idx="24">
                  <c:v>2.9100211300000001E-2</c:v>
                </c:pt>
                <c:pt idx="25">
                  <c:v>2.9148455699999999E-2</c:v>
                </c:pt>
                <c:pt idx="26">
                  <c:v>2.91967001E-2</c:v>
                </c:pt>
                <c:pt idx="27">
                  <c:v>2.92548724E-2</c:v>
                </c:pt>
                <c:pt idx="28">
                  <c:v>2.9319180199999999E-2</c:v>
                </c:pt>
                <c:pt idx="29">
                  <c:v>2.9370434599999998E-2</c:v>
                </c:pt>
                <c:pt idx="30">
                  <c:v>2.9231604200000001E-2</c:v>
                </c:pt>
                <c:pt idx="31">
                  <c:v>2.9092770099999998E-2</c:v>
                </c:pt>
                <c:pt idx="32">
                  <c:v>2.8953937799999999E-2</c:v>
                </c:pt>
                <c:pt idx="33">
                  <c:v>2.8815105600000002E-2</c:v>
                </c:pt>
                <c:pt idx="34">
                  <c:v>2.8676273299999999E-2</c:v>
                </c:pt>
                <c:pt idx="35">
                  <c:v>2.85374392E-2</c:v>
                </c:pt>
                <c:pt idx="36">
                  <c:v>2.8398605100000002E-2</c:v>
                </c:pt>
                <c:pt idx="37">
                  <c:v>2.8259184199999999E-2</c:v>
                </c:pt>
                <c:pt idx="38">
                  <c:v>2.8183024399999999E-2</c:v>
                </c:pt>
                <c:pt idx="39">
                  <c:v>2.8119625499999999E-2</c:v>
                </c:pt>
                <c:pt idx="40">
                  <c:v>2.8056187600000001E-2</c:v>
                </c:pt>
                <c:pt idx="41">
                  <c:v>2.7992697399999999E-2</c:v>
                </c:pt>
                <c:pt idx="42">
                  <c:v>2.7929145799999999E-2</c:v>
                </c:pt>
                <c:pt idx="43">
                  <c:v>2.7846671600000001E-2</c:v>
                </c:pt>
                <c:pt idx="44">
                  <c:v>2.7729909899999999E-2</c:v>
                </c:pt>
                <c:pt idx="45">
                  <c:v>2.7635781099999999E-2</c:v>
                </c:pt>
                <c:pt idx="46">
                  <c:v>2.75419932E-2</c:v>
                </c:pt>
                <c:pt idx="47">
                  <c:v>2.7443190999999999E-2</c:v>
                </c:pt>
                <c:pt idx="48">
                  <c:v>2.72896327E-2</c:v>
                </c:pt>
                <c:pt idx="49">
                  <c:v>2.7134835699999998E-2</c:v>
                </c:pt>
                <c:pt idx="50">
                  <c:v>2.6980221299999999E-2</c:v>
                </c:pt>
                <c:pt idx="51">
                  <c:v>2.68145017E-2</c:v>
                </c:pt>
                <c:pt idx="52">
                  <c:v>2.6578621899999998E-2</c:v>
                </c:pt>
                <c:pt idx="53">
                  <c:v>2.6343366100000001E-2</c:v>
                </c:pt>
                <c:pt idx="54">
                  <c:v>2.6108708200000001E-2</c:v>
                </c:pt>
                <c:pt idx="55">
                  <c:v>1.79187991E-2</c:v>
                </c:pt>
                <c:pt idx="56">
                  <c:v>8.4711629899999995E-3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C65C-415F-894F-1A3BD1CC955A}"/>
            </c:ext>
          </c:extLst>
        </c:ser>
        <c:ser>
          <c:idx val="4"/>
          <c:order val="4"/>
          <c:tx>
            <c:v>Velocity profile at 20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sec'!$I$6:$I$64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sec'!$J$6:$J$64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-1.4364278899999999E-2</c:v>
                </c:pt>
                <c:pt idx="3">
                  <c:v>-3.05019692E-2</c:v>
                </c:pt>
                <c:pt idx="4">
                  <c:v>-4.5393120500000002E-2</c:v>
                </c:pt>
                <c:pt idx="5">
                  <c:v>-4.5953542E-2</c:v>
                </c:pt>
                <c:pt idx="6">
                  <c:v>-4.6514183299999998E-2</c:v>
                </c:pt>
                <c:pt idx="7">
                  <c:v>-4.7075048100000003E-2</c:v>
                </c:pt>
                <c:pt idx="8">
                  <c:v>-4.7428466400000001E-2</c:v>
                </c:pt>
                <c:pt idx="9">
                  <c:v>-4.7711156300000002E-2</c:v>
                </c:pt>
                <c:pt idx="10">
                  <c:v>-4.7993864900000002E-2</c:v>
                </c:pt>
                <c:pt idx="11">
                  <c:v>-4.8276592E-2</c:v>
                </c:pt>
                <c:pt idx="12">
                  <c:v>-4.8339959199999998E-2</c:v>
                </c:pt>
                <c:pt idx="13">
                  <c:v>-4.8315182300000002E-2</c:v>
                </c:pt>
                <c:pt idx="14">
                  <c:v>-4.82896939E-2</c:v>
                </c:pt>
                <c:pt idx="15">
                  <c:v>-4.8389382699999997E-2</c:v>
                </c:pt>
                <c:pt idx="16">
                  <c:v>-4.8342630300000002E-2</c:v>
                </c:pt>
                <c:pt idx="17">
                  <c:v>-4.8089712899999998E-2</c:v>
                </c:pt>
                <c:pt idx="18">
                  <c:v>-4.7837652299999998E-2</c:v>
                </c:pt>
                <c:pt idx="19">
                  <c:v>-4.7586455899999998E-2</c:v>
                </c:pt>
                <c:pt idx="20">
                  <c:v>-4.7336138799999997E-2</c:v>
                </c:pt>
                <c:pt idx="21">
                  <c:v>-4.7086738000000003E-2</c:v>
                </c:pt>
                <c:pt idx="22">
                  <c:v>-4.6264421200000003E-2</c:v>
                </c:pt>
                <c:pt idx="23">
                  <c:v>-4.5514702800000001E-2</c:v>
                </c:pt>
                <c:pt idx="24">
                  <c:v>-4.4764995600000003E-2</c:v>
                </c:pt>
                <c:pt idx="25">
                  <c:v>-4.4015277200000001E-2</c:v>
                </c:pt>
                <c:pt idx="26">
                  <c:v>-4.32655625E-2</c:v>
                </c:pt>
                <c:pt idx="27">
                  <c:v>-4.2515851600000001E-2</c:v>
                </c:pt>
                <c:pt idx="28">
                  <c:v>-4.17661332E-2</c:v>
                </c:pt>
                <c:pt idx="29">
                  <c:v>-4.1092164799999997E-2</c:v>
                </c:pt>
                <c:pt idx="30">
                  <c:v>-4.0587261299999997E-2</c:v>
                </c:pt>
                <c:pt idx="31">
                  <c:v>-4.0082354100000002E-2</c:v>
                </c:pt>
                <c:pt idx="32">
                  <c:v>-3.95774469E-2</c:v>
                </c:pt>
                <c:pt idx="33">
                  <c:v>-3.90725434E-2</c:v>
                </c:pt>
                <c:pt idx="34">
                  <c:v>-3.8228638500000002E-2</c:v>
                </c:pt>
                <c:pt idx="35">
                  <c:v>-3.7217851699999999E-2</c:v>
                </c:pt>
                <c:pt idx="36">
                  <c:v>-3.6207068699999997E-2</c:v>
                </c:pt>
                <c:pt idx="37">
                  <c:v>-3.51962782E-2</c:v>
                </c:pt>
                <c:pt idx="38">
                  <c:v>-3.4185491499999998E-2</c:v>
                </c:pt>
                <c:pt idx="39">
                  <c:v>-3.3174704800000003E-2</c:v>
                </c:pt>
                <c:pt idx="40">
                  <c:v>-3.2248396399999997E-2</c:v>
                </c:pt>
                <c:pt idx="41">
                  <c:v>-3.1371291699999998E-2</c:v>
                </c:pt>
                <c:pt idx="42">
                  <c:v>-3.04841865E-2</c:v>
                </c:pt>
                <c:pt idx="43">
                  <c:v>-2.95569189E-2</c:v>
                </c:pt>
                <c:pt idx="44">
                  <c:v>-2.8576774499999999E-2</c:v>
                </c:pt>
                <c:pt idx="45">
                  <c:v>-2.7581969299999998E-2</c:v>
                </c:pt>
                <c:pt idx="46">
                  <c:v>-2.6588488399999999E-2</c:v>
                </c:pt>
                <c:pt idx="47">
                  <c:v>-2.5596324399999999E-2</c:v>
                </c:pt>
                <c:pt idx="48">
                  <c:v>-2.4647532E-2</c:v>
                </c:pt>
                <c:pt idx="49">
                  <c:v>-2.3708779400000001E-2</c:v>
                </c:pt>
                <c:pt idx="50">
                  <c:v>-2.2771257900000001E-2</c:v>
                </c:pt>
                <c:pt idx="51">
                  <c:v>-2.1882679299999999E-2</c:v>
                </c:pt>
                <c:pt idx="52">
                  <c:v>-2.1023299499999999E-2</c:v>
                </c:pt>
                <c:pt idx="53">
                  <c:v>-2.01681685E-2</c:v>
                </c:pt>
                <c:pt idx="54">
                  <c:v>-1.9399676500000001E-2</c:v>
                </c:pt>
                <c:pt idx="55">
                  <c:v>-1.8631380100000001E-2</c:v>
                </c:pt>
                <c:pt idx="56">
                  <c:v>-8.7682465099999992E-3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C65C-415F-894F-1A3BD1CC955A}"/>
            </c:ext>
          </c:extLst>
        </c:ser>
        <c:ser>
          <c:idx val="5"/>
          <c:order val="5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sec'!$I$66:$I$124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sec'!$J$66:$J$124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1.15872193E-2</c:v>
                </c:pt>
                <c:pt idx="3">
                  <c:v>2.8197784E-2</c:v>
                </c:pt>
                <c:pt idx="4">
                  <c:v>2.8872175100000001E-2</c:v>
                </c:pt>
                <c:pt idx="5">
                  <c:v>2.9106579699999999E-2</c:v>
                </c:pt>
                <c:pt idx="6">
                  <c:v>2.9233854300000001E-2</c:v>
                </c:pt>
                <c:pt idx="7">
                  <c:v>2.93440856E-2</c:v>
                </c:pt>
                <c:pt idx="8">
                  <c:v>2.9424589099999999E-2</c:v>
                </c:pt>
                <c:pt idx="9">
                  <c:v>2.94333845E-2</c:v>
                </c:pt>
                <c:pt idx="10">
                  <c:v>2.9442071899999998E-2</c:v>
                </c:pt>
                <c:pt idx="11">
                  <c:v>2.9439671000000001E-2</c:v>
                </c:pt>
                <c:pt idx="12">
                  <c:v>2.93637998E-2</c:v>
                </c:pt>
                <c:pt idx="13">
                  <c:v>2.9287632599999999E-2</c:v>
                </c:pt>
                <c:pt idx="14">
                  <c:v>2.9211306900000001E-2</c:v>
                </c:pt>
                <c:pt idx="15">
                  <c:v>2.9125954999999999E-2</c:v>
                </c:pt>
                <c:pt idx="16">
                  <c:v>2.9007218800000002E-2</c:v>
                </c:pt>
                <c:pt idx="17">
                  <c:v>2.8833037200000002E-2</c:v>
                </c:pt>
                <c:pt idx="18">
                  <c:v>2.8625678299999999E-2</c:v>
                </c:pt>
                <c:pt idx="19">
                  <c:v>2.84183174E-2</c:v>
                </c:pt>
                <c:pt idx="20">
                  <c:v>2.8210962199999998E-2</c:v>
                </c:pt>
                <c:pt idx="21">
                  <c:v>2.8003603200000001E-2</c:v>
                </c:pt>
                <c:pt idx="22">
                  <c:v>2.7788026300000001E-2</c:v>
                </c:pt>
                <c:pt idx="23">
                  <c:v>2.7567189200000002E-2</c:v>
                </c:pt>
                <c:pt idx="24">
                  <c:v>2.7346352099999999E-2</c:v>
                </c:pt>
                <c:pt idx="25">
                  <c:v>2.7125514999999999E-2</c:v>
                </c:pt>
                <c:pt idx="26">
                  <c:v>2.6904679800000001E-2</c:v>
                </c:pt>
                <c:pt idx="27">
                  <c:v>2.6624064900000001E-2</c:v>
                </c:pt>
                <c:pt idx="28">
                  <c:v>2.6306524899999999E-2</c:v>
                </c:pt>
                <c:pt idx="29">
                  <c:v>2.59906258E-2</c:v>
                </c:pt>
                <c:pt idx="30">
                  <c:v>2.56986786E-2</c:v>
                </c:pt>
                <c:pt idx="31">
                  <c:v>2.5406729400000001E-2</c:v>
                </c:pt>
                <c:pt idx="32">
                  <c:v>2.5114782200000001E-2</c:v>
                </c:pt>
                <c:pt idx="33">
                  <c:v>2.48228349E-2</c:v>
                </c:pt>
                <c:pt idx="34">
                  <c:v>2.4530883900000001E-2</c:v>
                </c:pt>
                <c:pt idx="35">
                  <c:v>2.4238938500000001E-2</c:v>
                </c:pt>
                <c:pt idx="36">
                  <c:v>2.3946987499999999E-2</c:v>
                </c:pt>
                <c:pt idx="37">
                  <c:v>2.3698214400000001E-2</c:v>
                </c:pt>
                <c:pt idx="38">
                  <c:v>2.3403331600000001E-2</c:v>
                </c:pt>
                <c:pt idx="39">
                  <c:v>2.30971146E-2</c:v>
                </c:pt>
                <c:pt idx="40">
                  <c:v>2.2790767300000001E-2</c:v>
                </c:pt>
                <c:pt idx="41">
                  <c:v>2.2484289500000001E-2</c:v>
                </c:pt>
                <c:pt idx="42">
                  <c:v>2.21776739E-2</c:v>
                </c:pt>
                <c:pt idx="43">
                  <c:v>2.1877408000000001E-2</c:v>
                </c:pt>
                <c:pt idx="44">
                  <c:v>2.1548230200000001E-2</c:v>
                </c:pt>
                <c:pt idx="45">
                  <c:v>2.1270738899999999E-2</c:v>
                </c:pt>
                <c:pt idx="46">
                  <c:v>2.09929794E-2</c:v>
                </c:pt>
                <c:pt idx="47">
                  <c:v>2.0707061499999999E-2</c:v>
                </c:pt>
                <c:pt idx="48">
                  <c:v>2.04441808E-2</c:v>
                </c:pt>
                <c:pt idx="49">
                  <c:v>2.01820731E-2</c:v>
                </c:pt>
                <c:pt idx="50">
                  <c:v>1.99200995E-2</c:v>
                </c:pt>
                <c:pt idx="51">
                  <c:v>1.9660051899999999E-2</c:v>
                </c:pt>
                <c:pt idx="52">
                  <c:v>1.94113385E-2</c:v>
                </c:pt>
                <c:pt idx="53">
                  <c:v>1.9163185700000002E-2</c:v>
                </c:pt>
                <c:pt idx="54">
                  <c:v>1.8915573099999999E-2</c:v>
                </c:pt>
                <c:pt idx="55">
                  <c:v>1.29738124E-2</c:v>
                </c:pt>
                <c:pt idx="56">
                  <c:v>6.1328932600000002E-3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C65C-415F-894F-1A3BD1CC955A}"/>
            </c:ext>
          </c:extLst>
        </c:ser>
        <c:ser>
          <c:idx val="6"/>
          <c:order val="6"/>
          <c:tx>
            <c:v>Velocity profile at 30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sec'!$M$6:$M$64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sec'!$N$6:$N$64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-4.0005259200000002E-3</c:v>
                </c:pt>
                <c:pt idx="3">
                  <c:v>-8.4925088999999992E-3</c:v>
                </c:pt>
                <c:pt idx="4">
                  <c:v>-1.2645078800000001E-2</c:v>
                </c:pt>
                <c:pt idx="5">
                  <c:v>-1.2925140599999999E-2</c:v>
                </c:pt>
                <c:pt idx="6">
                  <c:v>-1.3205221899999999E-2</c:v>
                </c:pt>
                <c:pt idx="7">
                  <c:v>-1.34853153E-2</c:v>
                </c:pt>
                <c:pt idx="8">
                  <c:v>-1.3739612E-2</c:v>
                </c:pt>
                <c:pt idx="9">
                  <c:v>-1.39852278E-2</c:v>
                </c:pt>
                <c:pt idx="10">
                  <c:v>-1.4230990799999999E-2</c:v>
                </c:pt>
                <c:pt idx="11">
                  <c:v>-1.4476893500000001E-2</c:v>
                </c:pt>
                <c:pt idx="12">
                  <c:v>-1.46720177E-2</c:v>
                </c:pt>
                <c:pt idx="13">
                  <c:v>-1.4815324E-2</c:v>
                </c:pt>
                <c:pt idx="14">
                  <c:v>-1.4957277999999999E-2</c:v>
                </c:pt>
                <c:pt idx="15">
                  <c:v>-1.5305008700000001E-2</c:v>
                </c:pt>
                <c:pt idx="16">
                  <c:v>-1.5500064900000001E-2</c:v>
                </c:pt>
                <c:pt idx="17">
                  <c:v>-1.5649383900000001E-2</c:v>
                </c:pt>
                <c:pt idx="18">
                  <c:v>-1.5795771E-2</c:v>
                </c:pt>
                <c:pt idx="19">
                  <c:v>-1.5939237500000002E-2</c:v>
                </c:pt>
                <c:pt idx="20">
                  <c:v>-1.60797983E-2</c:v>
                </c:pt>
                <c:pt idx="21">
                  <c:v>-1.62174702E-2</c:v>
                </c:pt>
                <c:pt idx="22">
                  <c:v>-1.61061846E-2</c:v>
                </c:pt>
                <c:pt idx="23">
                  <c:v>-1.61537062E-2</c:v>
                </c:pt>
                <c:pt idx="24">
                  <c:v>-1.6201231600000001E-2</c:v>
                </c:pt>
                <c:pt idx="25">
                  <c:v>-1.6248755199999999E-2</c:v>
                </c:pt>
                <c:pt idx="26">
                  <c:v>-1.62962787E-2</c:v>
                </c:pt>
                <c:pt idx="27">
                  <c:v>-1.63438004E-2</c:v>
                </c:pt>
                <c:pt idx="28">
                  <c:v>-1.6391323900000001E-2</c:v>
                </c:pt>
                <c:pt idx="29">
                  <c:v>-1.6470635300000001E-2</c:v>
                </c:pt>
                <c:pt idx="30">
                  <c:v>-1.6620894899999999E-2</c:v>
                </c:pt>
                <c:pt idx="31">
                  <c:v>-1.6771152599999999E-2</c:v>
                </c:pt>
                <c:pt idx="32">
                  <c:v>-1.6921414100000001E-2</c:v>
                </c:pt>
                <c:pt idx="33">
                  <c:v>-1.7071675500000001E-2</c:v>
                </c:pt>
                <c:pt idx="34">
                  <c:v>-1.7075439899999999E-2</c:v>
                </c:pt>
                <c:pt idx="35">
                  <c:v>-1.7007088300000001E-2</c:v>
                </c:pt>
                <c:pt idx="36">
                  <c:v>-1.6938738500000002E-2</c:v>
                </c:pt>
                <c:pt idx="37">
                  <c:v>-1.6870385000000002E-2</c:v>
                </c:pt>
                <c:pt idx="38">
                  <c:v>-1.68020353E-2</c:v>
                </c:pt>
                <c:pt idx="39">
                  <c:v>-1.6733681800000001E-2</c:v>
                </c:pt>
                <c:pt idx="40">
                  <c:v>-1.67729538E-2</c:v>
                </c:pt>
                <c:pt idx="41">
                  <c:v>-1.68749131E-2</c:v>
                </c:pt>
                <c:pt idx="42">
                  <c:v>-1.6972562300000001E-2</c:v>
                </c:pt>
                <c:pt idx="43">
                  <c:v>-1.7052913100000001E-2</c:v>
                </c:pt>
                <c:pt idx="44">
                  <c:v>-1.70979481E-2</c:v>
                </c:pt>
                <c:pt idx="45">
                  <c:v>-1.71323325E-2</c:v>
                </c:pt>
                <c:pt idx="46">
                  <c:v>-1.7166623799999999E-2</c:v>
                </c:pt>
                <c:pt idx="47">
                  <c:v>-1.72008071E-2</c:v>
                </c:pt>
                <c:pt idx="48">
                  <c:v>-1.7200691600000002E-2</c:v>
                </c:pt>
                <c:pt idx="49">
                  <c:v>-1.71930008E-2</c:v>
                </c:pt>
                <c:pt idx="50">
                  <c:v>-1.7185134800000001E-2</c:v>
                </c:pt>
                <c:pt idx="51">
                  <c:v>-1.7121933400000001E-2</c:v>
                </c:pt>
                <c:pt idx="52">
                  <c:v>-1.7026618100000002E-2</c:v>
                </c:pt>
                <c:pt idx="53">
                  <c:v>-1.6926698399999999E-2</c:v>
                </c:pt>
                <c:pt idx="54">
                  <c:v>-1.67232584E-2</c:v>
                </c:pt>
                <c:pt idx="55">
                  <c:v>-1.65197607E-2</c:v>
                </c:pt>
                <c:pt idx="56">
                  <c:v>-7.7932369899999998E-3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C65C-415F-894F-1A3BD1CC955A}"/>
            </c:ext>
          </c:extLst>
        </c:ser>
        <c:ser>
          <c:idx val="7"/>
          <c:order val="7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sec'!$M$66:$M$124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sec'!$N$66:$N$124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7.42854737E-3</c:v>
                </c:pt>
                <c:pt idx="3">
                  <c:v>1.8077340000000001E-2</c:v>
                </c:pt>
                <c:pt idx="4">
                  <c:v>1.8542071800000001E-2</c:v>
                </c:pt>
                <c:pt idx="5">
                  <c:v>1.87256448E-2</c:v>
                </c:pt>
                <c:pt idx="6">
                  <c:v>1.8834373000000001E-2</c:v>
                </c:pt>
                <c:pt idx="7">
                  <c:v>1.8932759800000001E-2</c:v>
                </c:pt>
                <c:pt idx="8">
                  <c:v>1.9011007600000001E-2</c:v>
                </c:pt>
                <c:pt idx="9">
                  <c:v>1.90423355E-2</c:v>
                </c:pt>
                <c:pt idx="10">
                  <c:v>1.9073598099999999E-2</c:v>
                </c:pt>
                <c:pt idx="11">
                  <c:v>1.9099157299999999E-2</c:v>
                </c:pt>
                <c:pt idx="12">
                  <c:v>1.90840829E-2</c:v>
                </c:pt>
                <c:pt idx="13">
                  <c:v>1.9069176199999999E-2</c:v>
                </c:pt>
                <c:pt idx="14">
                  <c:v>1.9054165099999999E-2</c:v>
                </c:pt>
                <c:pt idx="15">
                  <c:v>1.9032184000000001E-2</c:v>
                </c:pt>
                <c:pt idx="16">
                  <c:v>1.8984362500000001E-2</c:v>
                </c:pt>
                <c:pt idx="17">
                  <c:v>1.8910031800000001E-2</c:v>
                </c:pt>
                <c:pt idx="18">
                  <c:v>1.88198425E-2</c:v>
                </c:pt>
                <c:pt idx="19">
                  <c:v>1.87296513E-2</c:v>
                </c:pt>
                <c:pt idx="20">
                  <c:v>1.8639460199999999E-2</c:v>
                </c:pt>
                <c:pt idx="21">
                  <c:v>1.85492672E-2</c:v>
                </c:pt>
                <c:pt idx="22">
                  <c:v>1.8480200299999999E-2</c:v>
                </c:pt>
                <c:pt idx="23">
                  <c:v>1.8424645100000001E-2</c:v>
                </c:pt>
                <c:pt idx="24">
                  <c:v>1.83690917E-2</c:v>
                </c:pt>
                <c:pt idx="25">
                  <c:v>1.83135364E-2</c:v>
                </c:pt>
                <c:pt idx="26">
                  <c:v>1.8257982999999998E-2</c:v>
                </c:pt>
                <c:pt idx="27">
                  <c:v>1.81755293E-2</c:v>
                </c:pt>
                <c:pt idx="28">
                  <c:v>1.8076458900000002E-2</c:v>
                </c:pt>
                <c:pt idx="29">
                  <c:v>1.79810878E-2</c:v>
                </c:pt>
                <c:pt idx="30">
                  <c:v>1.7939580600000001E-2</c:v>
                </c:pt>
                <c:pt idx="31">
                  <c:v>1.7898071599999999E-2</c:v>
                </c:pt>
                <c:pt idx="32">
                  <c:v>1.78565644E-2</c:v>
                </c:pt>
                <c:pt idx="33">
                  <c:v>1.7815057200000001E-2</c:v>
                </c:pt>
                <c:pt idx="34">
                  <c:v>1.7773546300000002E-2</c:v>
                </c:pt>
                <c:pt idx="35">
                  <c:v>1.7732041E-2</c:v>
                </c:pt>
                <c:pt idx="36">
                  <c:v>1.7690531900000001E-2</c:v>
                </c:pt>
                <c:pt idx="37">
                  <c:v>1.7689838999999999E-2</c:v>
                </c:pt>
                <c:pt idx="38">
                  <c:v>1.7708364899999999E-2</c:v>
                </c:pt>
                <c:pt idx="39">
                  <c:v>1.7727823899999998E-2</c:v>
                </c:pt>
                <c:pt idx="40">
                  <c:v>1.77467875E-2</c:v>
                </c:pt>
                <c:pt idx="41">
                  <c:v>1.77652594E-2</c:v>
                </c:pt>
                <c:pt idx="42">
                  <c:v>1.7783232E-2</c:v>
                </c:pt>
                <c:pt idx="43">
                  <c:v>1.78100094E-2</c:v>
                </c:pt>
                <c:pt idx="44">
                  <c:v>1.7781075100000002E-2</c:v>
                </c:pt>
                <c:pt idx="45">
                  <c:v>1.7844604300000001E-2</c:v>
                </c:pt>
                <c:pt idx="46">
                  <c:v>1.7908150300000002E-2</c:v>
                </c:pt>
                <c:pt idx="47">
                  <c:v>1.7953671500000001E-2</c:v>
                </c:pt>
                <c:pt idx="48">
                  <c:v>1.79875083E-2</c:v>
                </c:pt>
                <c:pt idx="49">
                  <c:v>1.80209801E-2</c:v>
                </c:pt>
                <c:pt idx="50">
                  <c:v>1.8054207799999999E-2</c:v>
                </c:pt>
                <c:pt idx="51">
                  <c:v>1.8078623299999999E-2</c:v>
                </c:pt>
                <c:pt idx="52">
                  <c:v>1.8049310900000001E-2</c:v>
                </c:pt>
                <c:pt idx="53">
                  <c:v>1.8019454599999998E-2</c:v>
                </c:pt>
                <c:pt idx="54">
                  <c:v>1.79890711E-2</c:v>
                </c:pt>
                <c:pt idx="55">
                  <c:v>1.23602413E-2</c:v>
                </c:pt>
                <c:pt idx="56">
                  <c:v>5.8443034099999996E-3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C65C-415F-894F-1A3BD1CC955A}"/>
            </c:ext>
          </c:extLst>
        </c:ser>
        <c:ser>
          <c:idx val="8"/>
          <c:order val="8"/>
          <c:tx>
            <c:v>Velocity profile at 40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sec'!$Q$6:$Q$64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sec'!$R$6:$R$64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7.7853002600000005E-4</c:v>
                </c:pt>
                <c:pt idx="3">
                  <c:v>1.65294274E-3</c:v>
                </c:pt>
                <c:pt idx="4">
                  <c:v>2.4687156499999998E-3</c:v>
                </c:pt>
                <c:pt idx="5">
                  <c:v>2.6131372400000001E-3</c:v>
                </c:pt>
                <c:pt idx="6">
                  <c:v>2.7576093600000001E-3</c:v>
                </c:pt>
                <c:pt idx="7">
                  <c:v>2.9021294299999998E-3</c:v>
                </c:pt>
                <c:pt idx="8">
                  <c:v>3.09079466E-3</c:v>
                </c:pt>
                <c:pt idx="9">
                  <c:v>3.29463417E-3</c:v>
                </c:pt>
                <c:pt idx="10">
                  <c:v>3.4986406100000001E-3</c:v>
                </c:pt>
                <c:pt idx="11">
                  <c:v>3.7028111999999999E-3</c:v>
                </c:pt>
                <c:pt idx="12">
                  <c:v>3.9425068500000002E-3</c:v>
                </c:pt>
                <c:pt idx="13">
                  <c:v>4.1825505900000004E-3</c:v>
                </c:pt>
                <c:pt idx="14">
                  <c:v>4.4221160899999999E-3</c:v>
                </c:pt>
                <c:pt idx="15">
                  <c:v>4.6911868300000001E-3</c:v>
                </c:pt>
                <c:pt idx="16">
                  <c:v>4.9460264899999998E-3</c:v>
                </c:pt>
                <c:pt idx="17">
                  <c:v>5.2167801200000002E-3</c:v>
                </c:pt>
                <c:pt idx="18">
                  <c:v>5.4879840500000002E-3</c:v>
                </c:pt>
                <c:pt idx="19">
                  <c:v>5.7596331500000004E-3</c:v>
                </c:pt>
                <c:pt idx="20">
                  <c:v>6.0317269499999999E-3</c:v>
                </c:pt>
                <c:pt idx="21">
                  <c:v>6.3042622099999997E-3</c:v>
                </c:pt>
                <c:pt idx="22">
                  <c:v>6.6075492699999997E-3</c:v>
                </c:pt>
                <c:pt idx="23">
                  <c:v>6.8930909E-3</c:v>
                </c:pt>
                <c:pt idx="24">
                  <c:v>7.1786334700000001E-3</c:v>
                </c:pt>
                <c:pt idx="25">
                  <c:v>7.4641751100000004E-3</c:v>
                </c:pt>
                <c:pt idx="26">
                  <c:v>7.7497186100000002E-3</c:v>
                </c:pt>
                <c:pt idx="27">
                  <c:v>8.0352602500000005E-3</c:v>
                </c:pt>
                <c:pt idx="28">
                  <c:v>8.3208028200000006E-3</c:v>
                </c:pt>
                <c:pt idx="29">
                  <c:v>8.5899168599999996E-3</c:v>
                </c:pt>
                <c:pt idx="30">
                  <c:v>8.8223656599999995E-3</c:v>
                </c:pt>
                <c:pt idx="31">
                  <c:v>9.0548144700000003E-3</c:v>
                </c:pt>
                <c:pt idx="32">
                  <c:v>9.2872641999999991E-3</c:v>
                </c:pt>
                <c:pt idx="33">
                  <c:v>9.5197130000000008E-3</c:v>
                </c:pt>
                <c:pt idx="34">
                  <c:v>9.7503643500000004E-3</c:v>
                </c:pt>
                <c:pt idx="35">
                  <c:v>9.9801290800000005E-3</c:v>
                </c:pt>
                <c:pt idx="36">
                  <c:v>1.0209895700000001E-2</c:v>
                </c:pt>
                <c:pt idx="37">
                  <c:v>1.04396613E-2</c:v>
                </c:pt>
                <c:pt idx="38">
                  <c:v>1.06694289E-2</c:v>
                </c:pt>
                <c:pt idx="39">
                  <c:v>1.0899192699999999E-2</c:v>
                </c:pt>
                <c:pt idx="40">
                  <c:v>1.11030247E-2</c:v>
                </c:pt>
                <c:pt idx="41">
                  <c:v>1.1291749800000001E-2</c:v>
                </c:pt>
                <c:pt idx="42">
                  <c:v>1.14785889E-2</c:v>
                </c:pt>
                <c:pt idx="43">
                  <c:v>1.1657859200000001E-2</c:v>
                </c:pt>
                <c:pt idx="44">
                  <c:v>1.1794223499999999E-2</c:v>
                </c:pt>
                <c:pt idx="45">
                  <c:v>1.19176097E-2</c:v>
                </c:pt>
                <c:pt idx="46">
                  <c:v>1.2040839500000001E-2</c:v>
                </c:pt>
                <c:pt idx="47">
                  <c:v>1.21639157E-2</c:v>
                </c:pt>
                <c:pt idx="48">
                  <c:v>1.2245019899999999E-2</c:v>
                </c:pt>
                <c:pt idx="49">
                  <c:v>1.2317E-2</c:v>
                </c:pt>
                <c:pt idx="50">
                  <c:v>1.2388839400000001E-2</c:v>
                </c:pt>
                <c:pt idx="51">
                  <c:v>1.2429598700000001E-2</c:v>
                </c:pt>
                <c:pt idx="52">
                  <c:v>1.24521684E-2</c:v>
                </c:pt>
                <c:pt idx="53">
                  <c:v>1.24725709E-2</c:v>
                </c:pt>
                <c:pt idx="54">
                  <c:v>1.24432854E-2</c:v>
                </c:pt>
                <c:pt idx="55">
                  <c:v>1.24140074E-2</c:v>
                </c:pt>
                <c:pt idx="56">
                  <c:v>5.8613559200000002E-3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C65C-415F-894F-1A3BD1CC955A}"/>
            </c:ext>
          </c:extLst>
        </c:ser>
        <c:ser>
          <c:idx val="9"/>
          <c:order val="9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sec'!$Q$66:$Q$124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sec'!$R$66:$R$124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4.6090516300000004E-3</c:v>
                </c:pt>
                <c:pt idx="3">
                  <c:v>1.12162437E-2</c:v>
                </c:pt>
                <c:pt idx="4">
                  <c:v>1.1284137099999999E-2</c:v>
                </c:pt>
                <c:pt idx="5">
                  <c:v>1.1171463899999999E-2</c:v>
                </c:pt>
                <c:pt idx="6">
                  <c:v>1.09360646E-2</c:v>
                </c:pt>
                <c:pt idx="7">
                  <c:v>1.06811263E-2</c:v>
                </c:pt>
                <c:pt idx="8">
                  <c:v>1.0386016200000001E-2</c:v>
                </c:pt>
                <c:pt idx="9">
                  <c:v>9.9941492100000008E-3</c:v>
                </c:pt>
                <c:pt idx="10">
                  <c:v>9.6020912800000007E-3</c:v>
                </c:pt>
                <c:pt idx="11">
                  <c:v>9.1933794300000007E-3</c:v>
                </c:pt>
                <c:pt idx="12">
                  <c:v>8.6740562699999992E-3</c:v>
                </c:pt>
                <c:pt idx="13">
                  <c:v>8.1542478900000007E-3</c:v>
                </c:pt>
                <c:pt idx="14">
                  <c:v>7.6341368299999999E-3</c:v>
                </c:pt>
                <c:pt idx="15">
                  <c:v>7.0910495699999998E-3</c:v>
                </c:pt>
                <c:pt idx="16">
                  <c:v>6.46262057E-3</c:v>
                </c:pt>
                <c:pt idx="17">
                  <c:v>5.8398153600000002E-3</c:v>
                </c:pt>
                <c:pt idx="18">
                  <c:v>5.2203740900000004E-3</c:v>
                </c:pt>
                <c:pt idx="19">
                  <c:v>4.6009342200000001E-3</c:v>
                </c:pt>
                <c:pt idx="20">
                  <c:v>3.9814929500000002E-3</c:v>
                </c:pt>
                <c:pt idx="21">
                  <c:v>3.3620519099999998E-3</c:v>
                </c:pt>
                <c:pt idx="22">
                  <c:v>2.7261092299999999E-3</c:v>
                </c:pt>
                <c:pt idx="23">
                  <c:v>2.0796074500000002E-3</c:v>
                </c:pt>
                <c:pt idx="24">
                  <c:v>1.4331061400000001E-3</c:v>
                </c:pt>
                <c:pt idx="25">
                  <c:v>7.8660447600000004E-4</c:v>
                </c:pt>
                <c:pt idx="26">
                  <c:v>1.4010324999999999E-4</c:v>
                </c:pt>
                <c:pt idx="27">
                  <c:v>-6.0530938200000005E-4</c:v>
                </c:pt>
                <c:pt idx="28">
                  <c:v>-1.4118221600000001E-3</c:v>
                </c:pt>
                <c:pt idx="29">
                  <c:v>-2.2156555200000001E-3</c:v>
                </c:pt>
                <c:pt idx="30">
                  <c:v>-2.9804648400000001E-3</c:v>
                </c:pt>
                <c:pt idx="31">
                  <c:v>-3.7452739200000001E-3</c:v>
                </c:pt>
                <c:pt idx="32">
                  <c:v>-4.5100836999999996E-3</c:v>
                </c:pt>
                <c:pt idx="33">
                  <c:v>-5.2748923200000002E-3</c:v>
                </c:pt>
                <c:pt idx="34">
                  <c:v>-6.0397018699999997E-3</c:v>
                </c:pt>
                <c:pt idx="35">
                  <c:v>-6.8045109500000003E-3</c:v>
                </c:pt>
                <c:pt idx="36">
                  <c:v>-7.5693204999999998E-3</c:v>
                </c:pt>
                <c:pt idx="37">
                  <c:v>-8.3240000500000005E-3</c:v>
                </c:pt>
                <c:pt idx="38">
                  <c:v>-9.1974427899999996E-3</c:v>
                </c:pt>
                <c:pt idx="39">
                  <c:v>-1.00935986E-2</c:v>
                </c:pt>
                <c:pt idx="40">
                  <c:v>-1.09882681E-2</c:v>
                </c:pt>
                <c:pt idx="41">
                  <c:v>-1.18814521E-2</c:v>
                </c:pt>
                <c:pt idx="42">
                  <c:v>-1.2773139399999999E-2</c:v>
                </c:pt>
                <c:pt idx="43">
                  <c:v>-1.3598838800000001E-2</c:v>
                </c:pt>
                <c:pt idx="44">
                  <c:v>-1.43611468E-2</c:v>
                </c:pt>
                <c:pt idx="45">
                  <c:v>-1.5117993600000001E-2</c:v>
                </c:pt>
                <c:pt idx="46">
                  <c:v>-1.5875274299999999E-2</c:v>
                </c:pt>
                <c:pt idx="47">
                  <c:v>-1.6627600400000001E-2</c:v>
                </c:pt>
                <c:pt idx="48">
                  <c:v>-1.7176095400000001E-2</c:v>
                </c:pt>
                <c:pt idx="49">
                  <c:v>-1.7718927900000001E-2</c:v>
                </c:pt>
                <c:pt idx="50">
                  <c:v>-1.8261401E-2</c:v>
                </c:pt>
                <c:pt idx="51">
                  <c:v>-1.8764032100000001E-2</c:v>
                </c:pt>
                <c:pt idx="52">
                  <c:v>-1.9019741600000001E-2</c:v>
                </c:pt>
                <c:pt idx="53">
                  <c:v>-1.9275322599999999E-2</c:v>
                </c:pt>
                <c:pt idx="54">
                  <c:v>-1.95307732E-2</c:v>
                </c:pt>
                <c:pt idx="55">
                  <c:v>-1.34453904E-2</c:v>
                </c:pt>
                <c:pt idx="56">
                  <c:v>-6.3567212799999998E-3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C65C-415F-894F-1A3BD1CC9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911200"/>
        <c:axId val="463911592"/>
      </c:scatterChart>
      <c:valAx>
        <c:axId val="46391120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chemeClr val="accent6">
                        <a:lumMod val="50000"/>
                      </a:schemeClr>
                    </a:solidFill>
                  </a:rPr>
                  <a:t>X position, In.</a:t>
                </a:r>
              </a:p>
            </c:rich>
          </c:tx>
          <c:layout>
            <c:manualLayout>
              <c:xMode val="edge"/>
              <c:yMode val="edge"/>
              <c:x val="0.37517330559057671"/>
              <c:y val="0.955109701101707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911592"/>
        <c:crosses val="autoZero"/>
        <c:crossBetween val="midCat"/>
      </c:valAx>
      <c:valAx>
        <c:axId val="463911592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chemeClr val="accent6">
                        <a:lumMod val="50000"/>
                      </a:schemeClr>
                    </a:solidFill>
                  </a:rPr>
                  <a:t>Y velocity, m/s</a:t>
                </a:r>
              </a:p>
            </c:rich>
          </c:tx>
          <c:layout>
            <c:manualLayout>
              <c:xMode val="edge"/>
              <c:yMode val="edge"/>
              <c:x val="7.3353807709519844E-3"/>
              <c:y val="0.3533208003094520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911200"/>
        <c:crosses val="autoZero"/>
        <c:crossBetween val="midCat"/>
      </c:valAx>
      <c:spPr>
        <a:noFill/>
        <a:ln>
          <a:solidFill>
            <a:schemeClr val="accent6">
              <a:lumMod val="50000"/>
            </a:schemeClr>
          </a:solidFill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55234061944891977"/>
          <c:y val="0.54300468326963369"/>
          <c:w val="0.21321015098938323"/>
          <c:h val="0.194019391690266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en-US"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u="none" strike="noStrike" kern="1200" baseline="0" dirty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FC-40 velocity profiles in the shell region. Flow rate: 2 Gpm (2.68 m/s) through inlet</a:t>
            </a:r>
          </a:p>
        </c:rich>
      </c:tx>
      <c:layout>
        <c:manualLayout>
          <c:xMode val="edge"/>
          <c:yMode val="edge"/>
          <c:x val="9.1981304333448255E-2"/>
          <c:y val="0.1050505486758706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6642164647194948E-2"/>
          <c:y val="0.16883633904010109"/>
          <c:w val="0.89620988204800101"/>
          <c:h val="0.78060606060606064"/>
        </c:manualLayout>
      </c:layout>
      <c:scatterChart>
        <c:scatterStyle val="smoothMarker"/>
        <c:varyColors val="0"/>
        <c:ser>
          <c:idx val="0"/>
          <c:order val="0"/>
          <c:tx>
            <c:v>Velocity profile at 1 sec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'All profiles 2 gpm'!$A$6:$A$64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'All profiles 2 gpm'!$B$6:$B$64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1.1566766500000001E-2</c:v>
                </c:pt>
                <c:pt idx="3">
                  <c:v>2.4561101599999999E-2</c:v>
                </c:pt>
                <c:pt idx="4">
                  <c:v>3.6496411999999999E-2</c:v>
                </c:pt>
                <c:pt idx="5">
                  <c:v>3.6262344600000003E-2</c:v>
                </c:pt>
                <c:pt idx="6">
                  <c:v>3.6028183999999998E-2</c:v>
                </c:pt>
                <c:pt idx="7">
                  <c:v>3.57939377E-2</c:v>
                </c:pt>
                <c:pt idx="8">
                  <c:v>3.52738462E-2</c:v>
                </c:pt>
                <c:pt idx="9">
                  <c:v>3.4655924900000003E-2</c:v>
                </c:pt>
                <c:pt idx="10">
                  <c:v>3.4037493199999998E-2</c:v>
                </c:pt>
                <c:pt idx="11">
                  <c:v>3.3418547399999998E-2</c:v>
                </c:pt>
                <c:pt idx="12">
                  <c:v>3.2565269600000002E-2</c:v>
                </c:pt>
                <c:pt idx="13">
                  <c:v>3.1646810499999997E-2</c:v>
                </c:pt>
                <c:pt idx="14">
                  <c:v>3.0728641899999999E-2</c:v>
                </c:pt>
                <c:pt idx="15">
                  <c:v>2.9853368200000001E-2</c:v>
                </c:pt>
                <c:pt idx="16">
                  <c:v>2.8919817899999999E-2</c:v>
                </c:pt>
                <c:pt idx="17">
                  <c:v>2.7899332299999999E-2</c:v>
                </c:pt>
                <c:pt idx="18">
                  <c:v>2.68767234E-2</c:v>
                </c:pt>
                <c:pt idx="19">
                  <c:v>2.5851992899999999E-2</c:v>
                </c:pt>
                <c:pt idx="20">
                  <c:v>2.4825159499999999E-2</c:v>
                </c:pt>
                <c:pt idx="21">
                  <c:v>2.3796232399999999E-2</c:v>
                </c:pt>
                <c:pt idx="22">
                  <c:v>2.2706445299999999E-2</c:v>
                </c:pt>
                <c:pt idx="23">
                  <c:v>2.1633124E-2</c:v>
                </c:pt>
                <c:pt idx="24">
                  <c:v>2.0559806399999998E-2</c:v>
                </c:pt>
                <c:pt idx="25">
                  <c:v>1.9486486899999999E-2</c:v>
                </c:pt>
                <c:pt idx="26">
                  <c:v>1.84131656E-2</c:v>
                </c:pt>
                <c:pt idx="27">
                  <c:v>1.73398461E-2</c:v>
                </c:pt>
                <c:pt idx="28">
                  <c:v>1.6266526699999999E-2</c:v>
                </c:pt>
                <c:pt idx="29">
                  <c:v>1.52308457E-2</c:v>
                </c:pt>
                <c:pt idx="30">
                  <c:v>1.42791737E-2</c:v>
                </c:pt>
                <c:pt idx="31">
                  <c:v>1.3327499899999999E-2</c:v>
                </c:pt>
                <c:pt idx="32">
                  <c:v>1.2375827900000001E-2</c:v>
                </c:pt>
                <c:pt idx="33">
                  <c:v>1.1424155E-2</c:v>
                </c:pt>
                <c:pt idx="34">
                  <c:v>1.04292147E-2</c:v>
                </c:pt>
                <c:pt idx="35">
                  <c:v>9.4129769100000007E-3</c:v>
                </c:pt>
                <c:pt idx="36">
                  <c:v>8.3967391399999997E-3</c:v>
                </c:pt>
                <c:pt idx="37">
                  <c:v>7.3805004399999999E-3</c:v>
                </c:pt>
                <c:pt idx="38">
                  <c:v>6.3642626599999998E-3</c:v>
                </c:pt>
                <c:pt idx="39">
                  <c:v>5.34802396E-3</c:v>
                </c:pt>
                <c:pt idx="40">
                  <c:v>4.3992884500000003E-3</c:v>
                </c:pt>
                <c:pt idx="41">
                  <c:v>3.48987151E-3</c:v>
                </c:pt>
                <c:pt idx="42">
                  <c:v>2.5992232800000001E-3</c:v>
                </c:pt>
                <c:pt idx="43">
                  <c:v>1.78394862E-3</c:v>
                </c:pt>
                <c:pt idx="44">
                  <c:v>9.8819052799999996E-4</c:v>
                </c:pt>
                <c:pt idx="45">
                  <c:v>1.9852875300000001E-4</c:v>
                </c:pt>
                <c:pt idx="46">
                  <c:v>-5.90847631E-4</c:v>
                </c:pt>
                <c:pt idx="47">
                  <c:v>-1.37994182E-3</c:v>
                </c:pt>
                <c:pt idx="48">
                  <c:v>-2.0032732299999998E-3</c:v>
                </c:pt>
                <c:pt idx="49">
                  <c:v>-2.5906444100000001E-3</c:v>
                </c:pt>
                <c:pt idx="50">
                  <c:v>-3.1777087100000002E-3</c:v>
                </c:pt>
                <c:pt idx="51">
                  <c:v>-3.6314327699999999E-3</c:v>
                </c:pt>
                <c:pt idx="52">
                  <c:v>-4.0074042000000001E-3</c:v>
                </c:pt>
                <c:pt idx="53">
                  <c:v>-4.3750354100000003E-3</c:v>
                </c:pt>
                <c:pt idx="54">
                  <c:v>-4.5507890200000003E-3</c:v>
                </c:pt>
                <c:pt idx="55">
                  <c:v>-4.72655008E-3</c:v>
                </c:pt>
                <c:pt idx="56">
                  <c:v>-2.2391746799999999E-3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D141-4C44-AD63-3FDAC86C0E37}"/>
            </c:ext>
          </c:extLst>
        </c:ser>
        <c:ser>
          <c:idx val="1"/>
          <c:order val="1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'All profiles 2 gpm'!$A$66:$A$124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'All profiles 2 gpm'!$B$66:$B$124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-1.0386809699999999E-2</c:v>
                </c:pt>
                <c:pt idx="3">
                  <c:v>-2.5274103499999999E-2</c:v>
                </c:pt>
                <c:pt idx="4">
                  <c:v>-2.5590680500000001E-2</c:v>
                </c:pt>
                <c:pt idx="5">
                  <c:v>-2.5505101299999999E-2</c:v>
                </c:pt>
                <c:pt idx="6">
                  <c:v>-2.5261387199999999E-2</c:v>
                </c:pt>
                <c:pt idx="7">
                  <c:v>-2.4993205399999999E-2</c:v>
                </c:pt>
                <c:pt idx="8">
                  <c:v>-2.4695020200000001E-2</c:v>
                </c:pt>
                <c:pt idx="9">
                  <c:v>-2.4324480400000001E-2</c:v>
                </c:pt>
                <c:pt idx="10">
                  <c:v>-2.3954639199999999E-2</c:v>
                </c:pt>
                <c:pt idx="11">
                  <c:v>-2.3580519500000001E-2</c:v>
                </c:pt>
                <c:pt idx="12">
                  <c:v>-2.3174962E-2</c:v>
                </c:pt>
                <c:pt idx="13">
                  <c:v>-2.2770540799999999E-2</c:v>
                </c:pt>
                <c:pt idx="14">
                  <c:v>-2.23674029E-2</c:v>
                </c:pt>
                <c:pt idx="15">
                  <c:v>-2.19813157E-2</c:v>
                </c:pt>
                <c:pt idx="16">
                  <c:v>-2.1655021199999999E-2</c:v>
                </c:pt>
                <c:pt idx="17">
                  <c:v>-2.1180003900000001E-2</c:v>
                </c:pt>
                <c:pt idx="18">
                  <c:v>-2.0616000499999999E-2</c:v>
                </c:pt>
                <c:pt idx="19">
                  <c:v>-2.0051997200000001E-2</c:v>
                </c:pt>
                <c:pt idx="20">
                  <c:v>-1.9487993799999999E-2</c:v>
                </c:pt>
                <c:pt idx="21">
                  <c:v>-1.89239904E-2</c:v>
                </c:pt>
                <c:pt idx="22">
                  <c:v>-1.8381683199999999E-2</c:v>
                </c:pt>
                <c:pt idx="23">
                  <c:v>-1.7853256299999998E-2</c:v>
                </c:pt>
                <c:pt idx="24">
                  <c:v>-1.73248295E-2</c:v>
                </c:pt>
                <c:pt idx="25">
                  <c:v>-1.67964026E-2</c:v>
                </c:pt>
                <c:pt idx="26">
                  <c:v>-1.6267977699999998E-2</c:v>
                </c:pt>
                <c:pt idx="27">
                  <c:v>-1.5818595899999999E-2</c:v>
                </c:pt>
                <c:pt idx="28">
                  <c:v>-1.5418045199999999E-2</c:v>
                </c:pt>
                <c:pt idx="29">
                  <c:v>-1.5021069E-2</c:v>
                </c:pt>
                <c:pt idx="30">
                  <c:v>-1.46761481E-2</c:v>
                </c:pt>
                <c:pt idx="31">
                  <c:v>-1.4331227199999999E-2</c:v>
                </c:pt>
                <c:pt idx="32">
                  <c:v>-1.3986306299999999E-2</c:v>
                </c:pt>
                <c:pt idx="33">
                  <c:v>-1.3641385400000001E-2</c:v>
                </c:pt>
                <c:pt idx="34">
                  <c:v>-1.3296463499999999E-2</c:v>
                </c:pt>
                <c:pt idx="35">
                  <c:v>-1.29515436E-2</c:v>
                </c:pt>
                <c:pt idx="36">
                  <c:v>-1.2606621700000001E-2</c:v>
                </c:pt>
                <c:pt idx="37">
                  <c:v>-1.22842547E-2</c:v>
                </c:pt>
                <c:pt idx="38">
                  <c:v>-1.20384749E-2</c:v>
                </c:pt>
                <c:pt idx="39">
                  <c:v>-1.18030468E-2</c:v>
                </c:pt>
                <c:pt idx="40">
                  <c:v>-1.15635497E-2</c:v>
                </c:pt>
                <c:pt idx="41">
                  <c:v>-1.1319969799999999E-2</c:v>
                </c:pt>
                <c:pt idx="42">
                  <c:v>-1.10722939E-2</c:v>
                </c:pt>
                <c:pt idx="43">
                  <c:v>-1.08385598E-2</c:v>
                </c:pt>
                <c:pt idx="44">
                  <c:v>-1.06096566E-2</c:v>
                </c:pt>
                <c:pt idx="45">
                  <c:v>-1.03911543E-2</c:v>
                </c:pt>
                <c:pt idx="46">
                  <c:v>-1.01723252E-2</c:v>
                </c:pt>
                <c:pt idx="47">
                  <c:v>-9.9465046100000003E-3</c:v>
                </c:pt>
                <c:pt idx="48">
                  <c:v>-9.7288927099999992E-3</c:v>
                </c:pt>
                <c:pt idx="49">
                  <c:v>-9.5113851099999994E-3</c:v>
                </c:pt>
                <c:pt idx="50">
                  <c:v>-9.2937313000000001E-3</c:v>
                </c:pt>
                <c:pt idx="51">
                  <c:v>-9.0739242700000004E-3</c:v>
                </c:pt>
                <c:pt idx="52">
                  <c:v>-8.8416226199999996E-3</c:v>
                </c:pt>
                <c:pt idx="53">
                  <c:v>-8.6097698700000006E-3</c:v>
                </c:pt>
                <c:pt idx="54">
                  <c:v>-8.3783483100000004E-3</c:v>
                </c:pt>
                <c:pt idx="55">
                  <c:v>-5.7345931399999999E-3</c:v>
                </c:pt>
                <c:pt idx="56">
                  <c:v>-2.7105321600000001E-3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D141-4C44-AD63-3FDAC86C0E37}"/>
            </c:ext>
          </c:extLst>
        </c:ser>
        <c:ser>
          <c:idx val="2"/>
          <c:order val="2"/>
          <c:tx>
            <c:v>Velocity profile at 10 sec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'All profiles 2 gpm'!$E$6:$E$64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'All profiles 2 gpm'!$F$6:$F$64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-1.8152701700000001E-3</c:v>
                </c:pt>
                <c:pt idx="3">
                  <c:v>-3.8523057000000001E-3</c:v>
                </c:pt>
                <c:pt idx="4">
                  <c:v>-5.68141555E-3</c:v>
                </c:pt>
                <c:pt idx="5">
                  <c:v>-5.1482776199999998E-3</c:v>
                </c:pt>
                <c:pt idx="6">
                  <c:v>-4.6149985899999997E-3</c:v>
                </c:pt>
                <c:pt idx="7">
                  <c:v>-4.0815733400000002E-3</c:v>
                </c:pt>
                <c:pt idx="8">
                  <c:v>-3.3096894600000001E-3</c:v>
                </c:pt>
                <c:pt idx="9">
                  <c:v>-2.45657563E-3</c:v>
                </c:pt>
                <c:pt idx="10">
                  <c:v>-1.60345552E-3</c:v>
                </c:pt>
                <c:pt idx="11">
                  <c:v>-7.5032026499999998E-4</c:v>
                </c:pt>
                <c:pt idx="12">
                  <c:v>2.8104937499999998E-4</c:v>
                </c:pt>
                <c:pt idx="13">
                  <c:v>1.33514614E-3</c:v>
                </c:pt>
                <c:pt idx="14">
                  <c:v>2.3887397300000001E-3</c:v>
                </c:pt>
                <c:pt idx="15">
                  <c:v>3.51001229E-3</c:v>
                </c:pt>
                <c:pt idx="16">
                  <c:v>4.5861685600000002E-3</c:v>
                </c:pt>
                <c:pt idx="17">
                  <c:v>5.6672040400000002E-3</c:v>
                </c:pt>
                <c:pt idx="18">
                  <c:v>6.7463060800000002E-3</c:v>
                </c:pt>
                <c:pt idx="19">
                  <c:v>7.8234858799999998E-3</c:v>
                </c:pt>
                <c:pt idx="20">
                  <c:v>8.8987545999999994E-3</c:v>
                </c:pt>
                <c:pt idx="21">
                  <c:v>9.9721262200000004E-3</c:v>
                </c:pt>
                <c:pt idx="22">
                  <c:v>1.0833828699999999E-2</c:v>
                </c:pt>
                <c:pt idx="23">
                  <c:v>1.17573235E-2</c:v>
                </c:pt>
                <c:pt idx="24">
                  <c:v>1.26808211E-2</c:v>
                </c:pt>
                <c:pt idx="25">
                  <c:v>1.36043169E-2</c:v>
                </c:pt>
                <c:pt idx="26">
                  <c:v>1.45278126E-2</c:v>
                </c:pt>
                <c:pt idx="27">
                  <c:v>1.5451308299999999E-2</c:v>
                </c:pt>
                <c:pt idx="28">
                  <c:v>1.6374804100000001E-2</c:v>
                </c:pt>
                <c:pt idx="29">
                  <c:v>1.72859691E-2</c:v>
                </c:pt>
                <c:pt idx="30">
                  <c:v>1.8169613599999999E-2</c:v>
                </c:pt>
                <c:pt idx="31">
                  <c:v>1.9053256099999999E-2</c:v>
                </c:pt>
                <c:pt idx="32">
                  <c:v>1.9936902400000001E-2</c:v>
                </c:pt>
                <c:pt idx="33">
                  <c:v>2.08205469E-2</c:v>
                </c:pt>
                <c:pt idx="34">
                  <c:v>2.15113275E-2</c:v>
                </c:pt>
                <c:pt idx="35">
                  <c:v>2.2107168999999999E-2</c:v>
                </c:pt>
                <c:pt idx="36">
                  <c:v>2.27030106E-2</c:v>
                </c:pt>
                <c:pt idx="37">
                  <c:v>2.32988521E-2</c:v>
                </c:pt>
                <c:pt idx="38">
                  <c:v>2.3894693700000001E-2</c:v>
                </c:pt>
                <c:pt idx="39">
                  <c:v>2.44905334E-2</c:v>
                </c:pt>
                <c:pt idx="40">
                  <c:v>2.5087511199999999E-2</c:v>
                </c:pt>
                <c:pt idx="41">
                  <c:v>2.5685146499999999E-2</c:v>
                </c:pt>
                <c:pt idx="42">
                  <c:v>2.6241349099999998E-2</c:v>
                </c:pt>
                <c:pt idx="43">
                  <c:v>2.6631169E-2</c:v>
                </c:pt>
                <c:pt idx="44">
                  <c:v>2.6782419500000001E-2</c:v>
                </c:pt>
                <c:pt idx="45">
                  <c:v>2.6862349399999999E-2</c:v>
                </c:pt>
                <c:pt idx="46">
                  <c:v>2.6942376000000001E-2</c:v>
                </c:pt>
                <c:pt idx="47">
                  <c:v>2.7022486599999999E-2</c:v>
                </c:pt>
                <c:pt idx="48">
                  <c:v>2.6961758700000001E-2</c:v>
                </c:pt>
                <c:pt idx="49">
                  <c:v>2.6870571100000001E-2</c:v>
                </c:pt>
                <c:pt idx="50">
                  <c:v>2.6779674E-2</c:v>
                </c:pt>
                <c:pt idx="51">
                  <c:v>2.6620483E-2</c:v>
                </c:pt>
                <c:pt idx="52">
                  <c:v>2.6422211899999999E-2</c:v>
                </c:pt>
                <c:pt idx="53">
                  <c:v>2.6221364699999999E-2</c:v>
                </c:pt>
                <c:pt idx="54">
                  <c:v>2.5961220300000001E-2</c:v>
                </c:pt>
                <c:pt idx="55">
                  <c:v>2.5701055300000001E-2</c:v>
                </c:pt>
                <c:pt idx="56">
                  <c:v>1.21265752E-2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D141-4C44-AD63-3FDAC86C0E37}"/>
            </c:ext>
          </c:extLst>
        </c:ser>
        <c:ser>
          <c:idx val="3"/>
          <c:order val="3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'All profiles 2 gpm'!$E$66:$E$124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'All profiles 2 gpm'!$F$66:$F$124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9.1471560300000008E-3</c:v>
                </c:pt>
                <c:pt idx="3">
                  <c:v>2.2259695499999999E-2</c:v>
                </c:pt>
                <c:pt idx="4">
                  <c:v>2.2465646299999999E-2</c:v>
                </c:pt>
                <c:pt idx="5">
                  <c:v>2.2315245099999999E-2</c:v>
                </c:pt>
                <c:pt idx="6">
                  <c:v>2.1944733300000002E-2</c:v>
                </c:pt>
                <c:pt idx="7">
                  <c:v>2.1539840800000001E-2</c:v>
                </c:pt>
                <c:pt idx="8">
                  <c:v>2.1069168999999999E-2</c:v>
                </c:pt>
                <c:pt idx="9">
                  <c:v>2.0440602700000001E-2</c:v>
                </c:pt>
                <c:pt idx="10">
                  <c:v>1.98118836E-2</c:v>
                </c:pt>
                <c:pt idx="11">
                  <c:v>1.9163174599999999E-2</c:v>
                </c:pt>
                <c:pt idx="12">
                  <c:v>1.8380917600000001E-2</c:v>
                </c:pt>
                <c:pt idx="13">
                  <c:v>1.7598330999999998E-2</c:v>
                </c:pt>
                <c:pt idx="14">
                  <c:v>1.6815567399999998E-2</c:v>
                </c:pt>
                <c:pt idx="15">
                  <c:v>1.60458796E-2</c:v>
                </c:pt>
                <c:pt idx="16">
                  <c:v>1.53259113E-2</c:v>
                </c:pt>
                <c:pt idx="17">
                  <c:v>1.45840142E-2</c:v>
                </c:pt>
                <c:pt idx="18">
                  <c:v>1.3828997500000001E-2</c:v>
                </c:pt>
                <c:pt idx="19">
                  <c:v>1.30739789E-2</c:v>
                </c:pt>
                <c:pt idx="20">
                  <c:v>1.23189632E-2</c:v>
                </c:pt>
                <c:pt idx="21">
                  <c:v>1.1563944600000001E-2</c:v>
                </c:pt>
                <c:pt idx="22">
                  <c:v>1.0789696099999999E-2</c:v>
                </c:pt>
                <c:pt idx="23">
                  <c:v>1.0003142099999999E-2</c:v>
                </c:pt>
                <c:pt idx="24">
                  <c:v>9.2165879900000004E-3</c:v>
                </c:pt>
                <c:pt idx="25">
                  <c:v>8.4300339199999998E-3</c:v>
                </c:pt>
                <c:pt idx="26">
                  <c:v>7.6434817200000003E-3</c:v>
                </c:pt>
                <c:pt idx="27">
                  <c:v>6.7358370900000002E-3</c:v>
                </c:pt>
                <c:pt idx="28">
                  <c:v>5.7533932799999996E-3</c:v>
                </c:pt>
                <c:pt idx="29">
                  <c:v>4.7836280399999997E-3</c:v>
                </c:pt>
                <c:pt idx="30">
                  <c:v>3.9985328899999999E-3</c:v>
                </c:pt>
                <c:pt idx="31">
                  <c:v>3.2134372700000002E-3</c:v>
                </c:pt>
                <c:pt idx="32">
                  <c:v>2.42834189E-3</c:v>
                </c:pt>
                <c:pt idx="33">
                  <c:v>1.64324662E-3</c:v>
                </c:pt>
                <c:pt idx="34">
                  <c:v>8.5815094600000003E-4</c:v>
                </c:pt>
                <c:pt idx="35">
                  <c:v>7.3055620300000002E-5</c:v>
                </c:pt>
                <c:pt idx="36">
                  <c:v>-7.1203999699999995E-4</c:v>
                </c:pt>
                <c:pt idx="37">
                  <c:v>-1.4818931199999999E-3</c:v>
                </c:pt>
                <c:pt idx="38">
                  <c:v>-2.5136782799999998E-3</c:v>
                </c:pt>
                <c:pt idx="39">
                  <c:v>-3.5956790700000002E-3</c:v>
                </c:pt>
                <c:pt idx="40">
                  <c:v>-4.6749371100000001E-3</c:v>
                </c:pt>
                <c:pt idx="41">
                  <c:v>-5.7514351800000002E-3</c:v>
                </c:pt>
                <c:pt idx="42">
                  <c:v>-6.8251490599999997E-3</c:v>
                </c:pt>
                <c:pt idx="43">
                  <c:v>-7.8494623299999993E-3</c:v>
                </c:pt>
                <c:pt idx="44">
                  <c:v>-8.8237561300000007E-3</c:v>
                </c:pt>
                <c:pt idx="45">
                  <c:v>-9.7953677199999999E-3</c:v>
                </c:pt>
                <c:pt idx="46">
                  <c:v>-1.07684471E-2</c:v>
                </c:pt>
                <c:pt idx="47">
                  <c:v>-1.1736407900000001E-2</c:v>
                </c:pt>
                <c:pt idx="48">
                  <c:v>-1.2532822799999999E-2</c:v>
                </c:pt>
                <c:pt idx="49">
                  <c:v>-1.3324340800000001E-2</c:v>
                </c:pt>
                <c:pt idx="50">
                  <c:v>-1.4115364300000001E-2</c:v>
                </c:pt>
                <c:pt idx="51">
                  <c:v>-1.4862991900000001E-2</c:v>
                </c:pt>
                <c:pt idx="52">
                  <c:v>-1.53426807E-2</c:v>
                </c:pt>
                <c:pt idx="53">
                  <c:v>-1.5822501900000001E-2</c:v>
                </c:pt>
                <c:pt idx="54">
                  <c:v>-1.6302436600000001E-2</c:v>
                </c:pt>
                <c:pt idx="55">
                  <c:v>-1.12486696E-2</c:v>
                </c:pt>
                <c:pt idx="56">
                  <c:v>-5.3185215200000002E-3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D141-4C44-AD63-3FDAC86C0E37}"/>
            </c:ext>
          </c:extLst>
        </c:ser>
        <c:ser>
          <c:idx val="4"/>
          <c:order val="4"/>
          <c:tx>
            <c:v>Velocity profile at 20 sec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'All profiles 2 gpm'!$I$6:$I$64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'All profiles 2 gpm'!$J$6:$J$64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-1.1043331599999999E-2</c:v>
                </c:pt>
                <c:pt idx="3">
                  <c:v>-2.3449122900000001E-2</c:v>
                </c:pt>
                <c:pt idx="4">
                  <c:v>-3.4813325899999997E-2</c:v>
                </c:pt>
                <c:pt idx="5">
                  <c:v>-3.42143923E-2</c:v>
                </c:pt>
                <c:pt idx="6">
                  <c:v>-3.36150676E-2</c:v>
                </c:pt>
                <c:pt idx="7">
                  <c:v>-3.3015355500000003E-2</c:v>
                </c:pt>
                <c:pt idx="8">
                  <c:v>-3.1968493000000001E-2</c:v>
                </c:pt>
                <c:pt idx="9">
                  <c:v>-3.0768709299999999E-2</c:v>
                </c:pt>
                <c:pt idx="10">
                  <c:v>-2.9568200900000001E-2</c:v>
                </c:pt>
                <c:pt idx="11">
                  <c:v>-2.83669457E-2</c:v>
                </c:pt>
                <c:pt idx="12">
                  <c:v>-2.68276595E-2</c:v>
                </c:pt>
                <c:pt idx="13">
                  <c:v>-2.5217734299999999E-2</c:v>
                </c:pt>
                <c:pt idx="14">
                  <c:v>-2.3607933899999999E-2</c:v>
                </c:pt>
                <c:pt idx="15">
                  <c:v>-2.1981812999999999E-2</c:v>
                </c:pt>
                <c:pt idx="16">
                  <c:v>-2.0316466700000001E-2</c:v>
                </c:pt>
                <c:pt idx="17">
                  <c:v>-1.84961911E-2</c:v>
                </c:pt>
                <c:pt idx="18">
                  <c:v>-1.6674257800000002E-2</c:v>
                </c:pt>
                <c:pt idx="19">
                  <c:v>-1.4850653700000001E-2</c:v>
                </c:pt>
                <c:pt idx="20">
                  <c:v>-1.3025373200000001E-2</c:v>
                </c:pt>
                <c:pt idx="21">
                  <c:v>-1.1198397699999999E-2</c:v>
                </c:pt>
                <c:pt idx="22">
                  <c:v>-9.8872054399999996E-3</c:v>
                </c:pt>
                <c:pt idx="23">
                  <c:v>-8.6625851700000006E-3</c:v>
                </c:pt>
                <c:pt idx="24">
                  <c:v>-7.4379616399999999E-3</c:v>
                </c:pt>
                <c:pt idx="25">
                  <c:v>-6.2133390499999998E-3</c:v>
                </c:pt>
                <c:pt idx="26">
                  <c:v>-4.9887164499999997E-3</c:v>
                </c:pt>
                <c:pt idx="27">
                  <c:v>-3.7640945499999999E-3</c:v>
                </c:pt>
                <c:pt idx="28">
                  <c:v>-2.5394721900000002E-3</c:v>
                </c:pt>
                <c:pt idx="29">
                  <c:v>-1.3020937299999999E-3</c:v>
                </c:pt>
                <c:pt idx="30">
                  <c:v>-3.6239565800000002E-5</c:v>
                </c:pt>
                <c:pt idx="31">
                  <c:v>1.2296141400000001E-3</c:v>
                </c:pt>
                <c:pt idx="32">
                  <c:v>2.49546883E-3</c:v>
                </c:pt>
                <c:pt idx="33">
                  <c:v>3.7613226999999999E-3</c:v>
                </c:pt>
                <c:pt idx="34">
                  <c:v>4.8212041100000004E-3</c:v>
                </c:pt>
                <c:pt idx="35">
                  <c:v>5.7796915099999997E-3</c:v>
                </c:pt>
                <c:pt idx="36">
                  <c:v>6.7381784300000001E-3</c:v>
                </c:pt>
                <c:pt idx="37">
                  <c:v>7.6966653600000004E-3</c:v>
                </c:pt>
                <c:pt idx="38">
                  <c:v>8.6551522799999999E-3</c:v>
                </c:pt>
                <c:pt idx="39">
                  <c:v>9.6136396799999992E-3</c:v>
                </c:pt>
                <c:pt idx="40">
                  <c:v>1.0552457499999999E-2</c:v>
                </c:pt>
                <c:pt idx="41">
                  <c:v>1.14798192E-2</c:v>
                </c:pt>
                <c:pt idx="42">
                  <c:v>1.2395602699999999E-2</c:v>
                </c:pt>
                <c:pt idx="43">
                  <c:v>1.32648852E-2</c:v>
                </c:pt>
                <c:pt idx="44">
                  <c:v>1.38786398E-2</c:v>
                </c:pt>
                <c:pt idx="45">
                  <c:v>1.4415862E-2</c:v>
                </c:pt>
                <c:pt idx="46">
                  <c:v>1.49530275E-2</c:v>
                </c:pt>
                <c:pt idx="47">
                  <c:v>1.5490136099999999E-2</c:v>
                </c:pt>
                <c:pt idx="48">
                  <c:v>1.5817686899999999E-2</c:v>
                </c:pt>
                <c:pt idx="49">
                  <c:v>1.6099892599999999E-2</c:v>
                </c:pt>
                <c:pt idx="50">
                  <c:v>1.6382357100000002E-2</c:v>
                </c:pt>
                <c:pt idx="51">
                  <c:v>1.6534775500000001E-2</c:v>
                </c:pt>
                <c:pt idx="52">
                  <c:v>1.6612276400000001E-2</c:v>
                </c:pt>
                <c:pt idx="53">
                  <c:v>1.6683960300000002E-2</c:v>
                </c:pt>
                <c:pt idx="54">
                  <c:v>1.6621258100000001E-2</c:v>
                </c:pt>
                <c:pt idx="55">
                  <c:v>1.6558539099999998E-2</c:v>
                </c:pt>
                <c:pt idx="56">
                  <c:v>7.8167561400000005E-3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D141-4C44-AD63-3FDAC86C0E37}"/>
            </c:ext>
          </c:extLst>
        </c:ser>
        <c:ser>
          <c:idx val="5"/>
          <c:order val="5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'All profiles 2 gpm'!$I$66:$I$124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'All profiles 2 gpm'!$J$66:$J$124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8.5193878000000001E-3</c:v>
                </c:pt>
                <c:pt idx="3">
                  <c:v>2.0732158800000001E-2</c:v>
                </c:pt>
                <c:pt idx="4">
                  <c:v>2.1000062999999999E-2</c:v>
                </c:pt>
                <c:pt idx="5">
                  <c:v>2.0938210200000001E-2</c:v>
                </c:pt>
                <c:pt idx="6">
                  <c:v>2.07087751E-2</c:v>
                </c:pt>
                <c:pt idx="7">
                  <c:v>2.0452801100000001E-2</c:v>
                </c:pt>
                <c:pt idx="8">
                  <c:v>2.0143959699999998E-2</c:v>
                </c:pt>
                <c:pt idx="9">
                  <c:v>1.9707702099999998E-2</c:v>
                </c:pt>
                <c:pt idx="10">
                  <c:v>1.9271496700000001E-2</c:v>
                </c:pt>
                <c:pt idx="11">
                  <c:v>1.8815537899999998E-2</c:v>
                </c:pt>
                <c:pt idx="12">
                  <c:v>1.8227186100000001E-2</c:v>
                </c:pt>
                <c:pt idx="13">
                  <c:v>1.7638735499999999E-2</c:v>
                </c:pt>
                <c:pt idx="14">
                  <c:v>1.70504283E-2</c:v>
                </c:pt>
                <c:pt idx="15">
                  <c:v>1.6442473999999999E-2</c:v>
                </c:pt>
                <c:pt idx="16">
                  <c:v>1.57601684E-2</c:v>
                </c:pt>
                <c:pt idx="17">
                  <c:v>1.50574995E-2</c:v>
                </c:pt>
                <c:pt idx="18">
                  <c:v>1.4342647E-2</c:v>
                </c:pt>
                <c:pt idx="19">
                  <c:v>1.36277946E-2</c:v>
                </c:pt>
                <c:pt idx="20">
                  <c:v>1.29129412E-2</c:v>
                </c:pt>
                <c:pt idx="21">
                  <c:v>1.21980887E-2</c:v>
                </c:pt>
                <c:pt idx="22">
                  <c:v>1.14524821E-2</c:v>
                </c:pt>
                <c:pt idx="23">
                  <c:v>1.06871976E-2</c:v>
                </c:pt>
                <c:pt idx="24">
                  <c:v>9.9219120999999993E-3</c:v>
                </c:pt>
                <c:pt idx="25">
                  <c:v>9.1566266499999993E-3</c:v>
                </c:pt>
                <c:pt idx="26">
                  <c:v>8.3913430600000005E-3</c:v>
                </c:pt>
                <c:pt idx="27">
                  <c:v>7.4794031700000001E-3</c:v>
                </c:pt>
                <c:pt idx="28">
                  <c:v>6.4768712000000004E-3</c:v>
                </c:pt>
                <c:pt idx="29">
                  <c:v>5.4845688900000003E-3</c:v>
                </c:pt>
                <c:pt idx="30">
                  <c:v>4.6412530400000004E-3</c:v>
                </c:pt>
                <c:pt idx="31">
                  <c:v>3.7979378799999999E-3</c:v>
                </c:pt>
                <c:pt idx="32">
                  <c:v>2.9546222599999999E-3</c:v>
                </c:pt>
                <c:pt idx="33">
                  <c:v>2.1113068799999998E-3</c:v>
                </c:pt>
                <c:pt idx="34">
                  <c:v>1.2679910300000001E-3</c:v>
                </c:pt>
                <c:pt idx="35">
                  <c:v>4.2467564299999999E-4</c:v>
                </c:pt>
                <c:pt idx="36">
                  <c:v>-4.1864009099999998E-4</c:v>
                </c:pt>
                <c:pt idx="37">
                  <c:v>-1.2664611E-3</c:v>
                </c:pt>
                <c:pt idx="38">
                  <c:v>-2.2730722599999999E-3</c:v>
                </c:pt>
                <c:pt idx="39">
                  <c:v>-3.3069485799999999E-3</c:v>
                </c:pt>
                <c:pt idx="40">
                  <c:v>-4.3366593300000001E-3</c:v>
                </c:pt>
                <c:pt idx="41">
                  <c:v>-5.3621740099999999E-3</c:v>
                </c:pt>
                <c:pt idx="42">
                  <c:v>-6.3834609500000002E-3</c:v>
                </c:pt>
                <c:pt idx="43">
                  <c:v>-7.3363767000000002E-3</c:v>
                </c:pt>
                <c:pt idx="44">
                  <c:v>-8.1951962800000007E-3</c:v>
                </c:pt>
                <c:pt idx="45">
                  <c:v>-9.0853823300000008E-3</c:v>
                </c:pt>
                <c:pt idx="46">
                  <c:v>-9.9771544299999994E-3</c:v>
                </c:pt>
                <c:pt idx="47">
                  <c:v>-1.08566536E-2</c:v>
                </c:pt>
                <c:pt idx="48">
                  <c:v>-1.15301572E-2</c:v>
                </c:pt>
                <c:pt idx="49">
                  <c:v>-1.21975942E-2</c:v>
                </c:pt>
                <c:pt idx="50">
                  <c:v>-1.28641846E-2</c:v>
                </c:pt>
                <c:pt idx="51">
                  <c:v>-1.34886755E-2</c:v>
                </c:pt>
                <c:pt idx="52">
                  <c:v>-1.38550885E-2</c:v>
                </c:pt>
                <c:pt idx="53">
                  <c:v>-1.42208487E-2</c:v>
                </c:pt>
                <c:pt idx="54">
                  <c:v>-1.458597E-2</c:v>
                </c:pt>
                <c:pt idx="55">
                  <c:v>-1.00591676E-2</c:v>
                </c:pt>
                <c:pt idx="56">
                  <c:v>-4.7566089800000003E-3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D141-4C44-AD63-3FDAC86C0E37}"/>
            </c:ext>
          </c:extLst>
        </c:ser>
        <c:ser>
          <c:idx val="6"/>
          <c:order val="6"/>
          <c:tx>
            <c:v>Velocity profile at 30 sec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'All profiles 2 gpm'!$M$6:$M$64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'All profiles 2 gpm'!$N$6:$N$64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-4.7318907500000004E-3</c:v>
                </c:pt>
                <c:pt idx="3">
                  <c:v>-1.00505296E-2</c:v>
                </c:pt>
                <c:pt idx="4">
                  <c:v>-1.4924628699999999E-2</c:v>
                </c:pt>
                <c:pt idx="5">
                  <c:v>-1.4657462899999999E-2</c:v>
                </c:pt>
                <c:pt idx="6">
                  <c:v>-1.4390137000000001E-2</c:v>
                </c:pt>
                <c:pt idx="7">
                  <c:v>-1.4122651E-2</c:v>
                </c:pt>
                <c:pt idx="8">
                  <c:v>-1.35458922E-2</c:v>
                </c:pt>
                <c:pt idx="9">
                  <c:v>-1.2863110800000001E-2</c:v>
                </c:pt>
                <c:pt idx="10">
                  <c:v>-1.21795228E-2</c:v>
                </c:pt>
                <c:pt idx="11">
                  <c:v>-1.1495115199999999E-2</c:v>
                </c:pt>
                <c:pt idx="12">
                  <c:v>-1.0576983E-2</c:v>
                </c:pt>
                <c:pt idx="13">
                  <c:v>-9.6207642900000001E-3</c:v>
                </c:pt>
                <c:pt idx="14">
                  <c:v>-8.6644776199999995E-3</c:v>
                </c:pt>
                <c:pt idx="15">
                  <c:v>-7.6687950599999997E-3</c:v>
                </c:pt>
                <c:pt idx="16">
                  <c:v>-6.6701425200000001E-3</c:v>
                </c:pt>
                <c:pt idx="17">
                  <c:v>-5.5872430100000004E-3</c:v>
                </c:pt>
                <c:pt idx="18">
                  <c:v>-4.5004100499999996E-3</c:v>
                </c:pt>
                <c:pt idx="19">
                  <c:v>-3.4096334100000001E-3</c:v>
                </c:pt>
                <c:pt idx="20">
                  <c:v>-2.31490238E-3</c:v>
                </c:pt>
                <c:pt idx="21">
                  <c:v>-1.2161992499999999E-3</c:v>
                </c:pt>
                <c:pt idx="22">
                  <c:v>-4.3403753100000001E-4</c:v>
                </c:pt>
                <c:pt idx="23">
                  <c:v>3.0129082700000001E-4</c:v>
                </c:pt>
                <c:pt idx="24">
                  <c:v>1.0366203499999999E-3</c:v>
                </c:pt>
                <c:pt idx="25">
                  <c:v>1.77194935E-3</c:v>
                </c:pt>
                <c:pt idx="26">
                  <c:v>2.5072782299999999E-3</c:v>
                </c:pt>
                <c:pt idx="27">
                  <c:v>3.2426072300000002E-3</c:v>
                </c:pt>
                <c:pt idx="28">
                  <c:v>3.9779366900000003E-3</c:v>
                </c:pt>
                <c:pt idx="29">
                  <c:v>4.7385077899999998E-3</c:v>
                </c:pt>
                <c:pt idx="30">
                  <c:v>5.5554211100000001E-3</c:v>
                </c:pt>
                <c:pt idx="31">
                  <c:v>6.3723353700000001E-3</c:v>
                </c:pt>
                <c:pt idx="32">
                  <c:v>7.1892496200000001E-3</c:v>
                </c:pt>
                <c:pt idx="33">
                  <c:v>8.0061629400000004E-3</c:v>
                </c:pt>
                <c:pt idx="34">
                  <c:v>8.6973728600000001E-3</c:v>
                </c:pt>
                <c:pt idx="35">
                  <c:v>9.3267029200000007E-3</c:v>
                </c:pt>
                <c:pt idx="36">
                  <c:v>9.9560329700000005E-3</c:v>
                </c:pt>
                <c:pt idx="37">
                  <c:v>1.0585361200000001E-2</c:v>
                </c:pt>
                <c:pt idx="38">
                  <c:v>1.12146921E-2</c:v>
                </c:pt>
                <c:pt idx="39">
                  <c:v>1.1844020300000001E-2</c:v>
                </c:pt>
                <c:pt idx="40">
                  <c:v>1.2477489200000001E-2</c:v>
                </c:pt>
                <c:pt idx="41">
                  <c:v>1.3113368300000001E-2</c:v>
                </c:pt>
                <c:pt idx="42">
                  <c:v>1.3771160500000001E-2</c:v>
                </c:pt>
                <c:pt idx="43">
                  <c:v>1.4516955200000001E-2</c:v>
                </c:pt>
                <c:pt idx="44">
                  <c:v>1.5037038399999999E-2</c:v>
                </c:pt>
                <c:pt idx="45">
                  <c:v>1.54895745E-2</c:v>
                </c:pt>
                <c:pt idx="46">
                  <c:v>1.59421246E-2</c:v>
                </c:pt>
                <c:pt idx="47">
                  <c:v>1.6394685999999999E-2</c:v>
                </c:pt>
                <c:pt idx="48">
                  <c:v>1.6692739000000002E-2</c:v>
                </c:pt>
                <c:pt idx="49">
                  <c:v>1.6957420899999999E-2</c:v>
                </c:pt>
                <c:pt idx="50">
                  <c:v>1.7222246199999999E-2</c:v>
                </c:pt>
                <c:pt idx="51">
                  <c:v>1.7378298600000001E-2</c:v>
                </c:pt>
                <c:pt idx="52">
                  <c:v>1.7471399200000001E-2</c:v>
                </c:pt>
                <c:pt idx="53">
                  <c:v>1.7558526200000001E-2</c:v>
                </c:pt>
                <c:pt idx="54">
                  <c:v>1.75065082E-2</c:v>
                </c:pt>
                <c:pt idx="55">
                  <c:v>1.7454504999999999E-2</c:v>
                </c:pt>
                <c:pt idx="56">
                  <c:v>8.2405554099999993E-3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D141-4C44-AD63-3FDAC86C0E37}"/>
            </c:ext>
          </c:extLst>
        </c:ser>
        <c:ser>
          <c:idx val="7"/>
          <c:order val="7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'All profiles 2 gpm'!$M$66:$M$124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'All profiles 2 gpm'!$N$66:$N$124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4.9170912200000002E-3</c:v>
                </c:pt>
                <c:pt idx="3">
                  <c:v>1.1965534599999999E-2</c:v>
                </c:pt>
                <c:pt idx="4">
                  <c:v>1.1842160500000001E-2</c:v>
                </c:pt>
                <c:pt idx="5">
                  <c:v>1.15207313E-2</c:v>
                </c:pt>
                <c:pt idx="6">
                  <c:v>1.0921669199999999E-2</c:v>
                </c:pt>
                <c:pt idx="7">
                  <c:v>1.0278561199999999E-2</c:v>
                </c:pt>
                <c:pt idx="8">
                  <c:v>9.5477336999999999E-3</c:v>
                </c:pt>
                <c:pt idx="9">
                  <c:v>8.6057968400000007E-3</c:v>
                </c:pt>
                <c:pt idx="10">
                  <c:v>7.6634232E-3</c:v>
                </c:pt>
                <c:pt idx="11">
                  <c:v>6.6933385099999998E-3</c:v>
                </c:pt>
                <c:pt idx="12">
                  <c:v>5.5407942299999999E-3</c:v>
                </c:pt>
                <c:pt idx="13">
                  <c:v>4.3872739200000004E-3</c:v>
                </c:pt>
                <c:pt idx="14">
                  <c:v>3.2331750299999999E-3</c:v>
                </c:pt>
                <c:pt idx="15">
                  <c:v>2.0846091199999998E-3</c:v>
                </c:pt>
                <c:pt idx="16">
                  <c:v>9.5878867400000004E-4</c:v>
                </c:pt>
                <c:pt idx="17">
                  <c:v>-1.4433742E-4</c:v>
                </c:pt>
                <c:pt idx="18">
                  <c:v>-1.23388623E-3</c:v>
                </c:pt>
                <c:pt idx="19">
                  <c:v>-2.3234337600000002E-3</c:v>
                </c:pt>
                <c:pt idx="20">
                  <c:v>-3.4129824500000001E-3</c:v>
                </c:pt>
                <c:pt idx="21">
                  <c:v>-4.5025302100000003E-3</c:v>
                </c:pt>
                <c:pt idx="22">
                  <c:v>-5.6548169800000004E-3</c:v>
                </c:pt>
                <c:pt idx="23">
                  <c:v>-6.8472446899999996E-3</c:v>
                </c:pt>
                <c:pt idx="24">
                  <c:v>-8.0396728599999995E-3</c:v>
                </c:pt>
                <c:pt idx="25">
                  <c:v>-9.2321000999999996E-3</c:v>
                </c:pt>
                <c:pt idx="26">
                  <c:v>-1.0424529199999999E-2</c:v>
                </c:pt>
                <c:pt idx="27">
                  <c:v>-1.1661313499999999E-2</c:v>
                </c:pt>
                <c:pt idx="28">
                  <c:v>-1.2925501000000001E-2</c:v>
                </c:pt>
                <c:pt idx="29">
                  <c:v>-1.4182774400000001E-2</c:v>
                </c:pt>
                <c:pt idx="30">
                  <c:v>-1.53393652E-2</c:v>
                </c:pt>
                <c:pt idx="31">
                  <c:v>-1.6495954199999999E-2</c:v>
                </c:pt>
                <c:pt idx="32">
                  <c:v>-1.76525451E-2</c:v>
                </c:pt>
                <c:pt idx="33">
                  <c:v>-1.8809136000000001E-2</c:v>
                </c:pt>
                <c:pt idx="34">
                  <c:v>-1.9965725E-2</c:v>
                </c:pt>
                <c:pt idx="35">
                  <c:v>-2.1122315900000001E-2</c:v>
                </c:pt>
                <c:pt idx="36">
                  <c:v>-2.2278906800000001E-2</c:v>
                </c:pt>
                <c:pt idx="37">
                  <c:v>-2.3429956299999999E-2</c:v>
                </c:pt>
                <c:pt idx="38">
                  <c:v>-2.4639133399999999E-2</c:v>
                </c:pt>
                <c:pt idx="39">
                  <c:v>-2.58563552E-2</c:v>
                </c:pt>
                <c:pt idx="40">
                  <c:v>-2.7069492300000001E-2</c:v>
                </c:pt>
                <c:pt idx="41">
                  <c:v>-2.8278531499999999E-2</c:v>
                </c:pt>
                <c:pt idx="42">
                  <c:v>-2.9483458000000001E-2</c:v>
                </c:pt>
                <c:pt idx="43">
                  <c:v>-3.04235611E-2</c:v>
                </c:pt>
                <c:pt idx="44">
                  <c:v>-3.1043924399999999E-2</c:v>
                </c:pt>
                <c:pt idx="45">
                  <c:v>-3.1739484499999998E-2</c:v>
                </c:pt>
                <c:pt idx="46">
                  <c:v>-3.2435528900000003E-2</c:v>
                </c:pt>
                <c:pt idx="47">
                  <c:v>-3.3114310399999999E-2</c:v>
                </c:pt>
                <c:pt idx="48">
                  <c:v>-3.3295944299999998E-2</c:v>
                </c:pt>
                <c:pt idx="49">
                  <c:v>-3.3464465300000003E-2</c:v>
                </c:pt>
                <c:pt idx="50">
                  <c:v>-3.3632770200000002E-2</c:v>
                </c:pt>
                <c:pt idx="51">
                  <c:v>-3.3737491799999998E-2</c:v>
                </c:pt>
                <c:pt idx="52">
                  <c:v>-3.3446330599999997E-2</c:v>
                </c:pt>
                <c:pt idx="53">
                  <c:v>-3.3155135799999999E-2</c:v>
                </c:pt>
                <c:pt idx="54">
                  <c:v>-3.2863915E-2</c:v>
                </c:pt>
                <c:pt idx="55">
                  <c:v>-2.25568339E-2</c:v>
                </c:pt>
                <c:pt idx="56">
                  <c:v>-1.06646065E-2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D141-4C44-AD63-3FDAC86C0E37}"/>
            </c:ext>
          </c:extLst>
        </c:ser>
        <c:ser>
          <c:idx val="8"/>
          <c:order val="8"/>
          <c:tx>
            <c:v>Velocity profile at 40 sec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'All profiles 2 gpm'!$Q$6:$Q$64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'All profiles 2 gpm'!$R$6:$R$64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2.3297676799999998E-3</c:v>
                </c:pt>
                <c:pt idx="3">
                  <c:v>4.9463654900000001E-3</c:v>
                </c:pt>
                <c:pt idx="4">
                  <c:v>7.37901218E-3</c:v>
                </c:pt>
                <c:pt idx="5">
                  <c:v>7.7064274799999999E-3</c:v>
                </c:pt>
                <c:pt idx="6">
                  <c:v>8.0337151900000004E-3</c:v>
                </c:pt>
                <c:pt idx="7">
                  <c:v>8.3608711099999993E-3</c:v>
                </c:pt>
                <c:pt idx="8">
                  <c:v>8.8050393399999993E-3</c:v>
                </c:pt>
                <c:pt idx="9">
                  <c:v>9.2888669999999993E-3</c:v>
                </c:pt>
                <c:pt idx="10">
                  <c:v>9.7724292399999999E-3</c:v>
                </c:pt>
                <c:pt idx="11">
                  <c:v>1.0255722300000001E-2</c:v>
                </c:pt>
                <c:pt idx="12">
                  <c:v>1.08154407E-2</c:v>
                </c:pt>
                <c:pt idx="13">
                  <c:v>1.13686854E-2</c:v>
                </c:pt>
                <c:pt idx="14">
                  <c:v>1.19207902E-2</c:v>
                </c:pt>
                <c:pt idx="15">
                  <c:v>1.2552376800000001E-2</c:v>
                </c:pt>
                <c:pt idx="16">
                  <c:v>1.31291589E-2</c:v>
                </c:pt>
                <c:pt idx="17">
                  <c:v>1.3701286199999999E-2</c:v>
                </c:pt>
                <c:pt idx="18">
                  <c:v>1.42728165E-2</c:v>
                </c:pt>
                <c:pt idx="19">
                  <c:v>1.4843748E-2</c:v>
                </c:pt>
                <c:pt idx="20">
                  <c:v>1.5414081499999999E-2</c:v>
                </c:pt>
                <c:pt idx="21">
                  <c:v>1.5983816200000001E-2</c:v>
                </c:pt>
                <c:pt idx="22">
                  <c:v>1.6518166300000001E-2</c:v>
                </c:pt>
                <c:pt idx="23">
                  <c:v>1.7094204200000001E-2</c:v>
                </c:pt>
                <c:pt idx="24">
                  <c:v>1.7670245800000001E-2</c:v>
                </c:pt>
                <c:pt idx="25">
                  <c:v>1.82462875E-2</c:v>
                </c:pt>
                <c:pt idx="26">
                  <c:v>1.88223273E-2</c:v>
                </c:pt>
                <c:pt idx="27">
                  <c:v>1.9398368900000001E-2</c:v>
                </c:pt>
                <c:pt idx="28">
                  <c:v>1.9974410500000001E-2</c:v>
                </c:pt>
                <c:pt idx="29">
                  <c:v>2.0512413199999999E-2</c:v>
                </c:pt>
                <c:pt idx="30">
                  <c:v>2.0965516600000001E-2</c:v>
                </c:pt>
                <c:pt idx="31">
                  <c:v>2.1418623599999999E-2</c:v>
                </c:pt>
                <c:pt idx="32">
                  <c:v>2.1871727000000001E-2</c:v>
                </c:pt>
                <c:pt idx="33">
                  <c:v>2.2324832199999999E-2</c:v>
                </c:pt>
                <c:pt idx="34">
                  <c:v>2.27358527E-2</c:v>
                </c:pt>
                <c:pt idx="35">
                  <c:v>2.3126153300000001E-2</c:v>
                </c:pt>
                <c:pt idx="36">
                  <c:v>2.3516457500000001E-2</c:v>
                </c:pt>
                <c:pt idx="37">
                  <c:v>2.39067562E-2</c:v>
                </c:pt>
                <c:pt idx="38">
                  <c:v>2.4297060400000001E-2</c:v>
                </c:pt>
                <c:pt idx="39">
                  <c:v>2.4687361000000001E-2</c:v>
                </c:pt>
                <c:pt idx="40">
                  <c:v>2.5110863099999998E-2</c:v>
                </c:pt>
                <c:pt idx="41">
                  <c:v>2.5553705199999999E-2</c:v>
                </c:pt>
                <c:pt idx="42">
                  <c:v>2.5975398699999999E-2</c:v>
                </c:pt>
                <c:pt idx="43">
                  <c:v>2.6312155600000001E-2</c:v>
                </c:pt>
                <c:pt idx="44">
                  <c:v>2.65658535E-2</c:v>
                </c:pt>
                <c:pt idx="45">
                  <c:v>2.6795014700000001E-2</c:v>
                </c:pt>
                <c:pt idx="46">
                  <c:v>2.7024544800000001E-2</c:v>
                </c:pt>
                <c:pt idx="47">
                  <c:v>2.7254436199999999E-2</c:v>
                </c:pt>
                <c:pt idx="48">
                  <c:v>2.7382345900000001E-2</c:v>
                </c:pt>
                <c:pt idx="49">
                  <c:v>2.7488313600000001E-2</c:v>
                </c:pt>
                <c:pt idx="50">
                  <c:v>2.7594329800000001E-2</c:v>
                </c:pt>
                <c:pt idx="51">
                  <c:v>2.7617672499999999E-2</c:v>
                </c:pt>
                <c:pt idx="52">
                  <c:v>2.7592726099999999E-2</c:v>
                </c:pt>
                <c:pt idx="53">
                  <c:v>2.7562398500000002E-2</c:v>
                </c:pt>
                <c:pt idx="54">
                  <c:v>2.74055377E-2</c:v>
                </c:pt>
                <c:pt idx="55">
                  <c:v>2.7248715999999999E-2</c:v>
                </c:pt>
                <c:pt idx="56">
                  <c:v>1.2862099300000001E-2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D141-4C44-AD63-3FDAC86C0E37}"/>
            </c:ext>
          </c:extLst>
        </c:ser>
        <c:ser>
          <c:idx val="9"/>
          <c:order val="9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'All profiles 2 gpm'!$Q$66:$Q$124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'All profiles 2 gpm'!$R$66:$R$124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7.1877259800000003E-3</c:v>
                </c:pt>
                <c:pt idx="3">
                  <c:v>1.7491079900000001E-2</c:v>
                </c:pt>
                <c:pt idx="4">
                  <c:v>1.7525052700000002E-2</c:v>
                </c:pt>
                <c:pt idx="5">
                  <c:v>1.7275474999999998E-2</c:v>
                </c:pt>
                <c:pt idx="6">
                  <c:v>1.6771871599999998E-2</c:v>
                </c:pt>
                <c:pt idx="7">
                  <c:v>1.6229083799999999E-2</c:v>
                </c:pt>
                <c:pt idx="8">
                  <c:v>1.5608985000000001E-2</c:v>
                </c:pt>
                <c:pt idx="9">
                  <c:v>1.48039712E-2</c:v>
                </c:pt>
                <c:pt idx="10">
                  <c:v>1.39985979E-2</c:v>
                </c:pt>
                <c:pt idx="11">
                  <c:v>1.31648229E-2</c:v>
                </c:pt>
                <c:pt idx="12">
                  <c:v>1.21410778E-2</c:v>
                </c:pt>
                <c:pt idx="13">
                  <c:v>1.11166593E-2</c:v>
                </c:pt>
                <c:pt idx="14">
                  <c:v>1.00916801E-2</c:v>
                </c:pt>
                <c:pt idx="15">
                  <c:v>9.0563530100000005E-3</c:v>
                </c:pt>
                <c:pt idx="16">
                  <c:v>7.9840133000000004E-3</c:v>
                </c:pt>
                <c:pt idx="17">
                  <c:v>6.93334686E-3</c:v>
                </c:pt>
                <c:pt idx="18">
                  <c:v>5.8956472200000004E-3</c:v>
                </c:pt>
                <c:pt idx="19">
                  <c:v>4.8579489800000004E-3</c:v>
                </c:pt>
                <c:pt idx="20">
                  <c:v>3.8202495799999998E-3</c:v>
                </c:pt>
                <c:pt idx="21">
                  <c:v>2.78255064E-3</c:v>
                </c:pt>
                <c:pt idx="22">
                  <c:v>1.69176457E-3</c:v>
                </c:pt>
                <c:pt idx="23">
                  <c:v>5.67011535E-4</c:v>
                </c:pt>
                <c:pt idx="24">
                  <c:v>-5.5774219800000004E-4</c:v>
                </c:pt>
                <c:pt idx="25">
                  <c:v>-1.6824952299999999E-3</c:v>
                </c:pt>
                <c:pt idx="26">
                  <c:v>-2.8072486200000002E-3</c:v>
                </c:pt>
                <c:pt idx="27">
                  <c:v>-4.0168017100000002E-3</c:v>
                </c:pt>
                <c:pt idx="28">
                  <c:v>-5.27873775E-3</c:v>
                </c:pt>
                <c:pt idx="29">
                  <c:v>-6.5303947799999996E-3</c:v>
                </c:pt>
                <c:pt idx="30">
                  <c:v>-7.6323477599999998E-3</c:v>
                </c:pt>
                <c:pt idx="31">
                  <c:v>-8.7342988700000006E-3</c:v>
                </c:pt>
                <c:pt idx="32">
                  <c:v>-9.8362509199999993E-3</c:v>
                </c:pt>
                <c:pt idx="33">
                  <c:v>-1.0938203000000001E-2</c:v>
                </c:pt>
                <c:pt idx="34">
                  <c:v>-1.2040155E-2</c:v>
                </c:pt>
                <c:pt idx="35">
                  <c:v>-1.31421071E-2</c:v>
                </c:pt>
                <c:pt idx="36">
                  <c:v>-1.42440572E-2</c:v>
                </c:pt>
                <c:pt idx="37">
                  <c:v>-1.5417826399999999E-2</c:v>
                </c:pt>
                <c:pt idx="38">
                  <c:v>-1.6759973000000001E-2</c:v>
                </c:pt>
                <c:pt idx="39">
                  <c:v>-1.8129652400000001E-2</c:v>
                </c:pt>
                <c:pt idx="40">
                  <c:v>-1.94969792E-2</c:v>
                </c:pt>
                <c:pt idx="41">
                  <c:v>-2.0861959100000001E-2</c:v>
                </c:pt>
                <c:pt idx="42">
                  <c:v>-2.22245753E-2</c:v>
                </c:pt>
                <c:pt idx="43">
                  <c:v>-2.3439209900000001E-2</c:v>
                </c:pt>
                <c:pt idx="44">
                  <c:v>-2.4480029899999999E-2</c:v>
                </c:pt>
                <c:pt idx="45">
                  <c:v>-2.5559205599999999E-2</c:v>
                </c:pt>
                <c:pt idx="46">
                  <c:v>-2.6639044300000001E-2</c:v>
                </c:pt>
                <c:pt idx="47">
                  <c:v>-2.7711736000000001E-2</c:v>
                </c:pt>
                <c:pt idx="48">
                  <c:v>-2.8286399300000001E-2</c:v>
                </c:pt>
                <c:pt idx="49">
                  <c:v>-2.8848068800000001E-2</c:v>
                </c:pt>
                <c:pt idx="50">
                  <c:v>-2.9409794100000001E-2</c:v>
                </c:pt>
                <c:pt idx="51">
                  <c:v>-2.9897032300000001E-2</c:v>
                </c:pt>
                <c:pt idx="52">
                  <c:v>-2.9919067399999999E-2</c:v>
                </c:pt>
                <c:pt idx="53">
                  <c:v>-2.9941916499999999E-2</c:v>
                </c:pt>
                <c:pt idx="54">
                  <c:v>-2.99655497E-2</c:v>
                </c:pt>
                <c:pt idx="55">
                  <c:v>-2.0593464400000001E-2</c:v>
                </c:pt>
                <c:pt idx="56">
                  <c:v>-9.7356997399999992E-3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D141-4C44-AD63-3FDAC86C0E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911984"/>
        <c:axId val="463912376"/>
      </c:scatterChart>
      <c:valAx>
        <c:axId val="46391198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chemeClr val="accent6">
                        <a:lumMod val="50000"/>
                      </a:schemeClr>
                    </a:solidFill>
                  </a:rPr>
                  <a:t>X position, In.</a:t>
                </a:r>
              </a:p>
            </c:rich>
          </c:tx>
          <c:layout>
            <c:manualLayout>
              <c:xMode val="edge"/>
              <c:yMode val="edge"/>
              <c:x val="0.49351204414978894"/>
              <c:y val="0.9678096572247374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912376"/>
        <c:crosses val="autoZero"/>
        <c:crossBetween val="midCat"/>
      </c:valAx>
      <c:valAx>
        <c:axId val="46391237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>
                    <a:solidFill>
                      <a:schemeClr val="accent6">
                        <a:lumMod val="50000"/>
                      </a:schemeClr>
                    </a:solidFill>
                  </a:rPr>
                  <a:t>Y velocity, m/s</a:t>
                </a:r>
              </a:p>
            </c:rich>
          </c:tx>
          <c:layout>
            <c:manualLayout>
              <c:xMode val="edge"/>
              <c:yMode val="edge"/>
              <c:x val="8.8024569251423813E-3"/>
              <c:y val="0.4330588484369005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3911984"/>
        <c:crosses val="autoZero"/>
        <c:crossBetween val="midCat"/>
      </c:valAx>
      <c:spPr>
        <a:noFill/>
        <a:ln>
          <a:solidFill>
            <a:schemeClr val="accent6">
              <a:lumMod val="50000"/>
            </a:schemeClr>
          </a:solidFill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ayout>
        <c:manualLayout>
          <c:xMode val="edge"/>
          <c:yMode val="edge"/>
          <c:x val="0.72352127255386034"/>
          <c:y val="0.25601234233361919"/>
          <c:w val="0.18696907951409164"/>
          <c:h val="0.161106338980354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lang="en-US"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solidFill>
                  <a:schemeClr val="accent6">
                    <a:lumMod val="50000"/>
                  </a:schemeClr>
                </a:solidFill>
                <a:effectLst/>
              </a:rPr>
              <a:t>FC-40 velocity profiles in the shell region. Flow rate: 1 Gpm (1.34 m/s) through the inlet.</a:t>
            </a:r>
            <a:endParaRPr lang="en-US" sz="1400" baseline="0" dirty="0">
              <a:solidFill>
                <a:schemeClr val="accent6">
                  <a:lumMod val="50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9.6059736767898918E-2"/>
          <c:y val="9.340227561387405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380495818774832E-2"/>
          <c:y val="0.18093593725821414"/>
          <c:w val="0.94098648727106682"/>
          <c:h val="0.76754880254377889"/>
        </c:manualLayout>
      </c:layout>
      <c:scatterChart>
        <c:scatterStyle val="smoothMarker"/>
        <c:varyColors val="0"/>
        <c:ser>
          <c:idx val="0"/>
          <c:order val="0"/>
          <c:tx>
            <c:v>Velocity profile at 1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sec'!$A$6:$A$64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sec'!$B$6:$B$64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-7.3704407600000002E-3</c:v>
                </c:pt>
                <c:pt idx="3">
                  <c:v>-1.5651605999999998E-2</c:v>
                </c:pt>
                <c:pt idx="4">
                  <c:v>-2.3246224999999999E-2</c:v>
                </c:pt>
                <c:pt idx="5">
                  <c:v>-2.2938691099999999E-2</c:v>
                </c:pt>
                <c:pt idx="6">
                  <c:v>-2.2631410500000001E-2</c:v>
                </c:pt>
                <c:pt idx="7">
                  <c:v>-2.23243926E-2</c:v>
                </c:pt>
                <c:pt idx="8">
                  <c:v>-2.1827164999999999E-2</c:v>
                </c:pt>
                <c:pt idx="9">
                  <c:v>-2.1265722800000001E-2</c:v>
                </c:pt>
                <c:pt idx="10">
                  <c:v>-2.0705007000000001E-2</c:v>
                </c:pt>
                <c:pt idx="11">
                  <c:v>-2.0145023200000001E-2</c:v>
                </c:pt>
                <c:pt idx="12">
                  <c:v>-1.94259975E-2</c:v>
                </c:pt>
                <c:pt idx="13">
                  <c:v>-1.86964981E-2</c:v>
                </c:pt>
                <c:pt idx="14">
                  <c:v>-1.7967458799999999E-2</c:v>
                </c:pt>
                <c:pt idx="15">
                  <c:v>-1.7155809300000002E-2</c:v>
                </c:pt>
                <c:pt idx="16">
                  <c:v>-1.6368340700000001E-2</c:v>
                </c:pt>
                <c:pt idx="17">
                  <c:v>-1.5463368999999999E-2</c:v>
                </c:pt>
                <c:pt idx="18">
                  <c:v>-1.4563866E-2</c:v>
                </c:pt>
                <c:pt idx="19">
                  <c:v>-1.3669813100000001E-2</c:v>
                </c:pt>
                <c:pt idx="20">
                  <c:v>-1.2781187899999999E-2</c:v>
                </c:pt>
                <c:pt idx="21">
                  <c:v>-1.18979663E-2</c:v>
                </c:pt>
                <c:pt idx="22">
                  <c:v>-1.11453496E-2</c:v>
                </c:pt>
                <c:pt idx="23">
                  <c:v>-1.01811942E-2</c:v>
                </c:pt>
                <c:pt idx="24">
                  <c:v>-9.2170378199999993E-3</c:v>
                </c:pt>
                <c:pt idx="25">
                  <c:v>-8.2528805400000002E-3</c:v>
                </c:pt>
                <c:pt idx="26">
                  <c:v>-7.28872418E-3</c:v>
                </c:pt>
                <c:pt idx="27">
                  <c:v>-6.3245687599999996E-3</c:v>
                </c:pt>
                <c:pt idx="28">
                  <c:v>-5.3604128800000001E-3</c:v>
                </c:pt>
                <c:pt idx="29">
                  <c:v>-4.3477597600000001E-3</c:v>
                </c:pt>
                <c:pt idx="30">
                  <c:v>-3.2268604299999998E-3</c:v>
                </c:pt>
                <c:pt idx="31">
                  <c:v>-2.10596132E-3</c:v>
                </c:pt>
                <c:pt idx="32">
                  <c:v>-9.8506209899999991E-4</c:v>
                </c:pt>
                <c:pt idx="33">
                  <c:v>1.35836948E-4</c:v>
                </c:pt>
                <c:pt idx="34">
                  <c:v>1.24178594E-3</c:v>
                </c:pt>
                <c:pt idx="35">
                  <c:v>2.3403754499999999E-3</c:v>
                </c:pt>
                <c:pt idx="36">
                  <c:v>3.4389644899999999E-3</c:v>
                </c:pt>
                <c:pt idx="37">
                  <c:v>4.53755446E-3</c:v>
                </c:pt>
                <c:pt idx="38">
                  <c:v>5.6361435000000003E-3</c:v>
                </c:pt>
                <c:pt idx="39">
                  <c:v>6.7347325399999998E-3</c:v>
                </c:pt>
                <c:pt idx="40">
                  <c:v>7.9194782300000006E-3</c:v>
                </c:pt>
                <c:pt idx="41">
                  <c:v>9.1544082400000001E-3</c:v>
                </c:pt>
                <c:pt idx="42">
                  <c:v>1.0366403499999999E-2</c:v>
                </c:pt>
                <c:pt idx="43">
                  <c:v>1.14862956E-2</c:v>
                </c:pt>
                <c:pt idx="44">
                  <c:v>1.2837865400000001E-2</c:v>
                </c:pt>
                <c:pt idx="45">
                  <c:v>1.4259424099999999E-2</c:v>
                </c:pt>
                <c:pt idx="46">
                  <c:v>1.5681710099999999E-2</c:v>
                </c:pt>
                <c:pt idx="47">
                  <c:v>1.7104718800000002E-2</c:v>
                </c:pt>
                <c:pt idx="48">
                  <c:v>1.84113383E-2</c:v>
                </c:pt>
                <c:pt idx="49">
                  <c:v>1.9692897800000001E-2</c:v>
                </c:pt>
                <c:pt idx="50">
                  <c:v>2.0974777600000001E-2</c:v>
                </c:pt>
                <c:pt idx="51">
                  <c:v>2.2075863599999999E-2</c:v>
                </c:pt>
                <c:pt idx="52">
                  <c:v>2.3072080700000001E-2</c:v>
                </c:pt>
                <c:pt idx="53">
                  <c:v>2.40498632E-2</c:v>
                </c:pt>
                <c:pt idx="54">
                  <c:v>2.4601710999999998E-2</c:v>
                </c:pt>
                <c:pt idx="55">
                  <c:v>2.5153484199999999E-2</c:v>
                </c:pt>
                <c:pt idx="56">
                  <c:v>1.18997945E-2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509-4F2D-9DE9-CEAA1489A466}"/>
            </c:ext>
          </c:extLst>
        </c:ser>
        <c:ser>
          <c:idx val="1"/>
          <c:order val="1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sec'!$A$66:$A$124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sec'!$B$66:$B$124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-1.7418331699999999E-3</c:v>
                </c:pt>
                <c:pt idx="3">
                  <c:v>-4.2386977000000003E-3</c:v>
                </c:pt>
                <c:pt idx="4">
                  <c:v>-3.9635011899999996E-3</c:v>
                </c:pt>
                <c:pt idx="5">
                  <c:v>-3.6117364699999998E-3</c:v>
                </c:pt>
                <c:pt idx="6">
                  <c:v>-3.1246293800000001E-3</c:v>
                </c:pt>
                <c:pt idx="7">
                  <c:v>-2.61577312E-3</c:v>
                </c:pt>
                <c:pt idx="8">
                  <c:v>-2.0838186599999998E-3</c:v>
                </c:pt>
                <c:pt idx="9">
                  <c:v>-1.4956751800000001E-3</c:v>
                </c:pt>
                <c:pt idx="10">
                  <c:v>-9.0752093800000003E-4</c:v>
                </c:pt>
                <c:pt idx="11">
                  <c:v>-3.1650249699999999E-4</c:v>
                </c:pt>
                <c:pt idx="12">
                  <c:v>2.9263130299999999E-4</c:v>
                </c:pt>
                <c:pt idx="13">
                  <c:v>9.0181164000000002E-4</c:v>
                </c:pt>
                <c:pt idx="14">
                  <c:v>1.5108835700000001E-3</c:v>
                </c:pt>
                <c:pt idx="15">
                  <c:v>2.0831041000000002E-3</c:v>
                </c:pt>
                <c:pt idx="16">
                  <c:v>2.5171847100000002E-3</c:v>
                </c:pt>
                <c:pt idx="17">
                  <c:v>2.8859744800000002E-3</c:v>
                </c:pt>
                <c:pt idx="18">
                  <c:v>3.2156992199999998E-3</c:v>
                </c:pt>
                <c:pt idx="19">
                  <c:v>3.5454235E-3</c:v>
                </c:pt>
                <c:pt idx="20">
                  <c:v>3.8751477800000001E-3</c:v>
                </c:pt>
                <c:pt idx="21">
                  <c:v>4.2048720599999999E-3</c:v>
                </c:pt>
                <c:pt idx="22">
                  <c:v>4.5289779099999998E-3</c:v>
                </c:pt>
                <c:pt idx="23">
                  <c:v>4.84948885E-3</c:v>
                </c:pt>
                <c:pt idx="24">
                  <c:v>5.1699988500000004E-3</c:v>
                </c:pt>
                <c:pt idx="25">
                  <c:v>5.4905097899999996E-3</c:v>
                </c:pt>
                <c:pt idx="26">
                  <c:v>5.8110207299999998E-3</c:v>
                </c:pt>
                <c:pt idx="27">
                  <c:v>6.0057202399999999E-3</c:v>
                </c:pt>
                <c:pt idx="28">
                  <c:v>6.1227027300000004E-3</c:v>
                </c:pt>
                <c:pt idx="29">
                  <c:v>6.2457174099999997E-3</c:v>
                </c:pt>
                <c:pt idx="30">
                  <c:v>6.4565856000000001E-3</c:v>
                </c:pt>
                <c:pt idx="31">
                  <c:v>6.66745286E-3</c:v>
                </c:pt>
                <c:pt idx="32">
                  <c:v>6.8783210600000004E-3</c:v>
                </c:pt>
                <c:pt idx="33">
                  <c:v>7.0891892499999999E-3</c:v>
                </c:pt>
                <c:pt idx="34">
                  <c:v>7.3000565199999997E-3</c:v>
                </c:pt>
                <c:pt idx="35">
                  <c:v>7.5109247100000002E-3</c:v>
                </c:pt>
                <c:pt idx="36">
                  <c:v>7.72179198E-3</c:v>
                </c:pt>
                <c:pt idx="37">
                  <c:v>7.9632485299999996E-3</c:v>
                </c:pt>
                <c:pt idx="38">
                  <c:v>8.0723110600000002E-3</c:v>
                </c:pt>
                <c:pt idx="39">
                  <c:v>8.1531284400000008E-3</c:v>
                </c:pt>
                <c:pt idx="40">
                  <c:v>8.2332855100000005E-3</c:v>
                </c:pt>
                <c:pt idx="41">
                  <c:v>8.3127869299999997E-3</c:v>
                </c:pt>
                <c:pt idx="42">
                  <c:v>8.3916308400000007E-3</c:v>
                </c:pt>
                <c:pt idx="43">
                  <c:v>8.4626702599999992E-3</c:v>
                </c:pt>
                <c:pt idx="44">
                  <c:v>8.5459966199999994E-3</c:v>
                </c:pt>
                <c:pt idx="45">
                  <c:v>8.6005553599999996E-3</c:v>
                </c:pt>
                <c:pt idx="46">
                  <c:v>8.6547583299999998E-3</c:v>
                </c:pt>
                <c:pt idx="47">
                  <c:v>8.7146600699999997E-3</c:v>
                </c:pt>
                <c:pt idx="48">
                  <c:v>8.8023515399999995E-3</c:v>
                </c:pt>
                <c:pt idx="49">
                  <c:v>8.8905924899999999E-3</c:v>
                </c:pt>
                <c:pt idx="50">
                  <c:v>8.9787505600000001E-3</c:v>
                </c:pt>
                <c:pt idx="51">
                  <c:v>9.0710939800000001E-3</c:v>
                </c:pt>
                <c:pt idx="52">
                  <c:v>9.1899717200000005E-3</c:v>
                </c:pt>
                <c:pt idx="53">
                  <c:v>9.3091763599999992E-3</c:v>
                </c:pt>
                <c:pt idx="54">
                  <c:v>9.4286911200000007E-3</c:v>
                </c:pt>
                <c:pt idx="55">
                  <c:v>6.4889122700000001E-3</c:v>
                </c:pt>
                <c:pt idx="56">
                  <c:v>3.0669400000000002E-3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1509-4F2D-9DE9-CEAA1489A466}"/>
            </c:ext>
          </c:extLst>
        </c:ser>
        <c:ser>
          <c:idx val="2"/>
          <c:order val="2"/>
          <c:tx>
            <c:v>Velocity profile at 10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sec'!$E$6:$E$64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sec'!$F$6:$F$64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-5.2398531700000002E-3</c:v>
                </c:pt>
                <c:pt idx="3">
                  <c:v>-1.11318752E-2</c:v>
                </c:pt>
                <c:pt idx="4">
                  <c:v>-1.65976137E-2</c:v>
                </c:pt>
                <c:pt idx="5">
                  <c:v>-1.7099317199999998E-2</c:v>
                </c:pt>
                <c:pt idx="6">
                  <c:v>-1.7601272099999999E-2</c:v>
                </c:pt>
                <c:pt idx="7">
                  <c:v>-1.8103489699999999E-2</c:v>
                </c:pt>
                <c:pt idx="8">
                  <c:v>-1.85929276E-2</c:v>
                </c:pt>
                <c:pt idx="9">
                  <c:v>-1.9078113099999999E-2</c:v>
                </c:pt>
                <c:pt idx="10">
                  <c:v>-1.9563451400000001E-2</c:v>
                </c:pt>
                <c:pt idx="11">
                  <c:v>-2.0048942399999999E-2</c:v>
                </c:pt>
                <c:pt idx="12">
                  <c:v>-2.0473791299999999E-2</c:v>
                </c:pt>
                <c:pt idx="13">
                  <c:v>-2.0895555600000001E-2</c:v>
                </c:pt>
                <c:pt idx="14">
                  <c:v>-2.13169977E-2</c:v>
                </c:pt>
                <c:pt idx="15">
                  <c:v>-2.1708412100000001E-2</c:v>
                </c:pt>
                <c:pt idx="16">
                  <c:v>-2.20906027E-2</c:v>
                </c:pt>
                <c:pt idx="17">
                  <c:v>-2.23748013E-2</c:v>
                </c:pt>
                <c:pt idx="18">
                  <c:v>-2.26598904E-2</c:v>
                </c:pt>
                <c:pt idx="19">
                  <c:v>-2.2945865999999999E-2</c:v>
                </c:pt>
                <c:pt idx="20">
                  <c:v>-2.32327282E-2</c:v>
                </c:pt>
                <c:pt idx="21">
                  <c:v>-2.3520477099999999E-2</c:v>
                </c:pt>
                <c:pt idx="22">
                  <c:v>-2.3623196400000001E-2</c:v>
                </c:pt>
                <c:pt idx="23">
                  <c:v>-2.3663986500000001E-2</c:v>
                </c:pt>
                <c:pt idx="24">
                  <c:v>-2.3704782099999998E-2</c:v>
                </c:pt>
                <c:pt idx="25">
                  <c:v>-2.37455759E-2</c:v>
                </c:pt>
                <c:pt idx="26">
                  <c:v>-2.37863678E-2</c:v>
                </c:pt>
                <c:pt idx="27">
                  <c:v>-2.3827161600000001E-2</c:v>
                </c:pt>
                <c:pt idx="28">
                  <c:v>-2.3867955400000002E-2</c:v>
                </c:pt>
                <c:pt idx="29">
                  <c:v>-2.38457657E-2</c:v>
                </c:pt>
                <c:pt idx="30">
                  <c:v>-2.3683004099999998E-2</c:v>
                </c:pt>
                <c:pt idx="31">
                  <c:v>-2.3520242399999999E-2</c:v>
                </c:pt>
                <c:pt idx="32">
                  <c:v>-2.33574826E-2</c:v>
                </c:pt>
                <c:pt idx="33">
                  <c:v>-2.3194722800000001E-2</c:v>
                </c:pt>
                <c:pt idx="34">
                  <c:v>-2.2967673800000001E-2</c:v>
                </c:pt>
                <c:pt idx="35">
                  <c:v>-2.27089766E-2</c:v>
                </c:pt>
                <c:pt idx="36">
                  <c:v>-2.24502813E-2</c:v>
                </c:pt>
                <c:pt idx="37">
                  <c:v>-2.2191584100000002E-2</c:v>
                </c:pt>
                <c:pt idx="38">
                  <c:v>-2.1932888800000001E-2</c:v>
                </c:pt>
                <c:pt idx="39">
                  <c:v>-2.16741934E-2</c:v>
                </c:pt>
                <c:pt idx="40">
                  <c:v>-2.1354889500000002E-2</c:v>
                </c:pt>
                <c:pt idx="41">
                  <c:v>-2.1000280999999999E-2</c:v>
                </c:pt>
                <c:pt idx="42">
                  <c:v>-2.0620204499999999E-2</c:v>
                </c:pt>
                <c:pt idx="43">
                  <c:v>-2.0137829699999998E-2</c:v>
                </c:pt>
                <c:pt idx="44">
                  <c:v>-1.9638853099999999E-2</c:v>
                </c:pt>
                <c:pt idx="45">
                  <c:v>-1.9135016899999999E-2</c:v>
                </c:pt>
                <c:pt idx="46">
                  <c:v>-1.8631313E-2</c:v>
                </c:pt>
                <c:pt idx="47">
                  <c:v>-1.8127746899999998E-2</c:v>
                </c:pt>
                <c:pt idx="48">
                  <c:v>-1.7582712699999999E-2</c:v>
                </c:pt>
                <c:pt idx="49">
                  <c:v>-1.70288291E-2</c:v>
                </c:pt>
                <c:pt idx="50">
                  <c:v>-1.6475314299999998E-2</c:v>
                </c:pt>
                <c:pt idx="51">
                  <c:v>-1.5920078399999999E-2</c:v>
                </c:pt>
                <c:pt idx="52">
                  <c:v>-1.53643293E-2</c:v>
                </c:pt>
                <c:pt idx="53">
                  <c:v>-1.48107568E-2</c:v>
                </c:pt>
                <c:pt idx="54">
                  <c:v>-1.43043818E-2</c:v>
                </c:pt>
                <c:pt idx="55">
                  <c:v>-1.3798106500000001E-2</c:v>
                </c:pt>
                <c:pt idx="56">
                  <c:v>-6.4961998700000002E-3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1509-4F2D-9DE9-CEAA1489A466}"/>
            </c:ext>
          </c:extLst>
        </c:ser>
        <c:ser>
          <c:idx val="3"/>
          <c:order val="3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sec'!$E$66:$E$124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sec'!$F$66:$F$124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1.1295193800000001E-2</c:v>
                </c:pt>
                <c:pt idx="3">
                  <c:v>2.7486409999999999E-2</c:v>
                </c:pt>
                <c:pt idx="4">
                  <c:v>2.8101211399999999E-2</c:v>
                </c:pt>
                <c:pt idx="5">
                  <c:v>2.8285957899999999E-2</c:v>
                </c:pt>
                <c:pt idx="6">
                  <c:v>2.8388282300000001E-2</c:v>
                </c:pt>
                <c:pt idx="7">
                  <c:v>2.8476208400000001E-2</c:v>
                </c:pt>
                <c:pt idx="8">
                  <c:v>2.8549935700000001E-2</c:v>
                </c:pt>
                <c:pt idx="9">
                  <c:v>2.8587877800000001E-2</c:v>
                </c:pt>
                <c:pt idx="10">
                  <c:v>2.8625879399999998E-2</c:v>
                </c:pt>
                <c:pt idx="11">
                  <c:v>2.86612194E-2</c:v>
                </c:pt>
                <c:pt idx="12">
                  <c:v>2.86809448E-2</c:v>
                </c:pt>
                <c:pt idx="13">
                  <c:v>2.8700506300000001E-2</c:v>
                </c:pt>
                <c:pt idx="14">
                  <c:v>2.8720246599999999E-2</c:v>
                </c:pt>
                <c:pt idx="15">
                  <c:v>2.8743505499999999E-2</c:v>
                </c:pt>
                <c:pt idx="16">
                  <c:v>2.8779374399999998E-2</c:v>
                </c:pt>
                <c:pt idx="17">
                  <c:v>2.8815440800000001E-2</c:v>
                </c:pt>
                <c:pt idx="18">
                  <c:v>2.8851628300000001E-2</c:v>
                </c:pt>
                <c:pt idx="19">
                  <c:v>2.88878139E-2</c:v>
                </c:pt>
                <c:pt idx="20">
                  <c:v>2.8923999499999999E-2</c:v>
                </c:pt>
                <c:pt idx="21">
                  <c:v>2.8960185100000001E-2</c:v>
                </c:pt>
                <c:pt idx="22">
                  <c:v>2.9003724500000001E-2</c:v>
                </c:pt>
                <c:pt idx="23">
                  <c:v>2.9051968800000001E-2</c:v>
                </c:pt>
                <c:pt idx="24">
                  <c:v>2.9100211300000001E-2</c:v>
                </c:pt>
                <c:pt idx="25">
                  <c:v>2.9148455699999999E-2</c:v>
                </c:pt>
                <c:pt idx="26">
                  <c:v>2.91967001E-2</c:v>
                </c:pt>
                <c:pt idx="27">
                  <c:v>2.92548724E-2</c:v>
                </c:pt>
                <c:pt idx="28">
                  <c:v>2.9319180199999999E-2</c:v>
                </c:pt>
                <c:pt idx="29">
                  <c:v>2.9370434599999998E-2</c:v>
                </c:pt>
                <c:pt idx="30">
                  <c:v>2.9231604200000001E-2</c:v>
                </c:pt>
                <c:pt idx="31">
                  <c:v>2.9092770099999998E-2</c:v>
                </c:pt>
                <c:pt idx="32">
                  <c:v>2.8953937799999999E-2</c:v>
                </c:pt>
                <c:pt idx="33">
                  <c:v>2.8815105600000002E-2</c:v>
                </c:pt>
                <c:pt idx="34">
                  <c:v>2.8676273299999999E-2</c:v>
                </c:pt>
                <c:pt idx="35">
                  <c:v>2.85374392E-2</c:v>
                </c:pt>
                <c:pt idx="36">
                  <c:v>2.8398605100000002E-2</c:v>
                </c:pt>
                <c:pt idx="37">
                  <c:v>2.8259184199999999E-2</c:v>
                </c:pt>
                <c:pt idx="38">
                  <c:v>2.8183024399999999E-2</c:v>
                </c:pt>
                <c:pt idx="39">
                  <c:v>2.8119625499999999E-2</c:v>
                </c:pt>
                <c:pt idx="40">
                  <c:v>2.8056187600000001E-2</c:v>
                </c:pt>
                <c:pt idx="41">
                  <c:v>2.7992697399999999E-2</c:v>
                </c:pt>
                <c:pt idx="42">
                  <c:v>2.7929145799999999E-2</c:v>
                </c:pt>
                <c:pt idx="43">
                  <c:v>2.7846671600000001E-2</c:v>
                </c:pt>
                <c:pt idx="44">
                  <c:v>2.7729909899999999E-2</c:v>
                </c:pt>
                <c:pt idx="45">
                  <c:v>2.7635781099999999E-2</c:v>
                </c:pt>
                <c:pt idx="46">
                  <c:v>2.75419932E-2</c:v>
                </c:pt>
                <c:pt idx="47">
                  <c:v>2.7443190999999999E-2</c:v>
                </c:pt>
                <c:pt idx="48">
                  <c:v>2.72896327E-2</c:v>
                </c:pt>
                <c:pt idx="49">
                  <c:v>2.7134835699999998E-2</c:v>
                </c:pt>
                <c:pt idx="50">
                  <c:v>2.6980221299999999E-2</c:v>
                </c:pt>
                <c:pt idx="51">
                  <c:v>2.68145017E-2</c:v>
                </c:pt>
                <c:pt idx="52">
                  <c:v>2.6578621899999998E-2</c:v>
                </c:pt>
                <c:pt idx="53">
                  <c:v>2.6343366100000001E-2</c:v>
                </c:pt>
                <c:pt idx="54">
                  <c:v>2.6108708200000001E-2</c:v>
                </c:pt>
                <c:pt idx="55">
                  <c:v>1.79187991E-2</c:v>
                </c:pt>
                <c:pt idx="56">
                  <c:v>8.4711629899999995E-3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1509-4F2D-9DE9-CEAA1489A466}"/>
            </c:ext>
          </c:extLst>
        </c:ser>
        <c:ser>
          <c:idx val="4"/>
          <c:order val="4"/>
          <c:tx>
            <c:v>Velocity profile at 20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sec'!$I$6:$I$64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sec'!$J$6:$J$64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-1.4364278899999999E-2</c:v>
                </c:pt>
                <c:pt idx="3">
                  <c:v>-3.05019692E-2</c:v>
                </c:pt>
                <c:pt idx="4">
                  <c:v>-4.5393120500000002E-2</c:v>
                </c:pt>
                <c:pt idx="5">
                  <c:v>-4.5953542E-2</c:v>
                </c:pt>
                <c:pt idx="6">
                  <c:v>-4.6514183299999998E-2</c:v>
                </c:pt>
                <c:pt idx="7">
                  <c:v>-4.7075048100000003E-2</c:v>
                </c:pt>
                <c:pt idx="8">
                  <c:v>-4.7428466400000001E-2</c:v>
                </c:pt>
                <c:pt idx="9">
                  <c:v>-4.7711156300000002E-2</c:v>
                </c:pt>
                <c:pt idx="10">
                  <c:v>-4.7993864900000002E-2</c:v>
                </c:pt>
                <c:pt idx="11">
                  <c:v>-4.8276592E-2</c:v>
                </c:pt>
                <c:pt idx="12">
                  <c:v>-4.8339959199999998E-2</c:v>
                </c:pt>
                <c:pt idx="13">
                  <c:v>-4.8315182300000002E-2</c:v>
                </c:pt>
                <c:pt idx="14">
                  <c:v>-4.82896939E-2</c:v>
                </c:pt>
                <c:pt idx="15">
                  <c:v>-4.8389382699999997E-2</c:v>
                </c:pt>
                <c:pt idx="16">
                  <c:v>-4.8342630300000002E-2</c:v>
                </c:pt>
                <c:pt idx="17">
                  <c:v>-4.8089712899999998E-2</c:v>
                </c:pt>
                <c:pt idx="18">
                  <c:v>-4.7837652299999998E-2</c:v>
                </c:pt>
                <c:pt idx="19">
                  <c:v>-4.7586455899999998E-2</c:v>
                </c:pt>
                <c:pt idx="20">
                  <c:v>-4.7336138799999997E-2</c:v>
                </c:pt>
                <c:pt idx="21">
                  <c:v>-4.7086738000000003E-2</c:v>
                </c:pt>
                <c:pt idx="22">
                  <c:v>-4.6264421200000003E-2</c:v>
                </c:pt>
                <c:pt idx="23">
                  <c:v>-4.5514702800000001E-2</c:v>
                </c:pt>
                <c:pt idx="24">
                  <c:v>-4.4764995600000003E-2</c:v>
                </c:pt>
                <c:pt idx="25">
                  <c:v>-4.4015277200000001E-2</c:v>
                </c:pt>
                <c:pt idx="26">
                  <c:v>-4.32655625E-2</c:v>
                </c:pt>
                <c:pt idx="27">
                  <c:v>-4.2515851600000001E-2</c:v>
                </c:pt>
                <c:pt idx="28">
                  <c:v>-4.17661332E-2</c:v>
                </c:pt>
                <c:pt idx="29">
                  <c:v>-4.1092164799999997E-2</c:v>
                </c:pt>
                <c:pt idx="30">
                  <c:v>-4.0587261299999997E-2</c:v>
                </c:pt>
                <c:pt idx="31">
                  <c:v>-4.0082354100000002E-2</c:v>
                </c:pt>
                <c:pt idx="32">
                  <c:v>-3.95774469E-2</c:v>
                </c:pt>
                <c:pt idx="33">
                  <c:v>-3.90725434E-2</c:v>
                </c:pt>
                <c:pt idx="34">
                  <c:v>-3.8228638500000002E-2</c:v>
                </c:pt>
                <c:pt idx="35">
                  <c:v>-3.7217851699999999E-2</c:v>
                </c:pt>
                <c:pt idx="36">
                  <c:v>-3.6207068699999997E-2</c:v>
                </c:pt>
                <c:pt idx="37">
                  <c:v>-3.51962782E-2</c:v>
                </c:pt>
                <c:pt idx="38">
                  <c:v>-3.4185491499999998E-2</c:v>
                </c:pt>
                <c:pt idx="39">
                  <c:v>-3.3174704800000003E-2</c:v>
                </c:pt>
                <c:pt idx="40">
                  <c:v>-3.2248396399999997E-2</c:v>
                </c:pt>
                <c:pt idx="41">
                  <c:v>-3.1371291699999998E-2</c:v>
                </c:pt>
                <c:pt idx="42">
                  <c:v>-3.04841865E-2</c:v>
                </c:pt>
                <c:pt idx="43">
                  <c:v>-2.95569189E-2</c:v>
                </c:pt>
                <c:pt idx="44">
                  <c:v>-2.8576774499999999E-2</c:v>
                </c:pt>
                <c:pt idx="45">
                  <c:v>-2.7581969299999998E-2</c:v>
                </c:pt>
                <c:pt idx="46">
                  <c:v>-2.6588488399999999E-2</c:v>
                </c:pt>
                <c:pt idx="47">
                  <c:v>-2.5596324399999999E-2</c:v>
                </c:pt>
                <c:pt idx="48">
                  <c:v>-2.4647532E-2</c:v>
                </c:pt>
                <c:pt idx="49">
                  <c:v>-2.3708779400000001E-2</c:v>
                </c:pt>
                <c:pt idx="50">
                  <c:v>-2.2771257900000001E-2</c:v>
                </c:pt>
                <c:pt idx="51">
                  <c:v>-2.1882679299999999E-2</c:v>
                </c:pt>
                <c:pt idx="52">
                  <c:v>-2.1023299499999999E-2</c:v>
                </c:pt>
                <c:pt idx="53">
                  <c:v>-2.01681685E-2</c:v>
                </c:pt>
                <c:pt idx="54">
                  <c:v>-1.9399676500000001E-2</c:v>
                </c:pt>
                <c:pt idx="55">
                  <c:v>-1.8631380100000001E-2</c:v>
                </c:pt>
                <c:pt idx="56">
                  <c:v>-8.7682465099999992E-3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1509-4F2D-9DE9-CEAA1489A466}"/>
            </c:ext>
          </c:extLst>
        </c:ser>
        <c:ser>
          <c:idx val="5"/>
          <c:order val="5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sec'!$I$66:$I$124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sec'!$J$66:$J$124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1.15872193E-2</c:v>
                </c:pt>
                <c:pt idx="3">
                  <c:v>2.8197784E-2</c:v>
                </c:pt>
                <c:pt idx="4">
                  <c:v>2.8872175100000001E-2</c:v>
                </c:pt>
                <c:pt idx="5">
                  <c:v>2.9106579699999999E-2</c:v>
                </c:pt>
                <c:pt idx="6">
                  <c:v>2.9233854300000001E-2</c:v>
                </c:pt>
                <c:pt idx="7">
                  <c:v>2.93440856E-2</c:v>
                </c:pt>
                <c:pt idx="8">
                  <c:v>2.9424589099999999E-2</c:v>
                </c:pt>
                <c:pt idx="9">
                  <c:v>2.94333845E-2</c:v>
                </c:pt>
                <c:pt idx="10">
                  <c:v>2.9442071899999998E-2</c:v>
                </c:pt>
                <c:pt idx="11">
                  <c:v>2.9439671000000001E-2</c:v>
                </c:pt>
                <c:pt idx="12">
                  <c:v>2.93637998E-2</c:v>
                </c:pt>
                <c:pt idx="13">
                  <c:v>2.9287632599999999E-2</c:v>
                </c:pt>
                <c:pt idx="14">
                  <c:v>2.9211306900000001E-2</c:v>
                </c:pt>
                <c:pt idx="15">
                  <c:v>2.9125954999999999E-2</c:v>
                </c:pt>
                <c:pt idx="16">
                  <c:v>2.9007218800000002E-2</c:v>
                </c:pt>
                <c:pt idx="17">
                  <c:v>2.8833037200000002E-2</c:v>
                </c:pt>
                <c:pt idx="18">
                  <c:v>2.8625678299999999E-2</c:v>
                </c:pt>
                <c:pt idx="19">
                  <c:v>2.84183174E-2</c:v>
                </c:pt>
                <c:pt idx="20">
                  <c:v>2.8210962199999998E-2</c:v>
                </c:pt>
                <c:pt idx="21">
                  <c:v>2.8003603200000001E-2</c:v>
                </c:pt>
                <c:pt idx="22">
                  <c:v>2.7788026300000001E-2</c:v>
                </c:pt>
                <c:pt idx="23">
                  <c:v>2.7567189200000002E-2</c:v>
                </c:pt>
                <c:pt idx="24">
                  <c:v>2.7346352099999999E-2</c:v>
                </c:pt>
                <c:pt idx="25">
                  <c:v>2.7125514999999999E-2</c:v>
                </c:pt>
                <c:pt idx="26">
                  <c:v>2.6904679800000001E-2</c:v>
                </c:pt>
                <c:pt idx="27">
                  <c:v>2.6624064900000001E-2</c:v>
                </c:pt>
                <c:pt idx="28">
                  <c:v>2.6306524899999999E-2</c:v>
                </c:pt>
                <c:pt idx="29">
                  <c:v>2.59906258E-2</c:v>
                </c:pt>
                <c:pt idx="30">
                  <c:v>2.56986786E-2</c:v>
                </c:pt>
                <c:pt idx="31">
                  <c:v>2.5406729400000001E-2</c:v>
                </c:pt>
                <c:pt idx="32">
                  <c:v>2.5114782200000001E-2</c:v>
                </c:pt>
                <c:pt idx="33">
                  <c:v>2.48228349E-2</c:v>
                </c:pt>
                <c:pt idx="34">
                  <c:v>2.4530883900000001E-2</c:v>
                </c:pt>
                <c:pt idx="35">
                  <c:v>2.4238938500000001E-2</c:v>
                </c:pt>
                <c:pt idx="36">
                  <c:v>2.3946987499999999E-2</c:v>
                </c:pt>
                <c:pt idx="37">
                  <c:v>2.3698214400000001E-2</c:v>
                </c:pt>
                <c:pt idx="38">
                  <c:v>2.3403331600000001E-2</c:v>
                </c:pt>
                <c:pt idx="39">
                  <c:v>2.30971146E-2</c:v>
                </c:pt>
                <c:pt idx="40">
                  <c:v>2.2790767300000001E-2</c:v>
                </c:pt>
                <c:pt idx="41">
                  <c:v>2.2484289500000001E-2</c:v>
                </c:pt>
                <c:pt idx="42">
                  <c:v>2.21776739E-2</c:v>
                </c:pt>
                <c:pt idx="43">
                  <c:v>2.1877408000000001E-2</c:v>
                </c:pt>
                <c:pt idx="44">
                  <c:v>2.1548230200000001E-2</c:v>
                </c:pt>
                <c:pt idx="45">
                  <c:v>2.1270738899999999E-2</c:v>
                </c:pt>
                <c:pt idx="46">
                  <c:v>2.09929794E-2</c:v>
                </c:pt>
                <c:pt idx="47">
                  <c:v>2.0707061499999999E-2</c:v>
                </c:pt>
                <c:pt idx="48">
                  <c:v>2.04441808E-2</c:v>
                </c:pt>
                <c:pt idx="49">
                  <c:v>2.01820731E-2</c:v>
                </c:pt>
                <c:pt idx="50">
                  <c:v>1.99200995E-2</c:v>
                </c:pt>
                <c:pt idx="51">
                  <c:v>1.9660051899999999E-2</c:v>
                </c:pt>
                <c:pt idx="52">
                  <c:v>1.94113385E-2</c:v>
                </c:pt>
                <c:pt idx="53">
                  <c:v>1.9163185700000002E-2</c:v>
                </c:pt>
                <c:pt idx="54">
                  <c:v>1.8915573099999999E-2</c:v>
                </c:pt>
                <c:pt idx="55">
                  <c:v>1.29738124E-2</c:v>
                </c:pt>
                <c:pt idx="56">
                  <c:v>6.1328932600000002E-3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1509-4F2D-9DE9-CEAA1489A466}"/>
            </c:ext>
          </c:extLst>
        </c:ser>
        <c:ser>
          <c:idx val="6"/>
          <c:order val="6"/>
          <c:tx>
            <c:v>Velocity profile at 30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sec'!$M$6:$M$64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sec'!$N$6:$N$64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-4.0005259200000002E-3</c:v>
                </c:pt>
                <c:pt idx="3">
                  <c:v>-8.4925088999999992E-3</c:v>
                </c:pt>
                <c:pt idx="4">
                  <c:v>-1.2645078800000001E-2</c:v>
                </c:pt>
                <c:pt idx="5">
                  <c:v>-1.2925140599999999E-2</c:v>
                </c:pt>
                <c:pt idx="6">
                  <c:v>-1.3205221899999999E-2</c:v>
                </c:pt>
                <c:pt idx="7">
                  <c:v>-1.34853153E-2</c:v>
                </c:pt>
                <c:pt idx="8">
                  <c:v>-1.3739612E-2</c:v>
                </c:pt>
                <c:pt idx="9">
                  <c:v>-1.39852278E-2</c:v>
                </c:pt>
                <c:pt idx="10">
                  <c:v>-1.4230990799999999E-2</c:v>
                </c:pt>
                <c:pt idx="11">
                  <c:v>-1.4476893500000001E-2</c:v>
                </c:pt>
                <c:pt idx="12">
                  <c:v>-1.46720177E-2</c:v>
                </c:pt>
                <c:pt idx="13">
                  <c:v>-1.4815324E-2</c:v>
                </c:pt>
                <c:pt idx="14">
                  <c:v>-1.4957277999999999E-2</c:v>
                </c:pt>
                <c:pt idx="15">
                  <c:v>-1.5305008700000001E-2</c:v>
                </c:pt>
                <c:pt idx="16">
                  <c:v>-1.5500064900000001E-2</c:v>
                </c:pt>
                <c:pt idx="17">
                  <c:v>-1.5649383900000001E-2</c:v>
                </c:pt>
                <c:pt idx="18">
                  <c:v>-1.5795771E-2</c:v>
                </c:pt>
                <c:pt idx="19">
                  <c:v>-1.5939237500000002E-2</c:v>
                </c:pt>
                <c:pt idx="20">
                  <c:v>-1.60797983E-2</c:v>
                </c:pt>
                <c:pt idx="21">
                  <c:v>-1.62174702E-2</c:v>
                </c:pt>
                <c:pt idx="22">
                  <c:v>-1.61061846E-2</c:v>
                </c:pt>
                <c:pt idx="23">
                  <c:v>-1.61537062E-2</c:v>
                </c:pt>
                <c:pt idx="24">
                  <c:v>-1.6201231600000001E-2</c:v>
                </c:pt>
                <c:pt idx="25">
                  <c:v>-1.6248755199999999E-2</c:v>
                </c:pt>
                <c:pt idx="26">
                  <c:v>-1.62962787E-2</c:v>
                </c:pt>
                <c:pt idx="27">
                  <c:v>-1.63438004E-2</c:v>
                </c:pt>
                <c:pt idx="28">
                  <c:v>-1.6391323900000001E-2</c:v>
                </c:pt>
                <c:pt idx="29">
                  <c:v>-1.6470635300000001E-2</c:v>
                </c:pt>
                <c:pt idx="30">
                  <c:v>-1.6620894899999999E-2</c:v>
                </c:pt>
                <c:pt idx="31">
                  <c:v>-1.6771152599999999E-2</c:v>
                </c:pt>
                <c:pt idx="32">
                  <c:v>-1.6921414100000001E-2</c:v>
                </c:pt>
                <c:pt idx="33">
                  <c:v>-1.7071675500000001E-2</c:v>
                </c:pt>
                <c:pt idx="34">
                  <c:v>-1.7075439899999999E-2</c:v>
                </c:pt>
                <c:pt idx="35">
                  <c:v>-1.7007088300000001E-2</c:v>
                </c:pt>
                <c:pt idx="36">
                  <c:v>-1.6938738500000002E-2</c:v>
                </c:pt>
                <c:pt idx="37">
                  <c:v>-1.6870385000000002E-2</c:v>
                </c:pt>
                <c:pt idx="38">
                  <c:v>-1.68020353E-2</c:v>
                </c:pt>
                <c:pt idx="39">
                  <c:v>-1.6733681800000001E-2</c:v>
                </c:pt>
                <c:pt idx="40">
                  <c:v>-1.67729538E-2</c:v>
                </c:pt>
                <c:pt idx="41">
                  <c:v>-1.68749131E-2</c:v>
                </c:pt>
                <c:pt idx="42">
                  <c:v>-1.6972562300000001E-2</c:v>
                </c:pt>
                <c:pt idx="43">
                  <c:v>-1.7052913100000001E-2</c:v>
                </c:pt>
                <c:pt idx="44">
                  <c:v>-1.70979481E-2</c:v>
                </c:pt>
                <c:pt idx="45">
                  <c:v>-1.71323325E-2</c:v>
                </c:pt>
                <c:pt idx="46">
                  <c:v>-1.7166623799999999E-2</c:v>
                </c:pt>
                <c:pt idx="47">
                  <c:v>-1.72008071E-2</c:v>
                </c:pt>
                <c:pt idx="48">
                  <c:v>-1.7200691600000002E-2</c:v>
                </c:pt>
                <c:pt idx="49">
                  <c:v>-1.71930008E-2</c:v>
                </c:pt>
                <c:pt idx="50">
                  <c:v>-1.7185134800000001E-2</c:v>
                </c:pt>
                <c:pt idx="51">
                  <c:v>-1.7121933400000001E-2</c:v>
                </c:pt>
                <c:pt idx="52">
                  <c:v>-1.7026618100000002E-2</c:v>
                </c:pt>
                <c:pt idx="53">
                  <c:v>-1.6926698399999999E-2</c:v>
                </c:pt>
                <c:pt idx="54">
                  <c:v>-1.67232584E-2</c:v>
                </c:pt>
                <c:pt idx="55">
                  <c:v>-1.65197607E-2</c:v>
                </c:pt>
                <c:pt idx="56">
                  <c:v>-7.7932369899999998E-3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1509-4F2D-9DE9-CEAA1489A466}"/>
            </c:ext>
          </c:extLst>
        </c:ser>
        <c:ser>
          <c:idx val="7"/>
          <c:order val="7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x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sec'!$M$66:$M$124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sec'!$N$66:$N$124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7.42854737E-3</c:v>
                </c:pt>
                <c:pt idx="3">
                  <c:v>1.8077340000000001E-2</c:v>
                </c:pt>
                <c:pt idx="4">
                  <c:v>1.8542071800000001E-2</c:v>
                </c:pt>
                <c:pt idx="5">
                  <c:v>1.87256448E-2</c:v>
                </c:pt>
                <c:pt idx="6">
                  <c:v>1.8834373000000001E-2</c:v>
                </c:pt>
                <c:pt idx="7">
                  <c:v>1.8932759800000001E-2</c:v>
                </c:pt>
                <c:pt idx="8">
                  <c:v>1.9011007600000001E-2</c:v>
                </c:pt>
                <c:pt idx="9">
                  <c:v>1.90423355E-2</c:v>
                </c:pt>
                <c:pt idx="10">
                  <c:v>1.9073598099999999E-2</c:v>
                </c:pt>
                <c:pt idx="11">
                  <c:v>1.9099157299999999E-2</c:v>
                </c:pt>
                <c:pt idx="12">
                  <c:v>1.90840829E-2</c:v>
                </c:pt>
                <c:pt idx="13">
                  <c:v>1.9069176199999999E-2</c:v>
                </c:pt>
                <c:pt idx="14">
                  <c:v>1.9054165099999999E-2</c:v>
                </c:pt>
                <c:pt idx="15">
                  <c:v>1.9032184000000001E-2</c:v>
                </c:pt>
                <c:pt idx="16">
                  <c:v>1.8984362500000001E-2</c:v>
                </c:pt>
                <c:pt idx="17">
                  <c:v>1.8910031800000001E-2</c:v>
                </c:pt>
                <c:pt idx="18">
                  <c:v>1.88198425E-2</c:v>
                </c:pt>
                <c:pt idx="19">
                  <c:v>1.87296513E-2</c:v>
                </c:pt>
                <c:pt idx="20">
                  <c:v>1.8639460199999999E-2</c:v>
                </c:pt>
                <c:pt idx="21">
                  <c:v>1.85492672E-2</c:v>
                </c:pt>
                <c:pt idx="22">
                  <c:v>1.8480200299999999E-2</c:v>
                </c:pt>
                <c:pt idx="23">
                  <c:v>1.8424645100000001E-2</c:v>
                </c:pt>
                <c:pt idx="24">
                  <c:v>1.83690917E-2</c:v>
                </c:pt>
                <c:pt idx="25">
                  <c:v>1.83135364E-2</c:v>
                </c:pt>
                <c:pt idx="26">
                  <c:v>1.8257982999999998E-2</c:v>
                </c:pt>
                <c:pt idx="27">
                  <c:v>1.81755293E-2</c:v>
                </c:pt>
                <c:pt idx="28">
                  <c:v>1.8076458900000002E-2</c:v>
                </c:pt>
                <c:pt idx="29">
                  <c:v>1.79810878E-2</c:v>
                </c:pt>
                <c:pt idx="30">
                  <c:v>1.7939580600000001E-2</c:v>
                </c:pt>
                <c:pt idx="31">
                  <c:v>1.7898071599999999E-2</c:v>
                </c:pt>
                <c:pt idx="32">
                  <c:v>1.78565644E-2</c:v>
                </c:pt>
                <c:pt idx="33">
                  <c:v>1.7815057200000001E-2</c:v>
                </c:pt>
                <c:pt idx="34">
                  <c:v>1.7773546300000002E-2</c:v>
                </c:pt>
                <c:pt idx="35">
                  <c:v>1.7732041E-2</c:v>
                </c:pt>
                <c:pt idx="36">
                  <c:v>1.7690531900000001E-2</c:v>
                </c:pt>
                <c:pt idx="37">
                  <c:v>1.7689838999999999E-2</c:v>
                </c:pt>
                <c:pt idx="38">
                  <c:v>1.7708364899999999E-2</c:v>
                </c:pt>
                <c:pt idx="39">
                  <c:v>1.7727823899999998E-2</c:v>
                </c:pt>
                <c:pt idx="40">
                  <c:v>1.77467875E-2</c:v>
                </c:pt>
                <c:pt idx="41">
                  <c:v>1.77652594E-2</c:v>
                </c:pt>
                <c:pt idx="42">
                  <c:v>1.7783232E-2</c:v>
                </c:pt>
                <c:pt idx="43">
                  <c:v>1.78100094E-2</c:v>
                </c:pt>
                <c:pt idx="44">
                  <c:v>1.7781075100000002E-2</c:v>
                </c:pt>
                <c:pt idx="45">
                  <c:v>1.7844604300000001E-2</c:v>
                </c:pt>
                <c:pt idx="46">
                  <c:v>1.7908150300000002E-2</c:v>
                </c:pt>
                <c:pt idx="47">
                  <c:v>1.7953671500000001E-2</c:v>
                </c:pt>
                <c:pt idx="48">
                  <c:v>1.79875083E-2</c:v>
                </c:pt>
                <c:pt idx="49">
                  <c:v>1.80209801E-2</c:v>
                </c:pt>
                <c:pt idx="50">
                  <c:v>1.8054207799999999E-2</c:v>
                </c:pt>
                <c:pt idx="51">
                  <c:v>1.8078623299999999E-2</c:v>
                </c:pt>
                <c:pt idx="52">
                  <c:v>1.8049310900000001E-2</c:v>
                </c:pt>
                <c:pt idx="53">
                  <c:v>1.8019454599999998E-2</c:v>
                </c:pt>
                <c:pt idx="54">
                  <c:v>1.79890711E-2</c:v>
                </c:pt>
                <c:pt idx="55">
                  <c:v>1.23602413E-2</c:v>
                </c:pt>
                <c:pt idx="56">
                  <c:v>5.8443034099999996E-3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1509-4F2D-9DE9-CEAA1489A466}"/>
            </c:ext>
          </c:extLst>
        </c:ser>
        <c:ser>
          <c:idx val="8"/>
          <c:order val="8"/>
          <c:tx>
            <c:v>Velocity profile at 40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sec'!$Q$6:$Q$64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sec'!$R$6:$R$64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7.7853002600000005E-4</c:v>
                </c:pt>
                <c:pt idx="3">
                  <c:v>1.65294274E-3</c:v>
                </c:pt>
                <c:pt idx="4">
                  <c:v>2.4687156499999998E-3</c:v>
                </c:pt>
                <c:pt idx="5">
                  <c:v>2.6131372400000001E-3</c:v>
                </c:pt>
                <c:pt idx="6">
                  <c:v>2.7576093600000001E-3</c:v>
                </c:pt>
                <c:pt idx="7">
                  <c:v>2.9021294299999998E-3</c:v>
                </c:pt>
                <c:pt idx="8">
                  <c:v>3.09079466E-3</c:v>
                </c:pt>
                <c:pt idx="9">
                  <c:v>3.29463417E-3</c:v>
                </c:pt>
                <c:pt idx="10">
                  <c:v>3.4986406100000001E-3</c:v>
                </c:pt>
                <c:pt idx="11">
                  <c:v>3.7028111999999999E-3</c:v>
                </c:pt>
                <c:pt idx="12">
                  <c:v>3.9425068500000002E-3</c:v>
                </c:pt>
                <c:pt idx="13">
                  <c:v>4.1825505900000004E-3</c:v>
                </c:pt>
                <c:pt idx="14">
                  <c:v>4.4221160899999999E-3</c:v>
                </c:pt>
                <c:pt idx="15">
                  <c:v>4.6911868300000001E-3</c:v>
                </c:pt>
                <c:pt idx="16">
                  <c:v>4.9460264899999998E-3</c:v>
                </c:pt>
                <c:pt idx="17">
                  <c:v>5.2167801200000002E-3</c:v>
                </c:pt>
                <c:pt idx="18">
                  <c:v>5.4879840500000002E-3</c:v>
                </c:pt>
                <c:pt idx="19">
                  <c:v>5.7596331500000004E-3</c:v>
                </c:pt>
                <c:pt idx="20">
                  <c:v>6.0317269499999999E-3</c:v>
                </c:pt>
                <c:pt idx="21">
                  <c:v>6.3042622099999997E-3</c:v>
                </c:pt>
                <c:pt idx="22">
                  <c:v>6.6075492699999997E-3</c:v>
                </c:pt>
                <c:pt idx="23">
                  <c:v>6.8930909E-3</c:v>
                </c:pt>
                <c:pt idx="24">
                  <c:v>7.1786334700000001E-3</c:v>
                </c:pt>
                <c:pt idx="25">
                  <c:v>7.4641751100000004E-3</c:v>
                </c:pt>
                <c:pt idx="26">
                  <c:v>7.7497186100000002E-3</c:v>
                </c:pt>
                <c:pt idx="27">
                  <c:v>8.0352602500000005E-3</c:v>
                </c:pt>
                <c:pt idx="28">
                  <c:v>8.3208028200000006E-3</c:v>
                </c:pt>
                <c:pt idx="29">
                  <c:v>8.5899168599999996E-3</c:v>
                </c:pt>
                <c:pt idx="30">
                  <c:v>8.8223656599999995E-3</c:v>
                </c:pt>
                <c:pt idx="31">
                  <c:v>9.0548144700000003E-3</c:v>
                </c:pt>
                <c:pt idx="32">
                  <c:v>9.2872641999999991E-3</c:v>
                </c:pt>
                <c:pt idx="33">
                  <c:v>9.5197130000000008E-3</c:v>
                </c:pt>
                <c:pt idx="34">
                  <c:v>9.7503643500000004E-3</c:v>
                </c:pt>
                <c:pt idx="35">
                  <c:v>9.9801290800000005E-3</c:v>
                </c:pt>
                <c:pt idx="36">
                  <c:v>1.0209895700000001E-2</c:v>
                </c:pt>
                <c:pt idx="37">
                  <c:v>1.04396613E-2</c:v>
                </c:pt>
                <c:pt idx="38">
                  <c:v>1.06694289E-2</c:v>
                </c:pt>
                <c:pt idx="39">
                  <c:v>1.0899192699999999E-2</c:v>
                </c:pt>
                <c:pt idx="40">
                  <c:v>1.11030247E-2</c:v>
                </c:pt>
                <c:pt idx="41">
                  <c:v>1.1291749800000001E-2</c:v>
                </c:pt>
                <c:pt idx="42">
                  <c:v>1.14785889E-2</c:v>
                </c:pt>
                <c:pt idx="43">
                  <c:v>1.1657859200000001E-2</c:v>
                </c:pt>
                <c:pt idx="44">
                  <c:v>1.1794223499999999E-2</c:v>
                </c:pt>
                <c:pt idx="45">
                  <c:v>1.19176097E-2</c:v>
                </c:pt>
                <c:pt idx="46">
                  <c:v>1.2040839500000001E-2</c:v>
                </c:pt>
                <c:pt idx="47">
                  <c:v>1.21639157E-2</c:v>
                </c:pt>
                <c:pt idx="48">
                  <c:v>1.2245019899999999E-2</c:v>
                </c:pt>
                <c:pt idx="49">
                  <c:v>1.2317E-2</c:v>
                </c:pt>
                <c:pt idx="50">
                  <c:v>1.2388839400000001E-2</c:v>
                </c:pt>
                <c:pt idx="51">
                  <c:v>1.2429598700000001E-2</c:v>
                </c:pt>
                <c:pt idx="52">
                  <c:v>1.24521684E-2</c:v>
                </c:pt>
                <c:pt idx="53">
                  <c:v>1.24725709E-2</c:v>
                </c:pt>
                <c:pt idx="54">
                  <c:v>1.24432854E-2</c:v>
                </c:pt>
                <c:pt idx="55">
                  <c:v>1.24140074E-2</c:v>
                </c:pt>
                <c:pt idx="56">
                  <c:v>5.8613559200000002E-3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1509-4F2D-9DE9-CEAA1489A466}"/>
            </c:ext>
          </c:extLst>
        </c:ser>
        <c:ser>
          <c:idx val="9"/>
          <c:order val="9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5"/>
            <c:spPr>
              <a:noFill/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sec'!$Q$66:$Q$124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sec'!$R$66:$R$124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4.6090516300000004E-3</c:v>
                </c:pt>
                <c:pt idx="3">
                  <c:v>1.12162437E-2</c:v>
                </c:pt>
                <c:pt idx="4">
                  <c:v>1.1284137099999999E-2</c:v>
                </c:pt>
                <c:pt idx="5">
                  <c:v>1.1171463899999999E-2</c:v>
                </c:pt>
                <c:pt idx="6">
                  <c:v>1.09360646E-2</c:v>
                </c:pt>
                <c:pt idx="7">
                  <c:v>1.06811263E-2</c:v>
                </c:pt>
                <c:pt idx="8">
                  <c:v>1.0386016200000001E-2</c:v>
                </c:pt>
                <c:pt idx="9">
                  <c:v>9.9941492100000008E-3</c:v>
                </c:pt>
                <c:pt idx="10">
                  <c:v>9.6020912800000007E-3</c:v>
                </c:pt>
                <c:pt idx="11">
                  <c:v>9.1933794300000007E-3</c:v>
                </c:pt>
                <c:pt idx="12">
                  <c:v>8.6740562699999992E-3</c:v>
                </c:pt>
                <c:pt idx="13">
                  <c:v>8.1542478900000007E-3</c:v>
                </c:pt>
                <c:pt idx="14">
                  <c:v>7.6341368299999999E-3</c:v>
                </c:pt>
                <c:pt idx="15">
                  <c:v>7.0910495699999998E-3</c:v>
                </c:pt>
                <c:pt idx="16">
                  <c:v>6.46262057E-3</c:v>
                </c:pt>
                <c:pt idx="17">
                  <c:v>5.8398153600000002E-3</c:v>
                </c:pt>
                <c:pt idx="18">
                  <c:v>5.2203740900000004E-3</c:v>
                </c:pt>
                <c:pt idx="19">
                  <c:v>4.6009342200000001E-3</c:v>
                </c:pt>
                <c:pt idx="20">
                  <c:v>3.9814929500000002E-3</c:v>
                </c:pt>
                <c:pt idx="21">
                  <c:v>3.3620519099999998E-3</c:v>
                </c:pt>
                <c:pt idx="22">
                  <c:v>2.7261092299999999E-3</c:v>
                </c:pt>
                <c:pt idx="23">
                  <c:v>2.0796074500000002E-3</c:v>
                </c:pt>
                <c:pt idx="24">
                  <c:v>1.4331061400000001E-3</c:v>
                </c:pt>
                <c:pt idx="25">
                  <c:v>7.8660447600000004E-4</c:v>
                </c:pt>
                <c:pt idx="26">
                  <c:v>1.4010324999999999E-4</c:v>
                </c:pt>
                <c:pt idx="27">
                  <c:v>-6.0530938200000005E-4</c:v>
                </c:pt>
                <c:pt idx="28">
                  <c:v>-1.4118221600000001E-3</c:v>
                </c:pt>
                <c:pt idx="29">
                  <c:v>-2.2156555200000001E-3</c:v>
                </c:pt>
                <c:pt idx="30">
                  <c:v>-2.9804648400000001E-3</c:v>
                </c:pt>
                <c:pt idx="31">
                  <c:v>-3.7452739200000001E-3</c:v>
                </c:pt>
                <c:pt idx="32">
                  <c:v>-4.5100836999999996E-3</c:v>
                </c:pt>
                <c:pt idx="33">
                  <c:v>-5.2748923200000002E-3</c:v>
                </c:pt>
                <c:pt idx="34">
                  <c:v>-6.0397018699999997E-3</c:v>
                </c:pt>
                <c:pt idx="35">
                  <c:v>-6.8045109500000003E-3</c:v>
                </c:pt>
                <c:pt idx="36">
                  <c:v>-7.5693204999999998E-3</c:v>
                </c:pt>
                <c:pt idx="37">
                  <c:v>-8.3240000500000005E-3</c:v>
                </c:pt>
                <c:pt idx="38">
                  <c:v>-9.1974427899999996E-3</c:v>
                </c:pt>
                <c:pt idx="39">
                  <c:v>-1.00935986E-2</c:v>
                </c:pt>
                <c:pt idx="40">
                  <c:v>-1.09882681E-2</c:v>
                </c:pt>
                <c:pt idx="41">
                  <c:v>-1.18814521E-2</c:v>
                </c:pt>
                <c:pt idx="42">
                  <c:v>-1.2773139399999999E-2</c:v>
                </c:pt>
                <c:pt idx="43">
                  <c:v>-1.3598838800000001E-2</c:v>
                </c:pt>
                <c:pt idx="44">
                  <c:v>-1.43611468E-2</c:v>
                </c:pt>
                <c:pt idx="45">
                  <c:v>-1.5117993600000001E-2</c:v>
                </c:pt>
                <c:pt idx="46">
                  <c:v>-1.5875274299999999E-2</c:v>
                </c:pt>
                <c:pt idx="47">
                  <c:v>-1.6627600400000001E-2</c:v>
                </c:pt>
                <c:pt idx="48">
                  <c:v>-1.7176095400000001E-2</c:v>
                </c:pt>
                <c:pt idx="49">
                  <c:v>-1.7718927900000001E-2</c:v>
                </c:pt>
                <c:pt idx="50">
                  <c:v>-1.8261401E-2</c:v>
                </c:pt>
                <c:pt idx="51">
                  <c:v>-1.8764032100000001E-2</c:v>
                </c:pt>
                <c:pt idx="52">
                  <c:v>-1.9019741600000001E-2</c:v>
                </c:pt>
                <c:pt idx="53">
                  <c:v>-1.9275322599999999E-2</c:v>
                </c:pt>
                <c:pt idx="54">
                  <c:v>-1.95307732E-2</c:v>
                </c:pt>
                <c:pt idx="55">
                  <c:v>-1.34453904E-2</c:v>
                </c:pt>
                <c:pt idx="56">
                  <c:v>-6.3567212799999998E-3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1509-4F2D-9DE9-CEAA1489A466}"/>
            </c:ext>
          </c:extLst>
        </c:ser>
        <c:ser>
          <c:idx val="10"/>
          <c:order val="10"/>
          <c:tx>
            <c:v>Velocity profile at 60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sec'!$U$6:$U$64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sec'!$V$6:$V$64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-3.5806240000000001E-3</c:v>
                </c:pt>
                <c:pt idx="3">
                  <c:v>-7.6037440399999998E-3</c:v>
                </c:pt>
                <c:pt idx="4">
                  <c:v>-1.1296108399999999E-2</c:v>
                </c:pt>
                <c:pt idx="5">
                  <c:v>-1.11807799E-2</c:v>
                </c:pt>
                <c:pt idx="6">
                  <c:v>-1.1065450500000001E-2</c:v>
                </c:pt>
                <c:pt idx="7">
                  <c:v>-1.0950122E-2</c:v>
                </c:pt>
                <c:pt idx="8">
                  <c:v>-1.0707599999999999E-2</c:v>
                </c:pt>
                <c:pt idx="9">
                  <c:v>-1.0421643E-2</c:v>
                </c:pt>
                <c:pt idx="10">
                  <c:v>-1.01355761E-2</c:v>
                </c:pt>
                <c:pt idx="11">
                  <c:v>-9.8493955999999997E-3</c:v>
                </c:pt>
                <c:pt idx="12">
                  <c:v>-9.4223199399999999E-3</c:v>
                </c:pt>
                <c:pt idx="13">
                  <c:v>-8.9672887699999999E-3</c:v>
                </c:pt>
                <c:pt idx="14">
                  <c:v>-8.5124010199999992E-3</c:v>
                </c:pt>
                <c:pt idx="15">
                  <c:v>-8.0573381900000008E-3</c:v>
                </c:pt>
                <c:pt idx="16">
                  <c:v>-7.5759491900000003E-3</c:v>
                </c:pt>
                <c:pt idx="17">
                  <c:v>-7.01213675E-3</c:v>
                </c:pt>
                <c:pt idx="18">
                  <c:v>-6.4469883200000003E-3</c:v>
                </c:pt>
                <c:pt idx="19">
                  <c:v>-5.8805025199999998E-3</c:v>
                </c:pt>
                <c:pt idx="20">
                  <c:v>-5.3126807299999999E-3</c:v>
                </c:pt>
                <c:pt idx="21">
                  <c:v>-4.7435196999999997E-3</c:v>
                </c:pt>
                <c:pt idx="22">
                  <c:v>-4.2588612999999997E-3</c:v>
                </c:pt>
                <c:pt idx="23">
                  <c:v>-3.8033591100000001E-3</c:v>
                </c:pt>
                <c:pt idx="24">
                  <c:v>-3.34785692E-3</c:v>
                </c:pt>
                <c:pt idx="25">
                  <c:v>-2.8923549699999998E-3</c:v>
                </c:pt>
                <c:pt idx="26">
                  <c:v>-2.4368527800000001E-3</c:v>
                </c:pt>
                <c:pt idx="27">
                  <c:v>-1.9813508299999999E-3</c:v>
                </c:pt>
                <c:pt idx="28">
                  <c:v>-1.52584864E-3</c:v>
                </c:pt>
                <c:pt idx="29">
                  <c:v>-1.07896805E-3</c:v>
                </c:pt>
                <c:pt idx="30">
                  <c:v>-6.5132841700000002E-4</c:v>
                </c:pt>
                <c:pt idx="31">
                  <c:v>-2.2368881000000001E-4</c:v>
                </c:pt>
                <c:pt idx="32">
                  <c:v>2.0395079599999999E-4</c:v>
                </c:pt>
                <c:pt idx="33">
                  <c:v>6.3159037400000004E-4</c:v>
                </c:pt>
                <c:pt idx="34">
                  <c:v>1.05116027E-3</c:v>
                </c:pt>
                <c:pt idx="35">
                  <c:v>1.4667577300000001E-3</c:v>
                </c:pt>
                <c:pt idx="36">
                  <c:v>1.8823551899999999E-3</c:v>
                </c:pt>
                <c:pt idx="37">
                  <c:v>2.2979525399999998E-3</c:v>
                </c:pt>
                <c:pt idx="38">
                  <c:v>2.7135498799999999E-3</c:v>
                </c:pt>
                <c:pt idx="39">
                  <c:v>3.12914746E-3</c:v>
                </c:pt>
                <c:pt idx="40">
                  <c:v>3.5434768100000001E-3</c:v>
                </c:pt>
                <c:pt idx="41">
                  <c:v>3.9570685499999998E-3</c:v>
                </c:pt>
                <c:pt idx="42">
                  <c:v>4.3712062799999996E-3</c:v>
                </c:pt>
                <c:pt idx="43">
                  <c:v>4.7875400599999996E-3</c:v>
                </c:pt>
                <c:pt idx="44">
                  <c:v>5.1474911200000001E-3</c:v>
                </c:pt>
                <c:pt idx="45">
                  <c:v>5.4904632300000001E-3</c:v>
                </c:pt>
                <c:pt idx="46">
                  <c:v>5.8333151999999996E-3</c:v>
                </c:pt>
                <c:pt idx="47">
                  <c:v>6.1760474900000003E-3</c:v>
                </c:pt>
                <c:pt idx="48">
                  <c:v>6.42992835E-3</c:v>
                </c:pt>
                <c:pt idx="49">
                  <c:v>6.6645545899999999E-3</c:v>
                </c:pt>
                <c:pt idx="50">
                  <c:v>6.8991151600000002E-3</c:v>
                </c:pt>
                <c:pt idx="51">
                  <c:v>7.07102194E-3</c:v>
                </c:pt>
                <c:pt idx="52">
                  <c:v>7.2065293799999999E-3</c:v>
                </c:pt>
                <c:pt idx="53">
                  <c:v>7.3386104799999996E-3</c:v>
                </c:pt>
                <c:pt idx="54">
                  <c:v>7.3918020400000001E-3</c:v>
                </c:pt>
                <c:pt idx="55">
                  <c:v>7.4449922000000002E-3</c:v>
                </c:pt>
                <c:pt idx="56">
                  <c:v>3.5179150299999998E-3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A-1509-4F2D-9DE9-CEAA1489A466}"/>
            </c:ext>
          </c:extLst>
        </c:ser>
        <c:ser>
          <c:idx val="11"/>
          <c:order val="11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sec'!$U$66:$U$124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sec'!$V$66:$V$124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4.2756320900000002E-3</c:v>
                </c:pt>
                <c:pt idx="3">
                  <c:v>1.04048317E-2</c:v>
                </c:pt>
                <c:pt idx="4">
                  <c:v>1.0527676E-2</c:v>
                </c:pt>
                <c:pt idx="5">
                  <c:v>1.0484682400000001E-2</c:v>
                </c:pt>
                <c:pt idx="6">
                  <c:v>1.03739295E-2</c:v>
                </c:pt>
                <c:pt idx="7">
                  <c:v>1.02525428E-2</c:v>
                </c:pt>
                <c:pt idx="8">
                  <c:v>1.01064919E-2</c:v>
                </c:pt>
                <c:pt idx="9">
                  <c:v>9.9012088000000002E-3</c:v>
                </c:pt>
                <c:pt idx="10">
                  <c:v>9.6958326200000007E-3</c:v>
                </c:pt>
                <c:pt idx="11">
                  <c:v>9.4795329499999994E-3</c:v>
                </c:pt>
                <c:pt idx="12">
                  <c:v>9.1901449499999996E-3</c:v>
                </c:pt>
                <c:pt idx="13">
                  <c:v>8.9005222500000009E-3</c:v>
                </c:pt>
                <c:pt idx="14">
                  <c:v>8.6107347200000007E-3</c:v>
                </c:pt>
                <c:pt idx="15">
                  <c:v>8.3079328800000005E-3</c:v>
                </c:pt>
                <c:pt idx="16">
                  <c:v>7.9567562799999995E-3</c:v>
                </c:pt>
                <c:pt idx="17">
                  <c:v>7.6112057999999996E-3</c:v>
                </c:pt>
                <c:pt idx="18">
                  <c:v>7.2690201900000003E-3</c:v>
                </c:pt>
                <c:pt idx="19">
                  <c:v>6.9268355099999998E-3</c:v>
                </c:pt>
                <c:pt idx="20">
                  <c:v>6.5846499100000004E-3</c:v>
                </c:pt>
                <c:pt idx="21">
                  <c:v>6.2424652299999999E-3</c:v>
                </c:pt>
                <c:pt idx="22">
                  <c:v>5.8877291199999999E-3</c:v>
                </c:pt>
                <c:pt idx="23">
                  <c:v>5.5249626700000004E-3</c:v>
                </c:pt>
                <c:pt idx="24">
                  <c:v>5.1621962299999999E-3</c:v>
                </c:pt>
                <c:pt idx="25">
                  <c:v>4.7994297900000003E-3</c:v>
                </c:pt>
                <c:pt idx="26">
                  <c:v>4.4366633499999999E-3</c:v>
                </c:pt>
                <c:pt idx="27">
                  <c:v>4.0419832799999996E-3</c:v>
                </c:pt>
                <c:pt idx="28">
                  <c:v>3.62758967E-3</c:v>
                </c:pt>
                <c:pt idx="29">
                  <c:v>3.2155695400000002E-3</c:v>
                </c:pt>
                <c:pt idx="30">
                  <c:v>2.83812964E-3</c:v>
                </c:pt>
                <c:pt idx="31">
                  <c:v>2.46068928E-3</c:v>
                </c:pt>
                <c:pt idx="32">
                  <c:v>2.0832493899999999E-3</c:v>
                </c:pt>
                <c:pt idx="33">
                  <c:v>1.7058094999999999E-3</c:v>
                </c:pt>
                <c:pt idx="34">
                  <c:v>1.3283693700000001E-3</c:v>
                </c:pt>
                <c:pt idx="35">
                  <c:v>9.5092947600000004E-4</c:v>
                </c:pt>
                <c:pt idx="36">
                  <c:v>5.7348929099999997E-4</c:v>
                </c:pt>
                <c:pt idx="37">
                  <c:v>1.76728499E-4</c:v>
                </c:pt>
                <c:pt idx="38">
                  <c:v>-2.6472212599999999E-4</c:v>
                </c:pt>
                <c:pt idx="39">
                  <c:v>-7.1274541600000005E-4</c:v>
                </c:pt>
                <c:pt idx="40">
                  <c:v>-1.15939439E-3</c:v>
                </c:pt>
                <c:pt idx="41">
                  <c:v>-1.60466461E-3</c:v>
                </c:pt>
                <c:pt idx="42">
                  <c:v>-2.0485492400000001E-3</c:v>
                </c:pt>
                <c:pt idx="43">
                  <c:v>-2.4420109099999999E-3</c:v>
                </c:pt>
                <c:pt idx="44">
                  <c:v>-2.7837676499999999E-3</c:v>
                </c:pt>
                <c:pt idx="45">
                  <c:v>-3.1272740999999998E-3</c:v>
                </c:pt>
                <c:pt idx="46">
                  <c:v>-3.4710073399999999E-3</c:v>
                </c:pt>
                <c:pt idx="47">
                  <c:v>-3.8134749000000002E-3</c:v>
                </c:pt>
                <c:pt idx="48">
                  <c:v>-4.0254490500000002E-3</c:v>
                </c:pt>
                <c:pt idx="49">
                  <c:v>-4.2338590100000004E-3</c:v>
                </c:pt>
                <c:pt idx="50">
                  <c:v>-4.4421195100000001E-3</c:v>
                </c:pt>
                <c:pt idx="51">
                  <c:v>-4.6335523900000002E-3</c:v>
                </c:pt>
                <c:pt idx="52">
                  <c:v>-4.7206999699999997E-3</c:v>
                </c:pt>
                <c:pt idx="53">
                  <c:v>-4.8078014500000004E-3</c:v>
                </c:pt>
                <c:pt idx="54">
                  <c:v>-4.8948596199999998E-3</c:v>
                </c:pt>
                <c:pt idx="55">
                  <c:v>-3.37182125E-3</c:v>
                </c:pt>
                <c:pt idx="56">
                  <c:v>-1.5940975900000001E-3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B-1509-4F2D-9DE9-CEAA1489A466}"/>
            </c:ext>
          </c:extLst>
        </c:ser>
        <c:ser>
          <c:idx val="12"/>
          <c:order val="12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sec'!$Y$6:$Y$64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sec'!$Z$6:$Z$64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-1.67604396E-3</c:v>
                </c:pt>
                <c:pt idx="3">
                  <c:v>-3.55853094E-3</c:v>
                </c:pt>
                <c:pt idx="4">
                  <c:v>-5.28108794E-3</c:v>
                </c:pt>
                <c:pt idx="5">
                  <c:v>-5.1707960699999998E-3</c:v>
                </c:pt>
                <c:pt idx="6">
                  <c:v>-5.0604385300000001E-3</c:v>
                </c:pt>
                <c:pt idx="7">
                  <c:v>-4.9500153399999998E-3</c:v>
                </c:pt>
                <c:pt idx="8">
                  <c:v>-4.75258287E-3</c:v>
                </c:pt>
                <c:pt idx="9">
                  <c:v>-4.5253704299999999E-3</c:v>
                </c:pt>
                <c:pt idx="10">
                  <c:v>-4.2979917499999997E-3</c:v>
                </c:pt>
                <c:pt idx="11">
                  <c:v>-4.0704454299999998E-3</c:v>
                </c:pt>
                <c:pt idx="12">
                  <c:v>-3.7451898699999999E-3</c:v>
                </c:pt>
                <c:pt idx="13">
                  <c:v>-3.3994910799999998E-3</c:v>
                </c:pt>
                <c:pt idx="14">
                  <c:v>-3.0539040499999999E-3</c:v>
                </c:pt>
                <c:pt idx="15">
                  <c:v>-2.6996489599999999E-3</c:v>
                </c:pt>
                <c:pt idx="16">
                  <c:v>-2.33129319E-3</c:v>
                </c:pt>
                <c:pt idx="17">
                  <c:v>-1.9018555800000001E-3</c:v>
                </c:pt>
                <c:pt idx="18">
                  <c:v>-1.4715893199999999E-3</c:v>
                </c:pt>
                <c:pt idx="19">
                  <c:v>-1.04049407E-3</c:v>
                </c:pt>
                <c:pt idx="20">
                  <c:v>-6.0856994200000002E-4</c:v>
                </c:pt>
                <c:pt idx="21">
                  <c:v>-1.7581562899999999E-4</c:v>
                </c:pt>
                <c:pt idx="22">
                  <c:v>2.0258981400000001E-4</c:v>
                </c:pt>
                <c:pt idx="23">
                  <c:v>5.93076868E-4</c:v>
                </c:pt>
                <c:pt idx="24">
                  <c:v>9.83564416E-4</c:v>
                </c:pt>
                <c:pt idx="25">
                  <c:v>1.37405167E-3</c:v>
                </c:pt>
                <c:pt idx="26">
                  <c:v>1.7645391600000001E-3</c:v>
                </c:pt>
                <c:pt idx="27">
                  <c:v>2.15502642E-3</c:v>
                </c:pt>
                <c:pt idx="28">
                  <c:v>2.54551368E-3</c:v>
                </c:pt>
                <c:pt idx="29">
                  <c:v>2.93664215E-3</c:v>
                </c:pt>
                <c:pt idx="30">
                  <c:v>3.32920393E-3</c:v>
                </c:pt>
                <c:pt idx="31">
                  <c:v>3.7217652400000001E-3</c:v>
                </c:pt>
                <c:pt idx="32">
                  <c:v>4.11432702E-3</c:v>
                </c:pt>
                <c:pt idx="33">
                  <c:v>4.5068888E-3</c:v>
                </c:pt>
                <c:pt idx="34">
                  <c:v>4.85431124E-3</c:v>
                </c:pt>
                <c:pt idx="35">
                  <c:v>5.17951325E-3</c:v>
                </c:pt>
                <c:pt idx="36">
                  <c:v>5.5047147900000003E-3</c:v>
                </c:pt>
                <c:pt idx="37">
                  <c:v>5.8299163399999996E-3</c:v>
                </c:pt>
                <c:pt idx="38">
                  <c:v>6.1551183499999997E-3</c:v>
                </c:pt>
                <c:pt idx="39">
                  <c:v>6.4803198899999999E-3</c:v>
                </c:pt>
                <c:pt idx="40">
                  <c:v>6.7953364899999997E-3</c:v>
                </c:pt>
                <c:pt idx="41">
                  <c:v>7.10441917E-3</c:v>
                </c:pt>
                <c:pt idx="42">
                  <c:v>7.41365692E-3</c:v>
                </c:pt>
                <c:pt idx="43">
                  <c:v>7.7235130600000002E-3</c:v>
                </c:pt>
                <c:pt idx="44">
                  <c:v>7.9639041800000001E-3</c:v>
                </c:pt>
                <c:pt idx="45">
                  <c:v>8.1834672000000008E-3</c:v>
                </c:pt>
                <c:pt idx="46">
                  <c:v>8.4029864500000002E-3</c:v>
                </c:pt>
                <c:pt idx="47">
                  <c:v>8.6224619300000003E-3</c:v>
                </c:pt>
                <c:pt idx="48">
                  <c:v>8.7763983799999997E-3</c:v>
                </c:pt>
                <c:pt idx="49">
                  <c:v>8.9161517100000004E-3</c:v>
                </c:pt>
                <c:pt idx="50">
                  <c:v>9.0559776899999996E-3</c:v>
                </c:pt>
                <c:pt idx="51">
                  <c:v>9.1516301000000005E-3</c:v>
                </c:pt>
                <c:pt idx="52">
                  <c:v>9.2218136399999998E-3</c:v>
                </c:pt>
                <c:pt idx="53">
                  <c:v>9.2896027500000006E-3</c:v>
                </c:pt>
                <c:pt idx="54">
                  <c:v>9.3020573300000003E-3</c:v>
                </c:pt>
                <c:pt idx="55">
                  <c:v>9.3145091100000008E-3</c:v>
                </c:pt>
                <c:pt idx="56">
                  <c:v>4.3990472299999996E-3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C-1509-4F2D-9DE9-CEAA1489A466}"/>
            </c:ext>
          </c:extLst>
        </c:ser>
        <c:ser>
          <c:idx val="13"/>
          <c:order val="13"/>
          <c:tx>
            <c:v>Velocity profile at 80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triang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sec'!$Y$66:$Y$124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sec'!$Z$66:$Z$124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3.1212656800000001E-3</c:v>
                </c:pt>
                <c:pt idx="3">
                  <c:v>7.5954212800000004E-3</c:v>
                </c:pt>
                <c:pt idx="4">
                  <c:v>7.65433628E-3</c:v>
                </c:pt>
                <c:pt idx="5">
                  <c:v>7.5913607099999999E-3</c:v>
                </c:pt>
                <c:pt idx="6">
                  <c:v>7.4565419900000001E-3</c:v>
                </c:pt>
                <c:pt idx="7">
                  <c:v>7.3106633499999997E-3</c:v>
                </c:pt>
                <c:pt idx="8">
                  <c:v>7.1398154799999997E-3</c:v>
                </c:pt>
                <c:pt idx="9">
                  <c:v>6.9091841599999999E-3</c:v>
                </c:pt>
                <c:pt idx="10">
                  <c:v>6.6784923E-3</c:v>
                </c:pt>
                <c:pt idx="11">
                  <c:v>6.4377156100000003E-3</c:v>
                </c:pt>
                <c:pt idx="12">
                  <c:v>6.1291554E-3</c:v>
                </c:pt>
                <c:pt idx="13">
                  <c:v>5.8204447899999996E-3</c:v>
                </c:pt>
                <c:pt idx="14">
                  <c:v>5.5116284600000001E-3</c:v>
                </c:pt>
                <c:pt idx="15">
                  <c:v>5.2115870599999999E-3</c:v>
                </c:pt>
                <c:pt idx="16">
                  <c:v>4.9448926000000004E-3</c:v>
                </c:pt>
                <c:pt idx="17">
                  <c:v>4.6579302300000002E-3</c:v>
                </c:pt>
                <c:pt idx="18">
                  <c:v>4.3588415699999999E-3</c:v>
                </c:pt>
                <c:pt idx="19">
                  <c:v>4.0597524499999997E-3</c:v>
                </c:pt>
                <c:pt idx="20">
                  <c:v>3.76066356E-3</c:v>
                </c:pt>
                <c:pt idx="21">
                  <c:v>3.4615749000000001E-3</c:v>
                </c:pt>
                <c:pt idx="22">
                  <c:v>3.15404148E-3</c:v>
                </c:pt>
                <c:pt idx="23">
                  <c:v>2.8411047500000002E-3</c:v>
                </c:pt>
                <c:pt idx="24">
                  <c:v>2.5281677999999998E-3</c:v>
                </c:pt>
                <c:pt idx="25">
                  <c:v>2.2152312999999999E-3</c:v>
                </c:pt>
                <c:pt idx="26">
                  <c:v>1.90229458E-3</c:v>
                </c:pt>
                <c:pt idx="27">
                  <c:v>1.5714147599999999E-3</c:v>
                </c:pt>
                <c:pt idx="28">
                  <c:v>1.2294512699999999E-3</c:v>
                </c:pt>
                <c:pt idx="29">
                  <c:v>8.9221732900000004E-4</c:v>
                </c:pt>
                <c:pt idx="30">
                  <c:v>6.2386848699999998E-4</c:v>
                </c:pt>
                <c:pt idx="31">
                  <c:v>3.5551961599999997E-4</c:v>
                </c:pt>
                <c:pt idx="32">
                  <c:v>8.7170861700000004E-5</c:v>
                </c:pt>
                <c:pt idx="33">
                  <c:v>-1.8117789300000001E-4</c:v>
                </c:pt>
                <c:pt idx="34">
                  <c:v>-4.4952682199999997E-4</c:v>
                </c:pt>
                <c:pt idx="35">
                  <c:v>-7.1787560600000005E-4</c:v>
                </c:pt>
                <c:pt idx="36">
                  <c:v>-9.8622438999999991E-4</c:v>
                </c:pt>
                <c:pt idx="37">
                  <c:v>-1.23547716E-3</c:v>
                </c:pt>
                <c:pt idx="38">
                  <c:v>-1.5009415800000001E-3</c:v>
                </c:pt>
                <c:pt idx="39">
                  <c:v>-1.77010824E-3</c:v>
                </c:pt>
                <c:pt idx="40">
                  <c:v>-2.0386842099999998E-3</c:v>
                </c:pt>
                <c:pt idx="41">
                  <c:v>-2.3066657599999998E-3</c:v>
                </c:pt>
                <c:pt idx="42">
                  <c:v>-2.5740461399999998E-3</c:v>
                </c:pt>
                <c:pt idx="43">
                  <c:v>-2.7981097799999999E-3</c:v>
                </c:pt>
                <c:pt idx="44">
                  <c:v>-2.9775574799999999E-3</c:v>
                </c:pt>
                <c:pt idx="45">
                  <c:v>-3.1583071700000001E-3</c:v>
                </c:pt>
                <c:pt idx="46">
                  <c:v>-3.3393204199999998E-3</c:v>
                </c:pt>
                <c:pt idx="47">
                  <c:v>-3.5191844199999999E-3</c:v>
                </c:pt>
                <c:pt idx="48">
                  <c:v>-3.62210046E-3</c:v>
                </c:pt>
                <c:pt idx="49">
                  <c:v>-3.7230225299999999E-3</c:v>
                </c:pt>
                <c:pt idx="50">
                  <c:v>-3.8239564700000002E-3</c:v>
                </c:pt>
                <c:pt idx="51">
                  <c:v>-3.9158863899999997E-3</c:v>
                </c:pt>
                <c:pt idx="52">
                  <c:v>-3.9515332300000001E-3</c:v>
                </c:pt>
                <c:pt idx="53">
                  <c:v>-3.9871823999999998E-3</c:v>
                </c:pt>
                <c:pt idx="54">
                  <c:v>-4.0228329600000001E-3</c:v>
                </c:pt>
                <c:pt idx="55">
                  <c:v>-2.7679724200000001E-3</c:v>
                </c:pt>
                <c:pt idx="56">
                  <c:v>-1.3087311500000001E-3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D-1509-4F2D-9DE9-CEAA1489A466}"/>
            </c:ext>
          </c:extLst>
        </c:ser>
        <c:ser>
          <c:idx val="14"/>
          <c:order val="14"/>
          <c:tx>
            <c:v>Velocity profile at 100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sec'!$AC$6:$AC$64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sec'!$AD$6:$AD$64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-3.6472230600000002E-4</c:v>
                </c:pt>
                <c:pt idx="3">
                  <c:v>-7.7467359400000004E-4</c:v>
                </c:pt>
                <c:pt idx="4">
                  <c:v>-1.14063639E-3</c:v>
                </c:pt>
                <c:pt idx="5">
                  <c:v>-9.9847582199999994E-4</c:v>
                </c:pt>
                <c:pt idx="6">
                  <c:v>-8.5623958100000002E-4</c:v>
                </c:pt>
                <c:pt idx="7">
                  <c:v>-7.1392714700000001E-4</c:v>
                </c:pt>
                <c:pt idx="8">
                  <c:v>-5.0066498800000001E-4</c:v>
                </c:pt>
                <c:pt idx="9">
                  <c:v>-2.6308815000000002E-4</c:v>
                </c:pt>
                <c:pt idx="10">
                  <c:v>-2.5328125000000001E-5</c:v>
                </c:pt>
                <c:pt idx="11">
                  <c:v>2.1261697099999999E-4</c:v>
                </c:pt>
                <c:pt idx="12">
                  <c:v>5.1454902899999999E-4</c:v>
                </c:pt>
                <c:pt idx="13">
                  <c:v>8.2446436899999995E-4</c:v>
                </c:pt>
                <c:pt idx="14">
                  <c:v>1.1342016500000001E-3</c:v>
                </c:pt>
                <c:pt idx="15">
                  <c:v>1.46863621E-3</c:v>
                </c:pt>
                <c:pt idx="16">
                  <c:v>1.7974794599999999E-3</c:v>
                </c:pt>
                <c:pt idx="17">
                  <c:v>2.15815613E-3</c:v>
                </c:pt>
                <c:pt idx="18">
                  <c:v>2.5198664499999999E-3</c:v>
                </c:pt>
                <c:pt idx="19">
                  <c:v>2.8826126400000002E-3</c:v>
                </c:pt>
                <c:pt idx="20">
                  <c:v>3.2463972500000001E-3</c:v>
                </c:pt>
                <c:pt idx="21">
                  <c:v>3.6112233099999998E-3</c:v>
                </c:pt>
                <c:pt idx="22">
                  <c:v>3.9251954300000003E-3</c:v>
                </c:pt>
                <c:pt idx="23">
                  <c:v>4.2446008900000002E-3</c:v>
                </c:pt>
                <c:pt idx="24">
                  <c:v>4.5640072799999999E-3</c:v>
                </c:pt>
                <c:pt idx="25">
                  <c:v>4.8834131999999997E-3</c:v>
                </c:pt>
                <c:pt idx="26">
                  <c:v>5.2028191300000004E-3</c:v>
                </c:pt>
                <c:pt idx="27">
                  <c:v>5.5222250500000002E-3</c:v>
                </c:pt>
                <c:pt idx="28">
                  <c:v>5.8416305100000001E-3</c:v>
                </c:pt>
                <c:pt idx="29">
                  <c:v>6.1584124300000003E-3</c:v>
                </c:pt>
                <c:pt idx="30">
                  <c:v>6.4693358699999997E-3</c:v>
                </c:pt>
                <c:pt idx="31">
                  <c:v>6.7802593099999999E-3</c:v>
                </c:pt>
                <c:pt idx="32">
                  <c:v>7.09118322E-3</c:v>
                </c:pt>
                <c:pt idx="33">
                  <c:v>7.40210759E-3</c:v>
                </c:pt>
                <c:pt idx="34">
                  <c:v>7.6833805099999998E-3</c:v>
                </c:pt>
                <c:pt idx="35">
                  <c:v>7.9500572800000006E-3</c:v>
                </c:pt>
                <c:pt idx="36">
                  <c:v>8.2167340399999997E-3</c:v>
                </c:pt>
                <c:pt idx="37">
                  <c:v>8.4834108099999996E-3</c:v>
                </c:pt>
                <c:pt idx="38">
                  <c:v>8.7500875799999996E-3</c:v>
                </c:pt>
                <c:pt idx="39">
                  <c:v>9.0167634200000006E-3</c:v>
                </c:pt>
                <c:pt idx="40">
                  <c:v>9.2864725700000008E-3</c:v>
                </c:pt>
                <c:pt idx="41">
                  <c:v>9.55794565E-3</c:v>
                </c:pt>
                <c:pt idx="42">
                  <c:v>9.8269442100000007E-3</c:v>
                </c:pt>
                <c:pt idx="43">
                  <c:v>1.00860102E-2</c:v>
                </c:pt>
                <c:pt idx="44">
                  <c:v>1.0286028500000001E-2</c:v>
                </c:pt>
                <c:pt idx="45">
                  <c:v>1.04683591E-2</c:v>
                </c:pt>
                <c:pt idx="46">
                  <c:v>1.06506767E-2</c:v>
                </c:pt>
                <c:pt idx="47">
                  <c:v>1.0832976500000001E-2</c:v>
                </c:pt>
                <c:pt idx="48">
                  <c:v>1.09539023E-2</c:v>
                </c:pt>
                <c:pt idx="49">
                  <c:v>1.10615483E-2</c:v>
                </c:pt>
                <c:pt idx="50">
                  <c:v>1.11692315E-2</c:v>
                </c:pt>
                <c:pt idx="51">
                  <c:v>1.1237048499999999E-2</c:v>
                </c:pt>
                <c:pt idx="52">
                  <c:v>1.1281802299999999E-2</c:v>
                </c:pt>
                <c:pt idx="53">
                  <c:v>1.13244131E-2</c:v>
                </c:pt>
                <c:pt idx="54">
                  <c:v>1.13174682E-2</c:v>
                </c:pt>
                <c:pt idx="55">
                  <c:v>1.13105215E-2</c:v>
                </c:pt>
                <c:pt idx="56">
                  <c:v>5.3409486999999997E-3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E-1509-4F2D-9DE9-CEAA1489A466}"/>
            </c:ext>
          </c:extLst>
        </c:ser>
        <c:ser>
          <c:idx val="15"/>
          <c:order val="15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diamond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sec'!$AC$66:$AC$124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sec'!$AD$66:$AD$124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2.4551400000000002E-3</c:v>
                </c:pt>
                <c:pt idx="3">
                  <c:v>5.9745493300000004E-3</c:v>
                </c:pt>
                <c:pt idx="4">
                  <c:v>5.96625917E-3</c:v>
                </c:pt>
                <c:pt idx="5">
                  <c:v>5.8605666300000003E-3</c:v>
                </c:pt>
                <c:pt idx="6">
                  <c:v>5.6625101700000001E-3</c:v>
                </c:pt>
                <c:pt idx="7">
                  <c:v>5.4498668800000002E-3</c:v>
                </c:pt>
                <c:pt idx="8">
                  <c:v>5.2047069199999997E-3</c:v>
                </c:pt>
                <c:pt idx="9">
                  <c:v>4.8813400800000002E-3</c:v>
                </c:pt>
                <c:pt idx="10">
                  <c:v>4.5578549599999997E-3</c:v>
                </c:pt>
                <c:pt idx="11">
                  <c:v>4.2216931499999997E-3</c:v>
                </c:pt>
                <c:pt idx="12">
                  <c:v>3.8011497800000001E-3</c:v>
                </c:pt>
                <c:pt idx="13">
                  <c:v>3.38028115E-3</c:v>
                </c:pt>
                <c:pt idx="14">
                  <c:v>2.9592169399999999E-3</c:v>
                </c:pt>
                <c:pt idx="15">
                  <c:v>2.5334844800000002E-3</c:v>
                </c:pt>
                <c:pt idx="16">
                  <c:v>2.0908613199999999E-3</c:v>
                </c:pt>
                <c:pt idx="17">
                  <c:v>1.65000896E-3</c:v>
                </c:pt>
                <c:pt idx="18">
                  <c:v>1.21021527E-3</c:v>
                </c:pt>
                <c:pt idx="19">
                  <c:v>7.7042187299999996E-4</c:v>
                </c:pt>
                <c:pt idx="20">
                  <c:v>3.3062818699999998E-4</c:v>
                </c:pt>
                <c:pt idx="21">
                  <c:v>-1.09165034E-4</c:v>
                </c:pt>
                <c:pt idx="22">
                  <c:v>-5.6533276799999995E-4</c:v>
                </c:pt>
                <c:pt idx="23">
                  <c:v>-1.0319771200000001E-3</c:v>
                </c:pt>
                <c:pt idx="24">
                  <c:v>-1.4986216600000001E-3</c:v>
                </c:pt>
                <c:pt idx="25">
                  <c:v>-1.96526595E-3</c:v>
                </c:pt>
                <c:pt idx="26">
                  <c:v>-2.43191049E-3</c:v>
                </c:pt>
                <c:pt idx="27">
                  <c:v>-2.9164585299999999E-3</c:v>
                </c:pt>
                <c:pt idx="28">
                  <c:v>-3.4120664899999998E-3</c:v>
                </c:pt>
                <c:pt idx="29">
                  <c:v>-3.9042402099999998E-3</c:v>
                </c:pt>
                <c:pt idx="30">
                  <c:v>-4.3463981699999998E-3</c:v>
                </c:pt>
                <c:pt idx="31">
                  <c:v>-4.7885556699999998E-3</c:v>
                </c:pt>
                <c:pt idx="32">
                  <c:v>-5.2307136399999997E-3</c:v>
                </c:pt>
                <c:pt idx="33">
                  <c:v>-5.6728715999999997E-3</c:v>
                </c:pt>
                <c:pt idx="34">
                  <c:v>-6.1150290999999997E-3</c:v>
                </c:pt>
                <c:pt idx="35">
                  <c:v>-6.5571861299999999E-3</c:v>
                </c:pt>
                <c:pt idx="36">
                  <c:v>-6.9993445599999997E-3</c:v>
                </c:pt>
                <c:pt idx="37">
                  <c:v>-7.46344542E-3</c:v>
                </c:pt>
                <c:pt idx="38">
                  <c:v>-7.9736094900000002E-3</c:v>
                </c:pt>
                <c:pt idx="39">
                  <c:v>-8.4903053899999994E-3</c:v>
                </c:pt>
                <c:pt idx="40">
                  <c:v>-9.0054525099999994E-3</c:v>
                </c:pt>
                <c:pt idx="41">
                  <c:v>-9.5190480400000003E-3</c:v>
                </c:pt>
                <c:pt idx="42">
                  <c:v>-1.00310817E-2</c:v>
                </c:pt>
                <c:pt idx="43">
                  <c:v>-1.04718767E-2</c:v>
                </c:pt>
                <c:pt idx="44">
                  <c:v>-1.08248778E-2</c:v>
                </c:pt>
                <c:pt idx="45">
                  <c:v>-1.12019209E-2</c:v>
                </c:pt>
                <c:pt idx="46">
                  <c:v>-1.1579244400000001E-2</c:v>
                </c:pt>
                <c:pt idx="47">
                  <c:v>-1.1951509900000001E-2</c:v>
                </c:pt>
                <c:pt idx="48">
                  <c:v>-1.21628381E-2</c:v>
                </c:pt>
                <c:pt idx="49">
                  <c:v>-1.2369887E-2</c:v>
                </c:pt>
                <c:pt idx="50">
                  <c:v>-1.2576834300000001E-2</c:v>
                </c:pt>
                <c:pt idx="51">
                  <c:v>-1.2762726300000001E-2</c:v>
                </c:pt>
                <c:pt idx="52">
                  <c:v>-1.2817670600000001E-2</c:v>
                </c:pt>
                <c:pt idx="53">
                  <c:v>-1.2872602800000001E-2</c:v>
                </c:pt>
                <c:pt idx="54">
                  <c:v>-1.29275173E-2</c:v>
                </c:pt>
                <c:pt idx="55">
                  <c:v>-8.8889403299999992E-3</c:v>
                </c:pt>
                <c:pt idx="56">
                  <c:v>-4.2025647100000004E-3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F-1509-4F2D-9DE9-CEAA1489A466}"/>
            </c:ext>
          </c:extLst>
        </c:ser>
        <c:ser>
          <c:idx val="16"/>
          <c:order val="16"/>
          <c:tx>
            <c:v>Velocity profile at 120 sec.</c:v>
          </c:tx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sec'!$AG$6:$AG$64</c:f>
              <c:numCache>
                <c:formatCode>0.00</c:formatCode>
                <c:ptCount val="59"/>
                <c:pt idx="0">
                  <c:v>-0.880000055</c:v>
                </c:pt>
                <c:pt idx="1">
                  <c:v>-0.87115585799999995</c:v>
                </c:pt>
                <c:pt idx="2">
                  <c:v>-0.86231166100000001</c:v>
                </c:pt>
                <c:pt idx="3">
                  <c:v>-0.85346746399999995</c:v>
                </c:pt>
                <c:pt idx="4">
                  <c:v>-0.84462326799999998</c:v>
                </c:pt>
                <c:pt idx="5">
                  <c:v>-0.83577907100000004</c:v>
                </c:pt>
                <c:pt idx="6">
                  <c:v>-0.82693487399999999</c:v>
                </c:pt>
                <c:pt idx="7">
                  <c:v>-0.81809067700000004</c:v>
                </c:pt>
                <c:pt idx="8">
                  <c:v>-0.80924647999999999</c:v>
                </c:pt>
                <c:pt idx="9">
                  <c:v>-0.80040228400000002</c:v>
                </c:pt>
                <c:pt idx="10">
                  <c:v>-0.79155808699999997</c:v>
                </c:pt>
                <c:pt idx="11">
                  <c:v>-0.78271394999999999</c:v>
                </c:pt>
                <c:pt idx="12">
                  <c:v>-0.77386975300000005</c:v>
                </c:pt>
                <c:pt idx="13">
                  <c:v>-0.765025556</c:v>
                </c:pt>
                <c:pt idx="14">
                  <c:v>-0.75618135900000005</c:v>
                </c:pt>
                <c:pt idx="15">
                  <c:v>-0.747337162</c:v>
                </c:pt>
                <c:pt idx="16">
                  <c:v>-0.73849296600000003</c:v>
                </c:pt>
                <c:pt idx="17">
                  <c:v>-0.72964876899999997</c:v>
                </c:pt>
                <c:pt idx="18">
                  <c:v>-0.72080457200000003</c:v>
                </c:pt>
                <c:pt idx="19">
                  <c:v>-0.71196037499999998</c:v>
                </c:pt>
                <c:pt idx="20">
                  <c:v>-0.70311617900000001</c:v>
                </c:pt>
                <c:pt idx="21">
                  <c:v>-0.69427204099999995</c:v>
                </c:pt>
                <c:pt idx="22">
                  <c:v>-0.68542784499999998</c:v>
                </c:pt>
                <c:pt idx="23">
                  <c:v>-0.67658364800000004</c:v>
                </c:pt>
                <c:pt idx="24">
                  <c:v>-0.66773945099999998</c:v>
                </c:pt>
                <c:pt idx="25">
                  <c:v>-0.65889525400000004</c:v>
                </c:pt>
                <c:pt idx="26">
                  <c:v>-0.65005105699999999</c:v>
                </c:pt>
                <c:pt idx="27">
                  <c:v>-0.64120686100000002</c:v>
                </c:pt>
                <c:pt idx="28">
                  <c:v>-0.63236266399999996</c:v>
                </c:pt>
                <c:pt idx="29">
                  <c:v>-0.62351846700000002</c:v>
                </c:pt>
                <c:pt idx="30">
                  <c:v>-0.61467426999999997</c:v>
                </c:pt>
                <c:pt idx="31">
                  <c:v>-0.60583001400000003</c:v>
                </c:pt>
                <c:pt idx="32">
                  <c:v>-0.59698581699999997</c:v>
                </c:pt>
                <c:pt idx="33">
                  <c:v>-0.58814156100000003</c:v>
                </c:pt>
                <c:pt idx="34">
                  <c:v>-0.57929736399999998</c:v>
                </c:pt>
                <c:pt idx="35">
                  <c:v>-0.57045310699999996</c:v>
                </c:pt>
                <c:pt idx="36">
                  <c:v>-0.56160891099999999</c:v>
                </c:pt>
                <c:pt idx="37">
                  <c:v>-0.55276465399999997</c:v>
                </c:pt>
                <c:pt idx="38">
                  <c:v>-0.54392045700000002</c:v>
                </c:pt>
                <c:pt idx="39">
                  <c:v>-0.53507620099999997</c:v>
                </c:pt>
                <c:pt idx="40">
                  <c:v>-0.52623200400000003</c:v>
                </c:pt>
                <c:pt idx="41">
                  <c:v>-0.51738774799999998</c:v>
                </c:pt>
                <c:pt idx="42">
                  <c:v>-0.50854355100000004</c:v>
                </c:pt>
                <c:pt idx="43">
                  <c:v>-0.49969929499999999</c:v>
                </c:pt>
                <c:pt idx="44">
                  <c:v>-0.49085506800000001</c:v>
                </c:pt>
                <c:pt idx="45">
                  <c:v>-0.48201084100000002</c:v>
                </c:pt>
                <c:pt idx="46">
                  <c:v>-0.47316661500000001</c:v>
                </c:pt>
                <c:pt idx="47">
                  <c:v>-0.46432238799999997</c:v>
                </c:pt>
                <c:pt idx="48">
                  <c:v>-0.45547816200000002</c:v>
                </c:pt>
                <c:pt idx="49">
                  <c:v>-0.44663393499999998</c:v>
                </c:pt>
                <c:pt idx="50">
                  <c:v>-0.437789708</c:v>
                </c:pt>
                <c:pt idx="51">
                  <c:v>-0.42894548199999999</c:v>
                </c:pt>
                <c:pt idx="52">
                  <c:v>-0.42010125500000001</c:v>
                </c:pt>
                <c:pt idx="53">
                  <c:v>-0.411257029</c:v>
                </c:pt>
                <c:pt idx="54">
                  <c:v>-0.40241280200000001</c:v>
                </c:pt>
                <c:pt idx="55">
                  <c:v>-0.39356854600000002</c:v>
                </c:pt>
                <c:pt idx="56">
                  <c:v>-0.38472431899999998</c:v>
                </c:pt>
                <c:pt idx="57">
                  <c:v>-0.375880092</c:v>
                </c:pt>
                <c:pt idx="58">
                  <c:v>-0.36703586599999999</c:v>
                </c:pt>
              </c:numCache>
            </c:numRef>
          </c:xVal>
          <c:yVal>
            <c:numRef>
              <c:f>'1 sec'!$AH$6:$AH$64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-4.1540842499999996E-3</c:v>
                </c:pt>
                <c:pt idx="3">
                  <c:v>-8.8208774100000005E-3</c:v>
                </c:pt>
                <c:pt idx="4">
                  <c:v>-1.3108045800000001E-2</c:v>
                </c:pt>
                <c:pt idx="5">
                  <c:v>-1.30327558E-2</c:v>
                </c:pt>
                <c:pt idx="6">
                  <c:v>-1.2957461199999999E-2</c:v>
                </c:pt>
                <c:pt idx="7">
                  <c:v>-1.288216E-2</c:v>
                </c:pt>
                <c:pt idx="8">
                  <c:v>-1.2687914099999999E-2</c:v>
                </c:pt>
                <c:pt idx="9">
                  <c:v>-1.24530718E-2</c:v>
                </c:pt>
                <c:pt idx="10">
                  <c:v>-1.2218154E-2</c:v>
                </c:pt>
                <c:pt idx="11">
                  <c:v>-1.1983156199999999E-2</c:v>
                </c:pt>
                <c:pt idx="12">
                  <c:v>-1.1603041600000001E-2</c:v>
                </c:pt>
                <c:pt idx="13">
                  <c:v>-1.11907767E-2</c:v>
                </c:pt>
                <c:pt idx="14">
                  <c:v>-1.0778583600000001E-2</c:v>
                </c:pt>
                <c:pt idx="15">
                  <c:v>-1.0375103E-2</c:v>
                </c:pt>
                <c:pt idx="16">
                  <c:v>-9.9318325500000002E-3</c:v>
                </c:pt>
                <c:pt idx="17">
                  <c:v>-9.3818465200000006E-3</c:v>
                </c:pt>
                <c:pt idx="18">
                  <c:v>-8.8308733E-3</c:v>
                </c:pt>
                <c:pt idx="19">
                  <c:v>-8.2789119300000005E-3</c:v>
                </c:pt>
                <c:pt idx="20">
                  <c:v>-7.72596337E-3</c:v>
                </c:pt>
                <c:pt idx="21">
                  <c:v>-7.1720280700000002E-3</c:v>
                </c:pt>
                <c:pt idx="22">
                  <c:v>-6.6897435999999999E-3</c:v>
                </c:pt>
                <c:pt idx="23">
                  <c:v>-6.2195723899999998E-3</c:v>
                </c:pt>
                <c:pt idx="24">
                  <c:v>-5.7494016400000004E-3</c:v>
                </c:pt>
                <c:pt idx="25">
                  <c:v>-5.2792299500000004E-3</c:v>
                </c:pt>
                <c:pt idx="26">
                  <c:v>-4.8090587400000002E-3</c:v>
                </c:pt>
                <c:pt idx="27">
                  <c:v>-4.3388875200000001E-3</c:v>
                </c:pt>
                <c:pt idx="28">
                  <c:v>-3.8687167699999999E-3</c:v>
                </c:pt>
                <c:pt idx="29">
                  <c:v>-3.4011683900000002E-3</c:v>
                </c:pt>
                <c:pt idx="30">
                  <c:v>-2.9394735999999999E-3</c:v>
                </c:pt>
                <c:pt idx="31">
                  <c:v>-2.4777781199999999E-3</c:v>
                </c:pt>
                <c:pt idx="32">
                  <c:v>-2.0160833400000001E-3</c:v>
                </c:pt>
                <c:pt idx="33">
                  <c:v>-1.5543880899999999E-3</c:v>
                </c:pt>
                <c:pt idx="34">
                  <c:v>-1.1041145800000001E-3</c:v>
                </c:pt>
                <c:pt idx="35">
                  <c:v>-6.5946357799999997E-4</c:v>
                </c:pt>
                <c:pt idx="36">
                  <c:v>-2.14812695E-4</c:v>
                </c:pt>
                <c:pt idx="37">
                  <c:v>2.2983847899999999E-4</c:v>
                </c:pt>
                <c:pt idx="38">
                  <c:v>6.7448930299999999E-4</c:v>
                </c:pt>
                <c:pt idx="39">
                  <c:v>1.1191402999999999E-3</c:v>
                </c:pt>
                <c:pt idx="40">
                  <c:v>1.55336014E-3</c:v>
                </c:pt>
                <c:pt idx="41">
                  <c:v>1.9815040300000001E-3</c:v>
                </c:pt>
                <c:pt idx="42">
                  <c:v>2.4102735300000002E-3</c:v>
                </c:pt>
                <c:pt idx="43">
                  <c:v>2.8415538800000001E-3</c:v>
                </c:pt>
                <c:pt idx="44">
                  <c:v>3.2206696900000001E-3</c:v>
                </c:pt>
                <c:pt idx="45">
                  <c:v>3.5840710600000001E-3</c:v>
                </c:pt>
                <c:pt idx="46">
                  <c:v>3.9473581100000002E-3</c:v>
                </c:pt>
                <c:pt idx="47">
                  <c:v>4.3105301400000002E-3</c:v>
                </c:pt>
                <c:pt idx="48">
                  <c:v>4.5849341000000002E-3</c:v>
                </c:pt>
                <c:pt idx="49">
                  <c:v>4.8401001800000001E-3</c:v>
                </c:pt>
                <c:pt idx="50">
                  <c:v>5.0952397300000002E-3</c:v>
                </c:pt>
                <c:pt idx="51">
                  <c:v>5.2849594499999996E-3</c:v>
                </c:pt>
                <c:pt idx="52">
                  <c:v>5.4367594400000002E-3</c:v>
                </c:pt>
                <c:pt idx="53">
                  <c:v>5.5849896700000002E-3</c:v>
                </c:pt>
                <c:pt idx="54">
                  <c:v>5.6510623499999996E-3</c:v>
                </c:pt>
                <c:pt idx="55">
                  <c:v>5.7171322399999997E-3</c:v>
                </c:pt>
                <c:pt idx="56">
                  <c:v>2.7023917099999999E-3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0-1509-4F2D-9DE9-CEAA1489A466}"/>
            </c:ext>
          </c:extLst>
        </c:ser>
        <c:ser>
          <c:idx val="17"/>
          <c:order val="17"/>
          <c:spPr>
            <a:ln w="19050" cap="rnd">
              <a:solidFill>
                <a:schemeClr val="tx1"/>
              </a:solidFill>
              <a:round/>
            </a:ln>
            <a:effectLst/>
          </c:spPr>
          <c:marker>
            <c:symbol val="squar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xVal>
            <c:numRef>
              <c:f>'1 sec'!$AG$66:$AG$124</c:f>
              <c:numCache>
                <c:formatCode>0.00</c:formatCode>
                <c:ptCount val="59"/>
                <c:pt idx="0">
                  <c:v>0.36703476299999999</c:v>
                </c:pt>
                <c:pt idx="1">
                  <c:v>0.37587899000000002</c:v>
                </c:pt>
                <c:pt idx="2">
                  <c:v>0.38472324600000002</c:v>
                </c:pt>
                <c:pt idx="3">
                  <c:v>0.393567473</c:v>
                </c:pt>
                <c:pt idx="4">
                  <c:v>0.40241169900000001</c:v>
                </c:pt>
                <c:pt idx="5">
                  <c:v>0.41125592599999999</c:v>
                </c:pt>
                <c:pt idx="6">
                  <c:v>0.420100152</c:v>
                </c:pt>
                <c:pt idx="7">
                  <c:v>0.42894437899999999</c:v>
                </c:pt>
                <c:pt idx="8">
                  <c:v>0.43778860600000002</c:v>
                </c:pt>
                <c:pt idx="9">
                  <c:v>0.44663283199999998</c:v>
                </c:pt>
                <c:pt idx="10">
                  <c:v>0.45547705900000002</c:v>
                </c:pt>
                <c:pt idx="11">
                  <c:v>0.46432128499999997</c:v>
                </c:pt>
                <c:pt idx="12">
                  <c:v>0.47316551200000001</c:v>
                </c:pt>
                <c:pt idx="13">
                  <c:v>0.48200973899999999</c:v>
                </c:pt>
                <c:pt idx="14">
                  <c:v>0.490853965</c:v>
                </c:pt>
                <c:pt idx="15">
                  <c:v>0.49969819199999999</c:v>
                </c:pt>
                <c:pt idx="16">
                  <c:v>0.508542418</c:v>
                </c:pt>
                <c:pt idx="17">
                  <c:v>0.51738667500000002</c:v>
                </c:pt>
                <c:pt idx="18">
                  <c:v>0.52623087199999996</c:v>
                </c:pt>
                <c:pt idx="19">
                  <c:v>0.53507512800000001</c:v>
                </c:pt>
                <c:pt idx="20">
                  <c:v>0.54391932499999995</c:v>
                </c:pt>
                <c:pt idx="21">
                  <c:v>0.552763581</c:v>
                </c:pt>
                <c:pt idx="22">
                  <c:v>0.56160777799999995</c:v>
                </c:pt>
                <c:pt idx="23">
                  <c:v>0.570452034</c:v>
                </c:pt>
                <c:pt idx="24">
                  <c:v>0.57929623100000005</c:v>
                </c:pt>
                <c:pt idx="25">
                  <c:v>0.58814048799999996</c:v>
                </c:pt>
                <c:pt idx="26">
                  <c:v>0.59698468400000004</c:v>
                </c:pt>
                <c:pt idx="27">
                  <c:v>0.60582894099999995</c:v>
                </c:pt>
                <c:pt idx="28">
                  <c:v>0.61467313800000001</c:v>
                </c:pt>
                <c:pt idx="29">
                  <c:v>0.62351739399999995</c:v>
                </c:pt>
                <c:pt idx="30">
                  <c:v>0.632361591</c:v>
                </c:pt>
                <c:pt idx="31">
                  <c:v>0.64120578800000005</c:v>
                </c:pt>
                <c:pt idx="32">
                  <c:v>0.65004998400000003</c:v>
                </c:pt>
                <c:pt idx="33">
                  <c:v>0.65889412199999997</c:v>
                </c:pt>
                <c:pt idx="34">
                  <c:v>0.66773831800000005</c:v>
                </c:pt>
                <c:pt idx="35">
                  <c:v>0.676582515</c:v>
                </c:pt>
                <c:pt idx="36">
                  <c:v>0.68542671200000005</c:v>
                </c:pt>
                <c:pt idx="37">
                  <c:v>0.69427090899999999</c:v>
                </c:pt>
                <c:pt idx="38">
                  <c:v>0.70311510600000005</c:v>
                </c:pt>
                <c:pt idx="39">
                  <c:v>0.71195930200000002</c:v>
                </c:pt>
                <c:pt idx="40">
                  <c:v>0.72080349899999996</c:v>
                </c:pt>
                <c:pt idx="41">
                  <c:v>0.72964769600000001</c:v>
                </c:pt>
                <c:pt idx="42">
                  <c:v>0.73849189299999995</c:v>
                </c:pt>
                <c:pt idx="43">
                  <c:v>0.74733609000000001</c:v>
                </c:pt>
                <c:pt idx="44">
                  <c:v>0.75618022699999998</c:v>
                </c:pt>
                <c:pt idx="45">
                  <c:v>0.76502442400000004</c:v>
                </c:pt>
                <c:pt idx="46">
                  <c:v>0.77386862000000001</c:v>
                </c:pt>
                <c:pt idx="47">
                  <c:v>0.78271281699999995</c:v>
                </c:pt>
                <c:pt idx="48">
                  <c:v>0.791557014</c:v>
                </c:pt>
                <c:pt idx="49">
                  <c:v>0.80040121099999995</c:v>
                </c:pt>
                <c:pt idx="50">
                  <c:v>0.809245408</c:v>
                </c:pt>
                <c:pt idx="51">
                  <c:v>0.81808960399999997</c:v>
                </c:pt>
                <c:pt idx="52">
                  <c:v>0.82693380100000002</c:v>
                </c:pt>
                <c:pt idx="53">
                  <c:v>0.83577799799999997</c:v>
                </c:pt>
                <c:pt idx="54">
                  <c:v>0.84462213500000005</c:v>
                </c:pt>
                <c:pt idx="55">
                  <c:v>0.85346633199999999</c:v>
                </c:pt>
                <c:pt idx="56">
                  <c:v>0.86231052900000005</c:v>
                </c:pt>
                <c:pt idx="57">
                  <c:v>0.87115472599999999</c:v>
                </c:pt>
                <c:pt idx="58">
                  <c:v>0.87999892199999996</c:v>
                </c:pt>
              </c:numCache>
            </c:numRef>
          </c:xVal>
          <c:yVal>
            <c:numRef>
              <c:f>'1 sec'!$AH$66:$AH$124</c:f>
              <c:numCache>
                <c:formatCode>0.00</c:formatCode>
                <c:ptCount val="59"/>
                <c:pt idx="0">
                  <c:v>0</c:v>
                </c:pt>
                <c:pt idx="1">
                  <c:v>0</c:v>
                </c:pt>
                <c:pt idx="2">
                  <c:v>4.65002377E-3</c:v>
                </c:pt>
                <c:pt idx="3">
                  <c:v>1.13158077E-2</c:v>
                </c:pt>
                <c:pt idx="4">
                  <c:v>1.14492346E-2</c:v>
                </c:pt>
                <c:pt idx="5">
                  <c:v>1.1402308E-2</c:v>
                </c:pt>
                <c:pt idx="6">
                  <c:v>1.12839863E-2</c:v>
                </c:pt>
                <c:pt idx="7">
                  <c:v>1.11546153E-2</c:v>
                </c:pt>
                <c:pt idx="8">
                  <c:v>1.0999545499999999E-2</c:v>
                </c:pt>
                <c:pt idx="9">
                  <c:v>1.0782918900000001E-2</c:v>
                </c:pt>
                <c:pt idx="10">
                  <c:v>1.05661955E-2</c:v>
                </c:pt>
                <c:pt idx="11">
                  <c:v>1.03377225E-2</c:v>
                </c:pt>
                <c:pt idx="12">
                  <c:v>1.00303553E-2</c:v>
                </c:pt>
                <c:pt idx="13">
                  <c:v>9.7227701900000005E-3</c:v>
                </c:pt>
                <c:pt idx="14">
                  <c:v>9.4150146499999993E-3</c:v>
                </c:pt>
                <c:pt idx="15">
                  <c:v>9.0985363300000004E-3</c:v>
                </c:pt>
                <c:pt idx="16">
                  <c:v>8.7498407800000004E-3</c:v>
                </c:pt>
                <c:pt idx="17">
                  <c:v>8.3976499700000005E-3</c:v>
                </c:pt>
                <c:pt idx="18">
                  <c:v>8.0433692800000005E-3</c:v>
                </c:pt>
                <c:pt idx="19">
                  <c:v>7.6890885799999996E-3</c:v>
                </c:pt>
                <c:pt idx="20">
                  <c:v>7.3348069599999998E-3</c:v>
                </c:pt>
                <c:pt idx="21">
                  <c:v>6.9805262599999997E-3</c:v>
                </c:pt>
                <c:pt idx="22">
                  <c:v>6.6128317300000001E-3</c:v>
                </c:pt>
                <c:pt idx="23">
                  <c:v>6.2365545900000003E-3</c:v>
                </c:pt>
                <c:pt idx="24">
                  <c:v>5.8602769899999997E-3</c:v>
                </c:pt>
                <c:pt idx="25">
                  <c:v>5.4839998499999999E-3</c:v>
                </c:pt>
                <c:pt idx="26">
                  <c:v>5.1077231799999999E-3</c:v>
                </c:pt>
                <c:pt idx="27">
                  <c:v>4.70100529E-3</c:v>
                </c:pt>
                <c:pt idx="28">
                  <c:v>4.2754844800000002E-3</c:v>
                </c:pt>
                <c:pt idx="29">
                  <c:v>3.85329686E-3</c:v>
                </c:pt>
                <c:pt idx="30">
                  <c:v>3.4796660799999999E-3</c:v>
                </c:pt>
                <c:pt idx="31">
                  <c:v>3.1060350599999998E-3</c:v>
                </c:pt>
                <c:pt idx="32">
                  <c:v>2.7324042700000001E-3</c:v>
                </c:pt>
                <c:pt idx="33">
                  <c:v>2.35877326E-3</c:v>
                </c:pt>
                <c:pt idx="34">
                  <c:v>1.98514201E-3</c:v>
                </c:pt>
                <c:pt idx="35">
                  <c:v>1.6115113400000001E-3</c:v>
                </c:pt>
                <c:pt idx="36">
                  <c:v>1.23788021E-3</c:v>
                </c:pt>
                <c:pt idx="37">
                  <c:v>8.5871701599999999E-4</c:v>
                </c:pt>
                <c:pt idx="38">
                  <c:v>4.2504796899999999E-4</c:v>
                </c:pt>
                <c:pt idx="39">
                  <c:v>-1.8359249199999999E-5</c:v>
                </c:pt>
                <c:pt idx="40">
                  <c:v>-4.6090339299999998E-4</c:v>
                </c:pt>
                <c:pt idx="41">
                  <c:v>-9.0258091199999998E-4</c:v>
                </c:pt>
                <c:pt idx="42">
                  <c:v>-1.3433861299999999E-3</c:v>
                </c:pt>
                <c:pt idx="43">
                  <c:v>-1.7307184200000001E-3</c:v>
                </c:pt>
                <c:pt idx="44">
                  <c:v>-2.0674490400000001E-3</c:v>
                </c:pt>
                <c:pt idx="45">
                  <c:v>-2.40005367E-3</c:v>
                </c:pt>
                <c:pt idx="46">
                  <c:v>-2.7329232499999998E-3</c:v>
                </c:pt>
                <c:pt idx="47">
                  <c:v>-3.0654126300000001E-3</c:v>
                </c:pt>
                <c:pt idx="48">
                  <c:v>-3.2714016299999998E-3</c:v>
                </c:pt>
                <c:pt idx="49">
                  <c:v>-3.47399036E-3</c:v>
                </c:pt>
                <c:pt idx="50">
                  <c:v>-3.6764983099999999E-3</c:v>
                </c:pt>
                <c:pt idx="51">
                  <c:v>-3.8632233600000001E-3</c:v>
                </c:pt>
                <c:pt idx="52">
                  <c:v>-3.9518070399999997E-3</c:v>
                </c:pt>
                <c:pt idx="53">
                  <c:v>-4.0403758199999999E-3</c:v>
                </c:pt>
                <c:pt idx="54">
                  <c:v>-4.1289301599999996E-3</c:v>
                </c:pt>
                <c:pt idx="55">
                  <c:v>-2.8456216699999999E-3</c:v>
                </c:pt>
                <c:pt idx="56">
                  <c:v>-1.3453206000000001E-3</c:v>
                </c:pt>
                <c:pt idx="57">
                  <c:v>0</c:v>
                </c:pt>
                <c:pt idx="58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11-1509-4F2D-9DE9-CEAA1489A4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99992336"/>
        <c:axId val="601529088"/>
      </c:scatterChart>
      <c:valAx>
        <c:axId val="599992336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chemeClr val="accent6">
                        <a:lumMod val="50000"/>
                      </a:schemeClr>
                    </a:solidFill>
                  </a:rPr>
                  <a:t>X position, In.</a:t>
                </a:r>
              </a:p>
            </c:rich>
          </c:tx>
          <c:layout>
            <c:manualLayout>
              <c:xMode val="edge"/>
              <c:yMode val="edge"/>
              <c:x val="0.37517330559057671"/>
              <c:y val="0.9551097011017071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1529088"/>
        <c:crosses val="autoZero"/>
        <c:crossBetween val="midCat"/>
      </c:valAx>
      <c:valAx>
        <c:axId val="601529088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chemeClr val="accent6">
                        <a:lumMod val="50000"/>
                      </a:schemeClr>
                    </a:solidFill>
                  </a:rPr>
                  <a:t>Y velocity, m/s</a:t>
                </a:r>
              </a:p>
            </c:rich>
          </c:tx>
          <c:layout>
            <c:manualLayout>
              <c:xMode val="edge"/>
              <c:yMode val="edge"/>
              <c:x val="4.4035920826990234E-3"/>
              <c:y val="0.3511823186893288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9992336"/>
        <c:crosses val="autoZero"/>
        <c:crossBetween val="midCat"/>
      </c:valAx>
      <c:spPr>
        <a:noFill/>
        <a:ln>
          <a:solidFill>
            <a:schemeClr val="accent6">
              <a:lumMod val="50000"/>
            </a:schemeClr>
          </a:solidFill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legendEntry>
        <c:idx val="11"/>
        <c:delete val="1"/>
      </c:legendEntry>
      <c:legendEntry>
        <c:idx val="12"/>
        <c:delete val="1"/>
      </c:legendEntry>
      <c:legendEntry>
        <c:idx val="15"/>
        <c:delete val="1"/>
      </c:legendEntry>
      <c:legendEntry>
        <c:idx val="17"/>
        <c:delete val="1"/>
      </c:legendEntry>
      <c:layout>
        <c:manualLayout>
          <c:xMode val="edge"/>
          <c:yMode val="edge"/>
          <c:x val="0.60266662542134575"/>
          <c:y val="0.59317841189274545"/>
          <c:w val="0.19797073021185513"/>
          <c:h val="0.289991410164638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Velocity profile in the inner shell at</a:t>
            </a:r>
            <a:r>
              <a:rPr lang="en-US" baseline="0" dirty="0">
                <a:solidFill>
                  <a:schemeClr val="accent6">
                    <a:lumMod val="50000"/>
                  </a:schemeClr>
                </a:solidFill>
              </a:rPr>
              <a:t> 1.25 In. from the bottom of the geometry. Flow through inlet: 1 Gpm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1283213988840374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20 sec</c:v>
          </c:tx>
          <c:spPr>
            <a:ln w="19050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'20 sec'!$A$35:$A$61</c:f>
              <c:numCache>
                <c:formatCode>0.00</c:formatCode>
                <c:ptCount val="27"/>
                <c:pt idx="0">
                  <c:v>-0.74200892399999996</c:v>
                </c:pt>
                <c:pt idx="1">
                  <c:v>-0.72813952000000004</c:v>
                </c:pt>
                <c:pt idx="2">
                  <c:v>-0.71427017500000001</c:v>
                </c:pt>
                <c:pt idx="3">
                  <c:v>-0.70040077000000001</c:v>
                </c:pt>
                <c:pt idx="4">
                  <c:v>-0.68653142499999997</c:v>
                </c:pt>
                <c:pt idx="5">
                  <c:v>-0.67266201999999997</c:v>
                </c:pt>
                <c:pt idx="6">
                  <c:v>-0.65879267500000005</c:v>
                </c:pt>
                <c:pt idx="7">
                  <c:v>-0.64492327000000005</c:v>
                </c:pt>
                <c:pt idx="8">
                  <c:v>-0.63105392500000002</c:v>
                </c:pt>
                <c:pt idx="9">
                  <c:v>-0.61718452000000001</c:v>
                </c:pt>
                <c:pt idx="10">
                  <c:v>-0.60331517499999998</c:v>
                </c:pt>
                <c:pt idx="11">
                  <c:v>-0.58944588899999995</c:v>
                </c:pt>
                <c:pt idx="12">
                  <c:v>-0.57557654400000002</c:v>
                </c:pt>
                <c:pt idx="13">
                  <c:v>-0.56170719899999999</c:v>
                </c:pt>
                <c:pt idx="14">
                  <c:v>-0.54783785299999999</c:v>
                </c:pt>
                <c:pt idx="15">
                  <c:v>-0.53396850799999995</c:v>
                </c:pt>
                <c:pt idx="16">
                  <c:v>-0.52009916300000003</c:v>
                </c:pt>
                <c:pt idx="17">
                  <c:v>-0.506229818</c:v>
                </c:pt>
                <c:pt idx="18">
                  <c:v>-0.49236050199999998</c:v>
                </c:pt>
                <c:pt idx="19">
                  <c:v>-0.47849118699999998</c:v>
                </c:pt>
                <c:pt idx="20">
                  <c:v>-0.46462184200000001</c:v>
                </c:pt>
                <c:pt idx="21">
                  <c:v>-0.45075249699999997</c:v>
                </c:pt>
                <c:pt idx="22">
                  <c:v>-0.436883152</c:v>
                </c:pt>
                <c:pt idx="23">
                  <c:v>-0.42301383599999998</c:v>
                </c:pt>
                <c:pt idx="24">
                  <c:v>-0.409144491</c:v>
                </c:pt>
                <c:pt idx="25">
                  <c:v>-0.39527514600000002</c:v>
                </c:pt>
                <c:pt idx="26">
                  <c:v>-0.38140583</c:v>
                </c:pt>
              </c:numCache>
            </c:numRef>
          </c:xVal>
          <c:yVal>
            <c:numRef>
              <c:f>'20 sec'!$B$35:$B$61</c:f>
              <c:numCache>
                <c:formatCode>0.00</c:formatCode>
                <c:ptCount val="27"/>
                <c:pt idx="0">
                  <c:v>0</c:v>
                </c:pt>
                <c:pt idx="1">
                  <c:v>-0.22879940300000001</c:v>
                </c:pt>
                <c:pt idx="2">
                  <c:v>-0.23634734700000001</c:v>
                </c:pt>
                <c:pt idx="3">
                  <c:v>-0.243894532</c:v>
                </c:pt>
                <c:pt idx="4">
                  <c:v>-0.249013394</c:v>
                </c:pt>
                <c:pt idx="5">
                  <c:v>-0.25400590899999997</c:v>
                </c:pt>
                <c:pt idx="6">
                  <c:v>-0.25831681499999998</c:v>
                </c:pt>
                <c:pt idx="7">
                  <c:v>-0.261347353</c:v>
                </c:pt>
                <c:pt idx="8">
                  <c:v>-0.26438006800000002</c:v>
                </c:pt>
                <c:pt idx="9">
                  <c:v>-0.26674974000000001</c:v>
                </c:pt>
                <c:pt idx="10">
                  <c:v>-0.26756084000000002</c:v>
                </c:pt>
                <c:pt idx="11">
                  <c:v>-0.26830536100000002</c:v>
                </c:pt>
                <c:pt idx="12">
                  <c:v>-0.26878318200000001</c:v>
                </c:pt>
                <c:pt idx="13">
                  <c:v>-0.26937747000000001</c:v>
                </c:pt>
                <c:pt idx="14">
                  <c:v>-0.26965129399999999</c:v>
                </c:pt>
                <c:pt idx="15">
                  <c:v>-0.26826995599999998</c:v>
                </c:pt>
                <c:pt idx="16">
                  <c:v>-0.267135173</c:v>
                </c:pt>
                <c:pt idx="17">
                  <c:v>-0.265986681</c:v>
                </c:pt>
                <c:pt idx="18">
                  <c:v>-0.26439690599999999</c:v>
                </c:pt>
                <c:pt idx="19">
                  <c:v>-0.26092699200000002</c:v>
                </c:pt>
                <c:pt idx="20">
                  <c:v>-0.25741225499999998</c:v>
                </c:pt>
                <c:pt idx="21">
                  <c:v>-0.25210207699999998</c:v>
                </c:pt>
                <c:pt idx="22">
                  <c:v>-0.24619212700000001</c:v>
                </c:pt>
                <c:pt idx="23">
                  <c:v>-0.23859670799999999</c:v>
                </c:pt>
                <c:pt idx="24">
                  <c:v>-0.22947943200000001</c:v>
                </c:pt>
                <c:pt idx="25">
                  <c:v>-0.154302672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92C-4F90-AF0E-B8CE2A2D8C57}"/>
            </c:ext>
          </c:extLst>
        </c:ser>
        <c:ser>
          <c:idx val="1"/>
          <c:order val="1"/>
          <c:spPr>
            <a:ln w="19050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'20 sec'!$A$63:$A$89</c:f>
              <c:numCache>
                <c:formatCode>0.00</c:formatCode>
                <c:ptCount val="27"/>
                <c:pt idx="0">
                  <c:v>0.38140830399999998</c:v>
                </c:pt>
                <c:pt idx="1">
                  <c:v>0.39527764900000001</c:v>
                </c:pt>
                <c:pt idx="2">
                  <c:v>0.40914699399999999</c:v>
                </c:pt>
                <c:pt idx="3">
                  <c:v>0.42301631000000001</c:v>
                </c:pt>
                <c:pt idx="4">
                  <c:v>0.43688565499999998</c:v>
                </c:pt>
                <c:pt idx="5">
                  <c:v>0.45075500000000002</c:v>
                </c:pt>
                <c:pt idx="6">
                  <c:v>0.46462431599999998</c:v>
                </c:pt>
                <c:pt idx="7">
                  <c:v>0.47849366100000001</c:v>
                </c:pt>
                <c:pt idx="8">
                  <c:v>0.49236300599999999</c:v>
                </c:pt>
                <c:pt idx="9">
                  <c:v>0.50623232100000004</c:v>
                </c:pt>
                <c:pt idx="10">
                  <c:v>0.52010166599999996</c:v>
                </c:pt>
                <c:pt idx="11">
                  <c:v>0.53397101199999997</c:v>
                </c:pt>
                <c:pt idx="12">
                  <c:v>0.547840357</c:v>
                </c:pt>
                <c:pt idx="13">
                  <c:v>0.56170970200000003</c:v>
                </c:pt>
                <c:pt idx="14">
                  <c:v>0.57557904699999995</c:v>
                </c:pt>
                <c:pt idx="15">
                  <c:v>0.58944833299999999</c:v>
                </c:pt>
                <c:pt idx="16">
                  <c:v>0.60331767800000002</c:v>
                </c:pt>
                <c:pt idx="17">
                  <c:v>0.61718702299999995</c:v>
                </c:pt>
                <c:pt idx="18">
                  <c:v>0.63105642799999995</c:v>
                </c:pt>
                <c:pt idx="19">
                  <c:v>0.64492577299999998</c:v>
                </c:pt>
                <c:pt idx="20">
                  <c:v>0.65879517799999998</c:v>
                </c:pt>
                <c:pt idx="21">
                  <c:v>0.67266452300000001</c:v>
                </c:pt>
                <c:pt idx="22">
                  <c:v>0.68653386800000005</c:v>
                </c:pt>
                <c:pt idx="23">
                  <c:v>0.70040327300000005</c:v>
                </c:pt>
                <c:pt idx="24">
                  <c:v>0.71427261799999997</c:v>
                </c:pt>
                <c:pt idx="25">
                  <c:v>0.72814202299999997</c:v>
                </c:pt>
                <c:pt idx="26">
                  <c:v>0.742011368</c:v>
                </c:pt>
              </c:numCache>
            </c:numRef>
          </c:xVal>
          <c:yVal>
            <c:numRef>
              <c:f>'20 sec'!$B$63:$B$89</c:f>
              <c:numCache>
                <c:formatCode>0.00</c:formatCode>
                <c:ptCount val="27"/>
                <c:pt idx="0">
                  <c:v>0</c:v>
                </c:pt>
                <c:pt idx="1">
                  <c:v>3.9243392600000003E-2</c:v>
                </c:pt>
                <c:pt idx="2">
                  <c:v>5.7334110100000002E-2</c:v>
                </c:pt>
                <c:pt idx="3">
                  <c:v>5.6272134199999997E-2</c:v>
                </c:pt>
                <c:pt idx="4">
                  <c:v>5.50270863E-2</c:v>
                </c:pt>
                <c:pt idx="5">
                  <c:v>5.3576085699999998E-2</c:v>
                </c:pt>
                <c:pt idx="6">
                  <c:v>5.2136100800000001E-2</c:v>
                </c:pt>
                <c:pt idx="7">
                  <c:v>5.0735816400000001E-2</c:v>
                </c:pt>
                <c:pt idx="8">
                  <c:v>4.9333892800000001E-2</c:v>
                </c:pt>
                <c:pt idx="9">
                  <c:v>4.8040334099999998E-2</c:v>
                </c:pt>
                <c:pt idx="10">
                  <c:v>4.6736467599999998E-2</c:v>
                </c:pt>
                <c:pt idx="11">
                  <c:v>4.5432601099999997E-2</c:v>
                </c:pt>
                <c:pt idx="12">
                  <c:v>4.4212091699999997E-2</c:v>
                </c:pt>
                <c:pt idx="13">
                  <c:v>4.3188262700000001E-2</c:v>
                </c:pt>
                <c:pt idx="14">
                  <c:v>4.2696036399999998E-2</c:v>
                </c:pt>
                <c:pt idx="15">
                  <c:v>4.2203795199999998E-2</c:v>
                </c:pt>
                <c:pt idx="16">
                  <c:v>4.1608337299999999E-2</c:v>
                </c:pt>
                <c:pt idx="17">
                  <c:v>4.0742971000000003E-2</c:v>
                </c:pt>
                <c:pt idx="18">
                  <c:v>4.0124230099999998E-2</c:v>
                </c:pt>
                <c:pt idx="19">
                  <c:v>3.9588693500000001E-2</c:v>
                </c:pt>
                <c:pt idx="20">
                  <c:v>3.9055805700000001E-2</c:v>
                </c:pt>
                <c:pt idx="21">
                  <c:v>3.8485448800000002E-2</c:v>
                </c:pt>
                <c:pt idx="22">
                  <c:v>3.7901718199999997E-2</c:v>
                </c:pt>
                <c:pt idx="23">
                  <c:v>3.7322353599999997E-2</c:v>
                </c:pt>
                <c:pt idx="24">
                  <c:v>3.6690857299999997E-2</c:v>
                </c:pt>
                <c:pt idx="25">
                  <c:v>3.6066293700000002E-2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92C-4F90-AF0E-B8CE2A2D8C57}"/>
            </c:ext>
          </c:extLst>
        </c:ser>
        <c:ser>
          <c:idx val="2"/>
          <c:order val="2"/>
          <c:tx>
            <c:v>30 sec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'20 sec'!$E$35:$E$61</c:f>
              <c:numCache>
                <c:formatCode>0.00</c:formatCode>
                <c:ptCount val="27"/>
                <c:pt idx="0">
                  <c:v>-0.74200892399999996</c:v>
                </c:pt>
                <c:pt idx="1">
                  <c:v>-0.72813952000000004</c:v>
                </c:pt>
                <c:pt idx="2">
                  <c:v>-0.71427017500000001</c:v>
                </c:pt>
                <c:pt idx="3">
                  <c:v>-0.70040077000000001</c:v>
                </c:pt>
                <c:pt idx="4">
                  <c:v>-0.68653142499999997</c:v>
                </c:pt>
                <c:pt idx="5">
                  <c:v>-0.67266201999999997</c:v>
                </c:pt>
                <c:pt idx="6">
                  <c:v>-0.65879267500000005</c:v>
                </c:pt>
                <c:pt idx="7">
                  <c:v>-0.64492327000000005</c:v>
                </c:pt>
                <c:pt idx="8">
                  <c:v>-0.63105392500000002</c:v>
                </c:pt>
                <c:pt idx="9">
                  <c:v>-0.61718452000000001</c:v>
                </c:pt>
                <c:pt idx="10">
                  <c:v>-0.60331517499999998</c:v>
                </c:pt>
                <c:pt idx="11">
                  <c:v>-0.58944588899999995</c:v>
                </c:pt>
                <c:pt idx="12">
                  <c:v>-0.57557654400000002</c:v>
                </c:pt>
                <c:pt idx="13">
                  <c:v>-0.56170719899999999</c:v>
                </c:pt>
                <c:pt idx="14">
                  <c:v>-0.54783785299999999</c:v>
                </c:pt>
                <c:pt idx="15">
                  <c:v>-0.53396850799999995</c:v>
                </c:pt>
                <c:pt idx="16">
                  <c:v>-0.52009916300000003</c:v>
                </c:pt>
                <c:pt idx="17">
                  <c:v>-0.506229818</c:v>
                </c:pt>
                <c:pt idx="18">
                  <c:v>-0.49236050199999998</c:v>
                </c:pt>
                <c:pt idx="19">
                  <c:v>-0.47849118699999998</c:v>
                </c:pt>
                <c:pt idx="20">
                  <c:v>-0.46462184200000001</c:v>
                </c:pt>
                <c:pt idx="21">
                  <c:v>-0.45075249699999997</c:v>
                </c:pt>
                <c:pt idx="22">
                  <c:v>-0.436883152</c:v>
                </c:pt>
                <c:pt idx="23">
                  <c:v>-0.42301383599999998</c:v>
                </c:pt>
                <c:pt idx="24">
                  <c:v>-0.409144491</c:v>
                </c:pt>
                <c:pt idx="25">
                  <c:v>-0.39527514600000002</c:v>
                </c:pt>
                <c:pt idx="26">
                  <c:v>-0.38140583</c:v>
                </c:pt>
              </c:numCache>
            </c:numRef>
          </c:xVal>
          <c:yVal>
            <c:numRef>
              <c:f>'20 sec'!$F$35:$F$61</c:f>
              <c:numCache>
                <c:formatCode>0.00</c:formatCode>
                <c:ptCount val="27"/>
                <c:pt idx="0">
                  <c:v>0</c:v>
                </c:pt>
                <c:pt idx="1">
                  <c:v>-0.19750206200000001</c:v>
                </c:pt>
                <c:pt idx="2">
                  <c:v>-0.19599525600000001</c:v>
                </c:pt>
                <c:pt idx="3">
                  <c:v>-0.194488466</c:v>
                </c:pt>
                <c:pt idx="4">
                  <c:v>-0.18932339500000001</c:v>
                </c:pt>
                <c:pt idx="5">
                  <c:v>-0.183963344</c:v>
                </c:pt>
                <c:pt idx="6">
                  <c:v>-0.177702531</c:v>
                </c:pt>
                <c:pt idx="7">
                  <c:v>-0.169755355</c:v>
                </c:pt>
                <c:pt idx="8">
                  <c:v>-0.16180776099999999</c:v>
                </c:pt>
                <c:pt idx="9">
                  <c:v>-0.15385499599999999</c:v>
                </c:pt>
                <c:pt idx="10">
                  <c:v>-0.14594030399999999</c:v>
                </c:pt>
                <c:pt idx="11">
                  <c:v>-0.13805204600000001</c:v>
                </c:pt>
                <c:pt idx="12">
                  <c:v>-0.13021996599999999</c:v>
                </c:pt>
                <c:pt idx="13">
                  <c:v>-0.122360103</c:v>
                </c:pt>
                <c:pt idx="14">
                  <c:v>-0.11440057300000001</c:v>
                </c:pt>
                <c:pt idx="15">
                  <c:v>-0.105841383</c:v>
                </c:pt>
                <c:pt idx="16">
                  <c:v>-9.7268872000000006E-2</c:v>
                </c:pt>
                <c:pt idx="17">
                  <c:v>-8.8840641100000006E-2</c:v>
                </c:pt>
                <c:pt idx="18">
                  <c:v>-8.0235324799999994E-2</c:v>
                </c:pt>
                <c:pt idx="19">
                  <c:v>-6.9762334199999998E-2</c:v>
                </c:pt>
                <c:pt idx="20">
                  <c:v>-5.9252683100000002E-2</c:v>
                </c:pt>
                <c:pt idx="21">
                  <c:v>-4.9196440700000003E-2</c:v>
                </c:pt>
                <c:pt idx="22">
                  <c:v>-3.9284735899999999E-2</c:v>
                </c:pt>
                <c:pt idx="23">
                  <c:v>-3.0017053700000001E-2</c:v>
                </c:pt>
                <c:pt idx="24">
                  <c:v>-2.1344861E-2</c:v>
                </c:pt>
                <c:pt idx="25">
                  <c:v>-1.18959676E-2</c:v>
                </c:pt>
                <c:pt idx="26">
                  <c:v>-1.78283674E-3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92C-4F90-AF0E-B8CE2A2D8C57}"/>
            </c:ext>
          </c:extLst>
        </c:ser>
        <c:ser>
          <c:idx val="3"/>
          <c:order val="3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'20 sec'!$E$63:$E$89</c:f>
              <c:numCache>
                <c:formatCode>0.00</c:formatCode>
                <c:ptCount val="27"/>
                <c:pt idx="0">
                  <c:v>0.38140830399999998</c:v>
                </c:pt>
                <c:pt idx="1">
                  <c:v>0.39527764900000001</c:v>
                </c:pt>
                <c:pt idx="2">
                  <c:v>0.40914699399999999</c:v>
                </c:pt>
                <c:pt idx="3">
                  <c:v>0.42301631000000001</c:v>
                </c:pt>
                <c:pt idx="4">
                  <c:v>0.43688565499999998</c:v>
                </c:pt>
                <c:pt idx="5">
                  <c:v>0.45075500000000002</c:v>
                </c:pt>
                <c:pt idx="6">
                  <c:v>0.46462431599999998</c:v>
                </c:pt>
                <c:pt idx="7">
                  <c:v>0.47849366100000001</c:v>
                </c:pt>
                <c:pt idx="8">
                  <c:v>0.49236300599999999</c:v>
                </c:pt>
                <c:pt idx="9">
                  <c:v>0.50623232100000004</c:v>
                </c:pt>
                <c:pt idx="10">
                  <c:v>0.52010166599999996</c:v>
                </c:pt>
                <c:pt idx="11">
                  <c:v>0.53397101199999997</c:v>
                </c:pt>
                <c:pt idx="12">
                  <c:v>0.547840357</c:v>
                </c:pt>
                <c:pt idx="13">
                  <c:v>0.56170970200000003</c:v>
                </c:pt>
                <c:pt idx="14">
                  <c:v>0.57557904699999995</c:v>
                </c:pt>
                <c:pt idx="15">
                  <c:v>0.58944833299999999</c:v>
                </c:pt>
                <c:pt idx="16">
                  <c:v>0.60331767800000002</c:v>
                </c:pt>
                <c:pt idx="17">
                  <c:v>0.61718702299999995</c:v>
                </c:pt>
                <c:pt idx="18">
                  <c:v>0.63105642799999995</c:v>
                </c:pt>
                <c:pt idx="19">
                  <c:v>0.64492577299999998</c:v>
                </c:pt>
                <c:pt idx="20">
                  <c:v>0.65879517799999998</c:v>
                </c:pt>
                <c:pt idx="21">
                  <c:v>0.67266452300000001</c:v>
                </c:pt>
                <c:pt idx="22">
                  <c:v>0.68653386800000005</c:v>
                </c:pt>
                <c:pt idx="23">
                  <c:v>0.70040327300000005</c:v>
                </c:pt>
                <c:pt idx="24">
                  <c:v>0.71427261799999997</c:v>
                </c:pt>
                <c:pt idx="25">
                  <c:v>0.72814202299999997</c:v>
                </c:pt>
                <c:pt idx="26">
                  <c:v>0.742011368</c:v>
                </c:pt>
              </c:numCache>
            </c:numRef>
          </c:xVal>
          <c:yVal>
            <c:numRef>
              <c:f>'20 sec'!$F$63:$F$89</c:f>
              <c:numCache>
                <c:formatCode>0.00</c:formatCode>
                <c:ptCount val="27"/>
                <c:pt idx="0">
                  <c:v>0</c:v>
                </c:pt>
                <c:pt idx="1">
                  <c:v>-4.0697541099999998E-2</c:v>
                </c:pt>
                <c:pt idx="2">
                  <c:v>-6.1522934600000002E-2</c:v>
                </c:pt>
                <c:pt idx="3">
                  <c:v>-6.5030396000000004E-2</c:v>
                </c:pt>
                <c:pt idx="4">
                  <c:v>-6.8491064000000004E-2</c:v>
                </c:pt>
                <c:pt idx="5">
                  <c:v>-7.1899153300000004E-2</c:v>
                </c:pt>
                <c:pt idx="6">
                  <c:v>-7.5236841999999998E-2</c:v>
                </c:pt>
                <c:pt idx="7">
                  <c:v>-7.8348279000000007E-2</c:v>
                </c:pt>
                <c:pt idx="8">
                  <c:v>-8.1458501500000002E-2</c:v>
                </c:pt>
                <c:pt idx="9">
                  <c:v>-8.40311646E-2</c:v>
                </c:pt>
                <c:pt idx="10">
                  <c:v>-8.6398988999999995E-2</c:v>
                </c:pt>
                <c:pt idx="11">
                  <c:v>-8.8766813299999997E-2</c:v>
                </c:pt>
                <c:pt idx="12">
                  <c:v>-9.1070339099999995E-2</c:v>
                </c:pt>
                <c:pt idx="13">
                  <c:v>-9.3182668100000005E-2</c:v>
                </c:pt>
                <c:pt idx="14">
                  <c:v>-9.4730094099999995E-2</c:v>
                </c:pt>
                <c:pt idx="15">
                  <c:v>-9.62775201E-2</c:v>
                </c:pt>
                <c:pt idx="16">
                  <c:v>-9.78382379E-2</c:v>
                </c:pt>
                <c:pt idx="17">
                  <c:v>-9.9451206599999994E-2</c:v>
                </c:pt>
                <c:pt idx="18">
                  <c:v>-0.100414485</c:v>
                </c:pt>
                <c:pt idx="19">
                  <c:v>-0.10110756</c:v>
                </c:pt>
                <c:pt idx="20">
                  <c:v>-0.10179930199999999</c:v>
                </c:pt>
                <c:pt idx="21">
                  <c:v>-0.101906344</c:v>
                </c:pt>
                <c:pt idx="22">
                  <c:v>-0.101691797</c:v>
                </c:pt>
                <c:pt idx="23">
                  <c:v>-0.101405151</c:v>
                </c:pt>
                <c:pt idx="24">
                  <c:v>-9.9734447899999995E-2</c:v>
                </c:pt>
                <c:pt idx="25">
                  <c:v>-9.8058633500000006E-2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492C-4F90-AF0E-B8CE2A2D8C57}"/>
            </c:ext>
          </c:extLst>
        </c:ser>
        <c:ser>
          <c:idx val="4"/>
          <c:order val="4"/>
          <c:tx>
            <c:v>40 sec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'20 sec'!$I$35:$I$61</c:f>
              <c:numCache>
                <c:formatCode>0.00</c:formatCode>
                <c:ptCount val="27"/>
                <c:pt idx="0">
                  <c:v>-0.74200892399999996</c:v>
                </c:pt>
                <c:pt idx="1">
                  <c:v>-0.72813952000000004</c:v>
                </c:pt>
                <c:pt idx="2">
                  <c:v>-0.71427017500000001</c:v>
                </c:pt>
                <c:pt idx="3">
                  <c:v>-0.70040077000000001</c:v>
                </c:pt>
                <c:pt idx="4">
                  <c:v>-0.68653142499999997</c:v>
                </c:pt>
                <c:pt idx="5">
                  <c:v>-0.67266201999999997</c:v>
                </c:pt>
                <c:pt idx="6">
                  <c:v>-0.65879267500000005</c:v>
                </c:pt>
                <c:pt idx="7">
                  <c:v>-0.64492327000000005</c:v>
                </c:pt>
                <c:pt idx="8">
                  <c:v>-0.63105392500000002</c:v>
                </c:pt>
                <c:pt idx="9">
                  <c:v>-0.61718452000000001</c:v>
                </c:pt>
                <c:pt idx="10">
                  <c:v>-0.60331517499999998</c:v>
                </c:pt>
                <c:pt idx="11">
                  <c:v>-0.58944588899999995</c:v>
                </c:pt>
                <c:pt idx="12">
                  <c:v>-0.57557654400000002</c:v>
                </c:pt>
                <c:pt idx="13">
                  <c:v>-0.56170719899999999</c:v>
                </c:pt>
                <c:pt idx="14">
                  <c:v>-0.54783785299999999</c:v>
                </c:pt>
                <c:pt idx="15">
                  <c:v>-0.53396850799999995</c:v>
                </c:pt>
                <c:pt idx="16">
                  <c:v>-0.52009916300000003</c:v>
                </c:pt>
                <c:pt idx="17">
                  <c:v>-0.506229818</c:v>
                </c:pt>
                <c:pt idx="18">
                  <c:v>-0.49236050199999998</c:v>
                </c:pt>
                <c:pt idx="19">
                  <c:v>-0.47849118699999998</c:v>
                </c:pt>
                <c:pt idx="20">
                  <c:v>-0.46462184200000001</c:v>
                </c:pt>
                <c:pt idx="21">
                  <c:v>-0.45075249699999997</c:v>
                </c:pt>
                <c:pt idx="22">
                  <c:v>-0.436883152</c:v>
                </c:pt>
                <c:pt idx="23">
                  <c:v>-0.42301383599999998</c:v>
                </c:pt>
                <c:pt idx="24">
                  <c:v>-0.409144491</c:v>
                </c:pt>
                <c:pt idx="25">
                  <c:v>-0.39527514600000002</c:v>
                </c:pt>
                <c:pt idx="26">
                  <c:v>-0.38140583</c:v>
                </c:pt>
              </c:numCache>
            </c:numRef>
          </c:xVal>
          <c:yVal>
            <c:numRef>
              <c:f>'20 sec'!$J$35:$J$61</c:f>
              <c:numCache>
                <c:formatCode>0.00</c:formatCode>
                <c:ptCount val="27"/>
                <c:pt idx="0">
                  <c:v>0</c:v>
                </c:pt>
                <c:pt idx="1">
                  <c:v>-0.26092734899999998</c:v>
                </c:pt>
                <c:pt idx="2">
                  <c:v>-0.265166342</c:v>
                </c:pt>
                <c:pt idx="3">
                  <c:v>-0.26940822599999997</c:v>
                </c:pt>
                <c:pt idx="4">
                  <c:v>-0.26983749899999998</c:v>
                </c:pt>
                <c:pt idx="5">
                  <c:v>-0.27006769200000003</c:v>
                </c:pt>
                <c:pt idx="6">
                  <c:v>-0.269416869</c:v>
                </c:pt>
                <c:pt idx="7">
                  <c:v>-0.26710888700000002</c:v>
                </c:pt>
                <c:pt idx="8">
                  <c:v>-0.26479989300000001</c:v>
                </c:pt>
                <c:pt idx="9">
                  <c:v>-0.262034714</c:v>
                </c:pt>
                <c:pt idx="10">
                  <c:v>-0.25820070499999997</c:v>
                </c:pt>
                <c:pt idx="11">
                  <c:v>-0.25441682300000001</c:v>
                </c:pt>
                <c:pt idx="12">
                  <c:v>-0.25072935200000002</c:v>
                </c:pt>
                <c:pt idx="13">
                  <c:v>-0.246772617</c:v>
                </c:pt>
                <c:pt idx="14">
                  <c:v>-0.24275662000000001</c:v>
                </c:pt>
                <c:pt idx="15">
                  <c:v>-0.23808601500000001</c:v>
                </c:pt>
                <c:pt idx="16">
                  <c:v>-0.233091205</c:v>
                </c:pt>
                <c:pt idx="17">
                  <c:v>-0.22811472399999999</c:v>
                </c:pt>
                <c:pt idx="18">
                  <c:v>-0.22273664200000001</c:v>
                </c:pt>
                <c:pt idx="19">
                  <c:v>-0.215456218</c:v>
                </c:pt>
                <c:pt idx="20">
                  <c:v>-0.20818936800000001</c:v>
                </c:pt>
                <c:pt idx="21">
                  <c:v>-0.20013455999999999</c:v>
                </c:pt>
                <c:pt idx="22">
                  <c:v>-0.19181688099999999</c:v>
                </c:pt>
                <c:pt idx="23">
                  <c:v>-0.182866484</c:v>
                </c:pt>
                <c:pt idx="24">
                  <c:v>-0.17333894999999999</c:v>
                </c:pt>
                <c:pt idx="25">
                  <c:v>-0.115737364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492C-4F90-AF0E-B8CE2A2D8C57}"/>
            </c:ext>
          </c:extLst>
        </c:ser>
        <c:ser>
          <c:idx val="5"/>
          <c:order val="5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'20 sec'!$I$63:$I$89</c:f>
              <c:numCache>
                <c:formatCode>0.00</c:formatCode>
                <c:ptCount val="27"/>
                <c:pt idx="0">
                  <c:v>0.38140830399999998</c:v>
                </c:pt>
                <c:pt idx="1">
                  <c:v>0.39527764900000001</c:v>
                </c:pt>
                <c:pt idx="2">
                  <c:v>0.40914699399999999</c:v>
                </c:pt>
                <c:pt idx="3">
                  <c:v>0.42301631000000001</c:v>
                </c:pt>
                <c:pt idx="4">
                  <c:v>0.43688565499999998</c:v>
                </c:pt>
                <c:pt idx="5">
                  <c:v>0.45075500000000002</c:v>
                </c:pt>
                <c:pt idx="6">
                  <c:v>0.46462431599999998</c:v>
                </c:pt>
                <c:pt idx="7">
                  <c:v>0.47849366100000001</c:v>
                </c:pt>
                <c:pt idx="8">
                  <c:v>0.49236300599999999</c:v>
                </c:pt>
                <c:pt idx="9">
                  <c:v>0.50623232100000004</c:v>
                </c:pt>
                <c:pt idx="10">
                  <c:v>0.52010166599999996</c:v>
                </c:pt>
                <c:pt idx="11">
                  <c:v>0.53397101199999997</c:v>
                </c:pt>
                <c:pt idx="12">
                  <c:v>0.547840357</c:v>
                </c:pt>
                <c:pt idx="13">
                  <c:v>0.56170970200000003</c:v>
                </c:pt>
                <c:pt idx="14">
                  <c:v>0.57557904699999995</c:v>
                </c:pt>
                <c:pt idx="15">
                  <c:v>0.58944833299999999</c:v>
                </c:pt>
                <c:pt idx="16">
                  <c:v>0.60331767800000002</c:v>
                </c:pt>
                <c:pt idx="17">
                  <c:v>0.61718702299999995</c:v>
                </c:pt>
                <c:pt idx="18">
                  <c:v>0.63105642799999995</c:v>
                </c:pt>
                <c:pt idx="19">
                  <c:v>0.64492577299999998</c:v>
                </c:pt>
                <c:pt idx="20">
                  <c:v>0.65879517799999998</c:v>
                </c:pt>
                <c:pt idx="21">
                  <c:v>0.67266452300000001</c:v>
                </c:pt>
                <c:pt idx="22">
                  <c:v>0.68653386800000005</c:v>
                </c:pt>
                <c:pt idx="23">
                  <c:v>0.70040327300000005</c:v>
                </c:pt>
                <c:pt idx="24">
                  <c:v>0.71427261799999997</c:v>
                </c:pt>
                <c:pt idx="25">
                  <c:v>0.72814202299999997</c:v>
                </c:pt>
                <c:pt idx="26">
                  <c:v>0.742011368</c:v>
                </c:pt>
              </c:numCache>
            </c:numRef>
          </c:xVal>
          <c:yVal>
            <c:numRef>
              <c:f>'20 sec'!$J$63:$J$89</c:f>
              <c:numCache>
                <c:formatCode>0.00</c:formatCode>
                <c:ptCount val="27"/>
                <c:pt idx="0">
                  <c:v>4.7725206199999998E-3</c:v>
                </c:pt>
                <c:pt idx="1">
                  <c:v>3.3686447899999999E-2</c:v>
                </c:pt>
                <c:pt idx="2">
                  <c:v>4.9409206999999997E-2</c:v>
                </c:pt>
                <c:pt idx="3">
                  <c:v>4.8948623199999999E-2</c:v>
                </c:pt>
                <c:pt idx="4">
                  <c:v>4.8188895000000002E-2</c:v>
                </c:pt>
                <c:pt idx="5">
                  <c:v>4.7091543700000002E-2</c:v>
                </c:pt>
                <c:pt idx="6">
                  <c:v>4.5919705200000001E-2</c:v>
                </c:pt>
                <c:pt idx="7">
                  <c:v>4.45080474E-2</c:v>
                </c:pt>
                <c:pt idx="8">
                  <c:v>4.3095465700000002E-2</c:v>
                </c:pt>
                <c:pt idx="9">
                  <c:v>4.1812699299999999E-2</c:v>
                </c:pt>
                <c:pt idx="10">
                  <c:v>4.05869596E-2</c:v>
                </c:pt>
                <c:pt idx="11">
                  <c:v>3.9361219900000001E-2</c:v>
                </c:pt>
                <c:pt idx="12">
                  <c:v>3.77871543E-2</c:v>
                </c:pt>
                <c:pt idx="13">
                  <c:v>3.6187574299999997E-2</c:v>
                </c:pt>
                <c:pt idx="14">
                  <c:v>3.5489674700000001E-2</c:v>
                </c:pt>
                <c:pt idx="15">
                  <c:v>3.4791771300000003E-2</c:v>
                </c:pt>
                <c:pt idx="16">
                  <c:v>3.3719282599999997E-2</c:v>
                </c:pt>
                <c:pt idx="17">
                  <c:v>3.2543964699999997E-2</c:v>
                </c:pt>
                <c:pt idx="18">
                  <c:v>3.1555451499999998E-2</c:v>
                </c:pt>
                <c:pt idx="19">
                  <c:v>3.0662815999999999E-2</c:v>
                </c:pt>
                <c:pt idx="20">
                  <c:v>2.97700893E-2</c:v>
                </c:pt>
                <c:pt idx="21">
                  <c:v>2.88822018E-2</c:v>
                </c:pt>
                <c:pt idx="22">
                  <c:v>2.80016251E-2</c:v>
                </c:pt>
                <c:pt idx="23">
                  <c:v>2.7130324399999999E-2</c:v>
                </c:pt>
                <c:pt idx="24">
                  <c:v>2.6372578000000001E-2</c:v>
                </c:pt>
                <c:pt idx="25">
                  <c:v>2.5618513999999998E-2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492C-4F90-AF0E-B8CE2A2D8C57}"/>
            </c:ext>
          </c:extLst>
        </c:ser>
        <c:ser>
          <c:idx val="6"/>
          <c:order val="6"/>
          <c:tx>
            <c:v>50 sec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'20 sec'!$M$35:$M$61</c:f>
              <c:numCache>
                <c:formatCode>0.00</c:formatCode>
                <c:ptCount val="27"/>
                <c:pt idx="0">
                  <c:v>-0.74200892399999996</c:v>
                </c:pt>
                <c:pt idx="1">
                  <c:v>-0.72813952000000004</c:v>
                </c:pt>
                <c:pt idx="2">
                  <c:v>-0.71427017500000001</c:v>
                </c:pt>
                <c:pt idx="3">
                  <c:v>-0.70040077000000001</c:v>
                </c:pt>
                <c:pt idx="4">
                  <c:v>-0.68653142499999997</c:v>
                </c:pt>
                <c:pt idx="5">
                  <c:v>-0.67266201999999997</c:v>
                </c:pt>
                <c:pt idx="6">
                  <c:v>-0.65879267500000005</c:v>
                </c:pt>
                <c:pt idx="7">
                  <c:v>-0.64492327000000005</c:v>
                </c:pt>
                <c:pt idx="8">
                  <c:v>-0.63105392500000002</c:v>
                </c:pt>
                <c:pt idx="9">
                  <c:v>-0.61718452000000001</c:v>
                </c:pt>
                <c:pt idx="10">
                  <c:v>-0.60331517499999998</c:v>
                </c:pt>
                <c:pt idx="11">
                  <c:v>-0.58944588899999995</c:v>
                </c:pt>
                <c:pt idx="12">
                  <c:v>-0.57557654400000002</c:v>
                </c:pt>
                <c:pt idx="13">
                  <c:v>-0.56170719899999999</c:v>
                </c:pt>
                <c:pt idx="14">
                  <c:v>-0.54783785299999999</c:v>
                </c:pt>
                <c:pt idx="15">
                  <c:v>-0.53396850799999995</c:v>
                </c:pt>
                <c:pt idx="16">
                  <c:v>-0.52009916300000003</c:v>
                </c:pt>
                <c:pt idx="17">
                  <c:v>-0.506229818</c:v>
                </c:pt>
                <c:pt idx="18">
                  <c:v>-0.49236050199999998</c:v>
                </c:pt>
                <c:pt idx="19">
                  <c:v>-0.47849118699999998</c:v>
                </c:pt>
                <c:pt idx="20">
                  <c:v>-0.46462184200000001</c:v>
                </c:pt>
                <c:pt idx="21">
                  <c:v>-0.45075249699999997</c:v>
                </c:pt>
                <c:pt idx="22">
                  <c:v>-0.436883152</c:v>
                </c:pt>
                <c:pt idx="23">
                  <c:v>-0.42301383599999998</c:v>
                </c:pt>
                <c:pt idx="24">
                  <c:v>-0.409144491</c:v>
                </c:pt>
                <c:pt idx="25">
                  <c:v>-0.39527514600000002</c:v>
                </c:pt>
                <c:pt idx="26">
                  <c:v>-0.38140583</c:v>
                </c:pt>
              </c:numCache>
            </c:numRef>
          </c:xVal>
          <c:yVal>
            <c:numRef>
              <c:f>'20 sec'!$N$35:$N$61</c:f>
              <c:numCache>
                <c:formatCode>0.00</c:formatCode>
                <c:ptCount val="27"/>
                <c:pt idx="0">
                  <c:v>0</c:v>
                </c:pt>
                <c:pt idx="1">
                  <c:v>-0.19478008199999999</c:v>
                </c:pt>
                <c:pt idx="2">
                  <c:v>-0.196893498</c:v>
                </c:pt>
                <c:pt idx="3">
                  <c:v>-0.19900082099999999</c:v>
                </c:pt>
                <c:pt idx="4">
                  <c:v>-0.19858477999999999</c:v>
                </c:pt>
                <c:pt idx="5">
                  <c:v>-0.19802510700000001</c:v>
                </c:pt>
                <c:pt idx="6">
                  <c:v>-0.196865648</c:v>
                </c:pt>
                <c:pt idx="7">
                  <c:v>-0.194588751</c:v>
                </c:pt>
                <c:pt idx="8">
                  <c:v>-0.19230860499999999</c:v>
                </c:pt>
                <c:pt idx="9">
                  <c:v>-0.18972161400000001</c:v>
                </c:pt>
                <c:pt idx="10">
                  <c:v>-0.186465561</c:v>
                </c:pt>
                <c:pt idx="11">
                  <c:v>-0.183242559</c:v>
                </c:pt>
                <c:pt idx="12">
                  <c:v>-0.17966789</c:v>
                </c:pt>
                <c:pt idx="13">
                  <c:v>-0.17538379100000001</c:v>
                </c:pt>
                <c:pt idx="14">
                  <c:v>-0.17123365400000001</c:v>
                </c:pt>
                <c:pt idx="15">
                  <c:v>-0.16776853799999999</c:v>
                </c:pt>
                <c:pt idx="16">
                  <c:v>-0.164192647</c:v>
                </c:pt>
                <c:pt idx="17">
                  <c:v>-0.16072338799999999</c:v>
                </c:pt>
                <c:pt idx="18">
                  <c:v>-0.15703254899999999</c:v>
                </c:pt>
                <c:pt idx="19">
                  <c:v>-0.151585624</c:v>
                </c:pt>
                <c:pt idx="20">
                  <c:v>-0.14617145100000001</c:v>
                </c:pt>
                <c:pt idx="21">
                  <c:v>-0.14032755799999999</c:v>
                </c:pt>
                <c:pt idx="22">
                  <c:v>-0.134337187</c:v>
                </c:pt>
                <c:pt idx="23">
                  <c:v>-0.12803235700000001</c:v>
                </c:pt>
                <c:pt idx="24">
                  <c:v>-0.121437117</c:v>
                </c:pt>
                <c:pt idx="25">
                  <c:v>-8.1094615199999998E-2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492C-4F90-AF0E-B8CE2A2D8C57}"/>
            </c:ext>
          </c:extLst>
        </c:ser>
        <c:ser>
          <c:idx val="7"/>
          <c:order val="7"/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'20 sec'!$M$63:$M$89</c:f>
              <c:numCache>
                <c:formatCode>0.00</c:formatCode>
                <c:ptCount val="27"/>
                <c:pt idx="0">
                  <c:v>0.38140830399999998</c:v>
                </c:pt>
                <c:pt idx="1">
                  <c:v>0.39527764900000001</c:v>
                </c:pt>
                <c:pt idx="2">
                  <c:v>0.40914699399999999</c:v>
                </c:pt>
                <c:pt idx="3">
                  <c:v>0.42301631000000001</c:v>
                </c:pt>
                <c:pt idx="4">
                  <c:v>0.43688565499999998</c:v>
                </c:pt>
                <c:pt idx="5">
                  <c:v>0.45075500000000002</c:v>
                </c:pt>
                <c:pt idx="6">
                  <c:v>0.46462431599999998</c:v>
                </c:pt>
                <c:pt idx="7">
                  <c:v>0.47849366100000001</c:v>
                </c:pt>
                <c:pt idx="8">
                  <c:v>0.49236300599999999</c:v>
                </c:pt>
                <c:pt idx="9">
                  <c:v>0.50623232100000004</c:v>
                </c:pt>
                <c:pt idx="10">
                  <c:v>0.52010166599999996</c:v>
                </c:pt>
                <c:pt idx="11">
                  <c:v>0.53397101199999997</c:v>
                </c:pt>
                <c:pt idx="12">
                  <c:v>0.547840357</c:v>
                </c:pt>
                <c:pt idx="13">
                  <c:v>0.56170970200000003</c:v>
                </c:pt>
                <c:pt idx="14">
                  <c:v>0.57557904699999995</c:v>
                </c:pt>
                <c:pt idx="15">
                  <c:v>0.58944833299999999</c:v>
                </c:pt>
                <c:pt idx="16">
                  <c:v>0.60331767800000002</c:v>
                </c:pt>
                <c:pt idx="17">
                  <c:v>0.61718702299999995</c:v>
                </c:pt>
                <c:pt idx="18">
                  <c:v>0.63105642799999995</c:v>
                </c:pt>
                <c:pt idx="19">
                  <c:v>0.64492577299999998</c:v>
                </c:pt>
                <c:pt idx="20">
                  <c:v>0.65879517799999998</c:v>
                </c:pt>
                <c:pt idx="21">
                  <c:v>0.67266452300000001</c:v>
                </c:pt>
                <c:pt idx="22">
                  <c:v>0.68653386800000005</c:v>
                </c:pt>
                <c:pt idx="23">
                  <c:v>0.70040327300000005</c:v>
                </c:pt>
                <c:pt idx="24">
                  <c:v>0.71427261799999997</c:v>
                </c:pt>
                <c:pt idx="25">
                  <c:v>0.72814202299999997</c:v>
                </c:pt>
                <c:pt idx="26">
                  <c:v>0.742011368</c:v>
                </c:pt>
              </c:numCache>
            </c:numRef>
          </c:xVal>
          <c:yVal>
            <c:numRef>
              <c:f>'20 sec'!$N$63:$N$89</c:f>
              <c:numCache>
                <c:formatCode>0.00</c:formatCode>
                <c:ptCount val="27"/>
                <c:pt idx="0">
                  <c:v>-2.4670056899999998E-4</c:v>
                </c:pt>
                <c:pt idx="1">
                  <c:v>-1.7785790800000001E-3</c:v>
                </c:pt>
                <c:pt idx="2">
                  <c:v>-3.0195098400000002E-3</c:v>
                </c:pt>
                <c:pt idx="3">
                  <c:v>-3.84489447E-3</c:v>
                </c:pt>
                <c:pt idx="4">
                  <c:v>-4.5798369699999999E-3</c:v>
                </c:pt>
                <c:pt idx="5">
                  <c:v>-5.2140168800000001E-3</c:v>
                </c:pt>
                <c:pt idx="6">
                  <c:v>-5.7442360600000004E-3</c:v>
                </c:pt>
                <c:pt idx="7">
                  <c:v>-5.9594539900000004E-3</c:v>
                </c:pt>
                <c:pt idx="8">
                  <c:v>-6.1713596800000003E-3</c:v>
                </c:pt>
                <c:pt idx="9">
                  <c:v>-5.6673814499999999E-3</c:v>
                </c:pt>
                <c:pt idx="10">
                  <c:v>-4.8698065800000002E-3</c:v>
                </c:pt>
                <c:pt idx="11">
                  <c:v>-4.0722321699999996E-3</c:v>
                </c:pt>
                <c:pt idx="12">
                  <c:v>-3.5548121699999998E-3</c:v>
                </c:pt>
                <c:pt idx="13">
                  <c:v>-3.0146029300000001E-3</c:v>
                </c:pt>
                <c:pt idx="14">
                  <c:v>-1.5793074900000001E-3</c:v>
                </c:pt>
                <c:pt idx="15">
                  <c:v>-1.4401029299999999E-4</c:v>
                </c:pt>
                <c:pt idx="16">
                  <c:v>1.4013196299999999E-3</c:v>
                </c:pt>
                <c:pt idx="17">
                  <c:v>2.78894557E-3</c:v>
                </c:pt>
                <c:pt idx="18">
                  <c:v>4.6883607299999996E-3</c:v>
                </c:pt>
                <c:pt idx="19">
                  <c:v>6.8370723200000001E-3</c:v>
                </c:pt>
                <c:pt idx="20">
                  <c:v>8.9807156500000002E-3</c:v>
                </c:pt>
                <c:pt idx="21">
                  <c:v>1.1219920600000001E-2</c:v>
                </c:pt>
                <c:pt idx="22">
                  <c:v>1.35036837E-2</c:v>
                </c:pt>
                <c:pt idx="23">
                  <c:v>1.57622844E-2</c:v>
                </c:pt>
                <c:pt idx="24">
                  <c:v>1.77388024E-2</c:v>
                </c:pt>
                <c:pt idx="25">
                  <c:v>1.9706327499999999E-2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492C-4F90-AF0E-B8CE2A2D8C57}"/>
            </c:ext>
          </c:extLst>
        </c:ser>
        <c:ser>
          <c:idx val="8"/>
          <c:order val="8"/>
          <c:tx>
            <c:v>60 sec</c:v>
          </c:tx>
          <c:spPr>
            <a:ln w="19050" cap="rnd">
              <a:solidFill>
                <a:schemeClr val="tx1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'20 sec'!$Q$35:$Q$61</c:f>
              <c:numCache>
                <c:formatCode>0.00</c:formatCode>
                <c:ptCount val="27"/>
                <c:pt idx="0">
                  <c:v>-0.74200892399999996</c:v>
                </c:pt>
                <c:pt idx="1">
                  <c:v>-0.72813952000000004</c:v>
                </c:pt>
                <c:pt idx="2">
                  <c:v>-0.71427017500000001</c:v>
                </c:pt>
                <c:pt idx="3">
                  <c:v>-0.70040077000000001</c:v>
                </c:pt>
                <c:pt idx="4">
                  <c:v>-0.68653142499999997</c:v>
                </c:pt>
                <c:pt idx="5">
                  <c:v>-0.67266201999999997</c:v>
                </c:pt>
                <c:pt idx="6">
                  <c:v>-0.65879267500000005</c:v>
                </c:pt>
                <c:pt idx="7">
                  <c:v>-0.64492327000000005</c:v>
                </c:pt>
                <c:pt idx="8">
                  <c:v>-0.63105392500000002</c:v>
                </c:pt>
                <c:pt idx="9">
                  <c:v>-0.61718452000000001</c:v>
                </c:pt>
                <c:pt idx="10">
                  <c:v>-0.60331517499999998</c:v>
                </c:pt>
                <c:pt idx="11">
                  <c:v>-0.58944588899999995</c:v>
                </c:pt>
                <c:pt idx="12">
                  <c:v>-0.57557654400000002</c:v>
                </c:pt>
                <c:pt idx="13">
                  <c:v>-0.56170719899999999</c:v>
                </c:pt>
                <c:pt idx="14">
                  <c:v>-0.54783785299999999</c:v>
                </c:pt>
                <c:pt idx="15">
                  <c:v>-0.53396850799999995</c:v>
                </c:pt>
                <c:pt idx="16">
                  <c:v>-0.52009916300000003</c:v>
                </c:pt>
                <c:pt idx="17">
                  <c:v>-0.506229818</c:v>
                </c:pt>
                <c:pt idx="18">
                  <c:v>-0.49236050199999998</c:v>
                </c:pt>
                <c:pt idx="19">
                  <c:v>-0.47849118699999998</c:v>
                </c:pt>
                <c:pt idx="20">
                  <c:v>-0.46462184200000001</c:v>
                </c:pt>
                <c:pt idx="21">
                  <c:v>-0.45075249699999997</c:v>
                </c:pt>
                <c:pt idx="22">
                  <c:v>-0.436883152</c:v>
                </c:pt>
                <c:pt idx="23">
                  <c:v>-0.42301383599999998</c:v>
                </c:pt>
                <c:pt idx="24">
                  <c:v>-0.409144491</c:v>
                </c:pt>
                <c:pt idx="25">
                  <c:v>-0.39527514600000002</c:v>
                </c:pt>
                <c:pt idx="26">
                  <c:v>-0.38140583</c:v>
                </c:pt>
              </c:numCache>
            </c:numRef>
          </c:xVal>
          <c:yVal>
            <c:numRef>
              <c:f>'20 sec'!$R$35:$R$61</c:f>
              <c:numCache>
                <c:formatCode>0.00</c:formatCode>
                <c:ptCount val="27"/>
                <c:pt idx="0">
                  <c:v>0</c:v>
                </c:pt>
                <c:pt idx="1">
                  <c:v>-0.26874989300000002</c:v>
                </c:pt>
                <c:pt idx="2">
                  <c:v>-0.27321898900000002</c:v>
                </c:pt>
                <c:pt idx="3">
                  <c:v>-0.27768757900000002</c:v>
                </c:pt>
                <c:pt idx="4">
                  <c:v>-0.27810239799999997</c:v>
                </c:pt>
                <c:pt idx="5">
                  <c:v>-0.27830031500000002</c:v>
                </c:pt>
                <c:pt idx="6">
                  <c:v>-0.27759888799999999</c:v>
                </c:pt>
                <c:pt idx="7">
                  <c:v>-0.27521550700000003</c:v>
                </c:pt>
                <c:pt idx="8">
                  <c:v>-0.27283242299999999</c:v>
                </c:pt>
                <c:pt idx="9">
                  <c:v>-0.27014887300000001</c:v>
                </c:pt>
                <c:pt idx="10">
                  <c:v>-0.26677340300000002</c:v>
                </c:pt>
                <c:pt idx="11">
                  <c:v>-0.26339685899999998</c:v>
                </c:pt>
                <c:pt idx="12">
                  <c:v>-0.25991123900000002</c:v>
                </c:pt>
                <c:pt idx="13">
                  <c:v>-0.25629213499999998</c:v>
                </c:pt>
                <c:pt idx="14">
                  <c:v>-0.252421379</c:v>
                </c:pt>
                <c:pt idx="15">
                  <c:v>-0.24711251300000001</c:v>
                </c:pt>
                <c:pt idx="16">
                  <c:v>-0.24185062900000001</c:v>
                </c:pt>
                <c:pt idx="17">
                  <c:v>-0.23660409499999999</c:v>
                </c:pt>
                <c:pt idx="18">
                  <c:v>-0.230851114</c:v>
                </c:pt>
                <c:pt idx="19">
                  <c:v>-0.22273786400000001</c:v>
                </c:pt>
                <c:pt idx="20">
                  <c:v>-0.21461339300000001</c:v>
                </c:pt>
                <c:pt idx="21">
                  <c:v>-0.20553882400000001</c:v>
                </c:pt>
                <c:pt idx="22">
                  <c:v>-0.19614842499999999</c:v>
                </c:pt>
                <c:pt idx="23">
                  <c:v>-0.18608649099999999</c:v>
                </c:pt>
                <c:pt idx="24">
                  <c:v>-0.17541584399999999</c:v>
                </c:pt>
                <c:pt idx="25">
                  <c:v>-0.116794579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492C-4F90-AF0E-B8CE2A2D8C57}"/>
            </c:ext>
          </c:extLst>
        </c:ser>
        <c:ser>
          <c:idx val="9"/>
          <c:order val="9"/>
          <c:spPr>
            <a:ln w="19050" cap="rnd">
              <a:solidFill>
                <a:schemeClr val="tx1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'20 sec'!$Q$63:$Q$89</c:f>
              <c:numCache>
                <c:formatCode>0.00</c:formatCode>
                <c:ptCount val="27"/>
                <c:pt idx="0">
                  <c:v>0.38140830399999998</c:v>
                </c:pt>
                <c:pt idx="1">
                  <c:v>0.39527764900000001</c:v>
                </c:pt>
                <c:pt idx="2">
                  <c:v>0.40914699399999999</c:v>
                </c:pt>
                <c:pt idx="3">
                  <c:v>0.42301631000000001</c:v>
                </c:pt>
                <c:pt idx="4">
                  <c:v>0.43688565499999998</c:v>
                </c:pt>
                <c:pt idx="5">
                  <c:v>0.45075500000000002</c:v>
                </c:pt>
                <c:pt idx="6">
                  <c:v>0.46462431599999998</c:v>
                </c:pt>
                <c:pt idx="7">
                  <c:v>0.47849366100000001</c:v>
                </c:pt>
                <c:pt idx="8">
                  <c:v>0.49236300599999999</c:v>
                </c:pt>
                <c:pt idx="9">
                  <c:v>0.50623232100000004</c:v>
                </c:pt>
                <c:pt idx="10">
                  <c:v>0.52010166599999996</c:v>
                </c:pt>
                <c:pt idx="11">
                  <c:v>0.53397101199999997</c:v>
                </c:pt>
                <c:pt idx="12">
                  <c:v>0.547840357</c:v>
                </c:pt>
                <c:pt idx="13">
                  <c:v>0.56170970200000003</c:v>
                </c:pt>
                <c:pt idx="14">
                  <c:v>0.57557904699999995</c:v>
                </c:pt>
                <c:pt idx="15">
                  <c:v>0.58944833299999999</c:v>
                </c:pt>
                <c:pt idx="16">
                  <c:v>0.60331767800000002</c:v>
                </c:pt>
                <c:pt idx="17">
                  <c:v>0.61718702299999995</c:v>
                </c:pt>
                <c:pt idx="18">
                  <c:v>0.63105642799999995</c:v>
                </c:pt>
                <c:pt idx="19">
                  <c:v>0.64492577299999998</c:v>
                </c:pt>
                <c:pt idx="20">
                  <c:v>0.65879517799999998</c:v>
                </c:pt>
                <c:pt idx="21">
                  <c:v>0.67266452300000001</c:v>
                </c:pt>
                <c:pt idx="22">
                  <c:v>0.68653386800000005</c:v>
                </c:pt>
                <c:pt idx="23">
                  <c:v>0.70040327300000005</c:v>
                </c:pt>
                <c:pt idx="24">
                  <c:v>0.71427261799999997</c:v>
                </c:pt>
                <c:pt idx="25">
                  <c:v>0.72814202299999997</c:v>
                </c:pt>
                <c:pt idx="26">
                  <c:v>0.742011368</c:v>
                </c:pt>
              </c:numCache>
            </c:numRef>
          </c:xVal>
          <c:yVal>
            <c:numRef>
              <c:f>'20 sec'!$R$63:$R$89</c:f>
              <c:numCache>
                <c:formatCode>0.00</c:formatCode>
                <c:ptCount val="27"/>
                <c:pt idx="0">
                  <c:v>5.9450347899999995E-4</c:v>
                </c:pt>
                <c:pt idx="1">
                  <c:v>4.1951076100000002E-3</c:v>
                </c:pt>
                <c:pt idx="2">
                  <c:v>5.5432412799999997E-3</c:v>
                </c:pt>
                <c:pt idx="3">
                  <c:v>4.12953785E-3</c:v>
                </c:pt>
                <c:pt idx="4">
                  <c:v>2.5348078899999999E-3</c:v>
                </c:pt>
                <c:pt idx="5">
                  <c:v>7.3553249199999999E-4</c:v>
                </c:pt>
                <c:pt idx="6">
                  <c:v>-1.02942833E-3</c:v>
                </c:pt>
                <c:pt idx="7">
                  <c:v>-2.6828663E-3</c:v>
                </c:pt>
                <c:pt idx="8">
                  <c:v>-4.3406570300000002E-3</c:v>
                </c:pt>
                <c:pt idx="9">
                  <c:v>-5.4240887999999999E-3</c:v>
                </c:pt>
                <c:pt idx="10">
                  <c:v>-6.4459480299999998E-3</c:v>
                </c:pt>
                <c:pt idx="11">
                  <c:v>-7.4678082000000003E-3</c:v>
                </c:pt>
                <c:pt idx="12">
                  <c:v>-8.2413675299999999E-3</c:v>
                </c:pt>
                <c:pt idx="13">
                  <c:v>-8.7187150500000008E-3</c:v>
                </c:pt>
                <c:pt idx="14">
                  <c:v>-8.7484903599999997E-3</c:v>
                </c:pt>
                <c:pt idx="15">
                  <c:v>-8.7782656799999994E-3</c:v>
                </c:pt>
                <c:pt idx="16">
                  <c:v>-8.7089165999999999E-3</c:v>
                </c:pt>
                <c:pt idx="17">
                  <c:v>-8.0632315900000008E-3</c:v>
                </c:pt>
                <c:pt idx="18">
                  <c:v>-7.0361103900000001E-3</c:v>
                </c:pt>
                <c:pt idx="19">
                  <c:v>-5.8310590700000001E-3</c:v>
                </c:pt>
                <c:pt idx="20">
                  <c:v>-4.62142983E-3</c:v>
                </c:pt>
                <c:pt idx="21">
                  <c:v>-3.1520563600000002E-3</c:v>
                </c:pt>
                <c:pt idx="22">
                  <c:v>-1.5331598700000001E-3</c:v>
                </c:pt>
                <c:pt idx="23">
                  <c:v>9.9240322000000006E-5</c:v>
                </c:pt>
                <c:pt idx="24">
                  <c:v>1.8062224799999999E-3</c:v>
                </c:pt>
                <c:pt idx="25">
                  <c:v>3.5192030500000001E-3</c:v>
                </c:pt>
                <c:pt idx="26">
                  <c:v>1.9075839100000001E-3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492C-4F90-AF0E-B8CE2A2D8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1810552"/>
        <c:axId val="381809896"/>
      </c:scatterChart>
      <c:valAx>
        <c:axId val="381810552"/>
        <c:scaling>
          <c:orientation val="minMax"/>
          <c:max val="0.8"/>
          <c:min val="-0.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 dirty="0">
                    <a:solidFill>
                      <a:schemeClr val="accent6">
                        <a:lumMod val="50000"/>
                      </a:schemeClr>
                    </a:solidFill>
                  </a:rPr>
                  <a:t>X position, In.</a:t>
                </a:r>
              </a:p>
            </c:rich>
          </c:tx>
          <c:layout>
            <c:manualLayout>
              <c:xMode val="edge"/>
              <c:yMode val="edge"/>
              <c:x val="0.40253880276685655"/>
              <c:y val="0.947803946530872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809896"/>
        <c:crosses val="autoZero"/>
        <c:crossBetween val="midCat"/>
      </c:valAx>
      <c:valAx>
        <c:axId val="3818098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</a:rPr>
                  <a:t>Y velocity, m/s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accent6">
                <a:lumMod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1810552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overlay val="0"/>
      <c:spPr>
        <a:noFill/>
        <a:ln>
          <a:solidFill>
            <a:sysClr val="windowText" lastClr="000000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400" b="0" i="0" baseline="0" dirty="0">
                <a:solidFill>
                  <a:schemeClr val="accent6">
                    <a:lumMod val="50000"/>
                  </a:schemeClr>
                </a:solidFill>
                <a:effectLst/>
              </a:rPr>
              <a:t>Velocity profile in the inner shell at 1.25 In. from the bottom of the geometry. Flow through each inlet: 1 Gpm</a:t>
            </a:r>
            <a:endParaRPr lang="en-US" sz="1400" baseline="0" dirty="0">
              <a:solidFill>
                <a:schemeClr val="accent6">
                  <a:lumMod val="50000"/>
                </a:schemeClr>
              </a:solidFill>
              <a:effectLst/>
            </a:endParaRPr>
          </a:p>
        </c:rich>
      </c:tx>
      <c:layout>
        <c:manualLayout>
          <c:xMode val="edge"/>
          <c:yMode val="edge"/>
          <c:x val="0.1283213988840374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20 Sec</c:v>
          </c:tx>
          <c:spPr>
            <a:ln w="19050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'[All plots 2 top inlets.xlsx]20 Sec'!$A$35:$A$61</c:f>
              <c:numCache>
                <c:formatCode>0.00</c:formatCode>
                <c:ptCount val="27"/>
                <c:pt idx="0">
                  <c:v>-0.74200892399999996</c:v>
                </c:pt>
                <c:pt idx="1">
                  <c:v>-0.72813952000000004</c:v>
                </c:pt>
                <c:pt idx="2">
                  <c:v>-0.71427017500000001</c:v>
                </c:pt>
                <c:pt idx="3">
                  <c:v>-0.70040077000000001</c:v>
                </c:pt>
                <c:pt idx="4">
                  <c:v>-0.68653142499999997</c:v>
                </c:pt>
                <c:pt idx="5">
                  <c:v>-0.67266201999999997</c:v>
                </c:pt>
                <c:pt idx="6">
                  <c:v>-0.65879267500000005</c:v>
                </c:pt>
                <c:pt idx="7">
                  <c:v>-0.64492327000000005</c:v>
                </c:pt>
                <c:pt idx="8">
                  <c:v>-0.63105392500000002</c:v>
                </c:pt>
                <c:pt idx="9">
                  <c:v>-0.61718452000000001</c:v>
                </c:pt>
                <c:pt idx="10">
                  <c:v>-0.60331517499999998</c:v>
                </c:pt>
                <c:pt idx="11">
                  <c:v>-0.58944588899999995</c:v>
                </c:pt>
                <c:pt idx="12">
                  <c:v>-0.57557654400000002</c:v>
                </c:pt>
                <c:pt idx="13">
                  <c:v>-0.56170719899999999</c:v>
                </c:pt>
                <c:pt idx="14">
                  <c:v>-0.54783785299999999</c:v>
                </c:pt>
                <c:pt idx="15">
                  <c:v>-0.53396850799999995</c:v>
                </c:pt>
                <c:pt idx="16">
                  <c:v>-0.52009916300000003</c:v>
                </c:pt>
                <c:pt idx="17">
                  <c:v>-0.506229818</c:v>
                </c:pt>
                <c:pt idx="18">
                  <c:v>-0.49236050199999998</c:v>
                </c:pt>
                <c:pt idx="19">
                  <c:v>-0.47849118699999998</c:v>
                </c:pt>
                <c:pt idx="20">
                  <c:v>-0.46462184200000001</c:v>
                </c:pt>
                <c:pt idx="21">
                  <c:v>-0.45075249699999997</c:v>
                </c:pt>
                <c:pt idx="22">
                  <c:v>-0.436883152</c:v>
                </c:pt>
                <c:pt idx="23">
                  <c:v>-0.42301383599999998</c:v>
                </c:pt>
                <c:pt idx="24">
                  <c:v>-0.409144491</c:v>
                </c:pt>
                <c:pt idx="25">
                  <c:v>-0.39527514600000002</c:v>
                </c:pt>
                <c:pt idx="26">
                  <c:v>-0.38140583</c:v>
                </c:pt>
              </c:numCache>
            </c:numRef>
          </c:xVal>
          <c:yVal>
            <c:numRef>
              <c:f>'[All plots 2 top inlets.xlsx]20 Sec'!$B$35:$B$61</c:f>
              <c:numCache>
                <c:formatCode>0.00</c:formatCode>
                <c:ptCount val="27"/>
                <c:pt idx="0">
                  <c:v>0</c:v>
                </c:pt>
                <c:pt idx="1">
                  <c:v>-0.14357872299999999</c:v>
                </c:pt>
                <c:pt idx="2">
                  <c:v>-0.147037685</c:v>
                </c:pt>
                <c:pt idx="3">
                  <c:v>-0.15049687</c:v>
                </c:pt>
                <c:pt idx="4">
                  <c:v>-0.15254527300000001</c:v>
                </c:pt>
                <c:pt idx="5">
                  <c:v>-0.154517129</c:v>
                </c:pt>
                <c:pt idx="6">
                  <c:v>-0.15608771099999999</c:v>
                </c:pt>
                <c:pt idx="7">
                  <c:v>-0.156909093</c:v>
                </c:pt>
                <c:pt idx="8">
                  <c:v>-0.157729641</c:v>
                </c:pt>
                <c:pt idx="9">
                  <c:v>-0.158301637</c:v>
                </c:pt>
                <c:pt idx="10">
                  <c:v>-0.15830659899999999</c:v>
                </c:pt>
                <c:pt idx="11">
                  <c:v>-0.158320501</c:v>
                </c:pt>
                <c:pt idx="12">
                  <c:v>-0.15830782099999999</c:v>
                </c:pt>
                <c:pt idx="13">
                  <c:v>-0.158207089</c:v>
                </c:pt>
                <c:pt idx="14">
                  <c:v>-0.158048511</c:v>
                </c:pt>
                <c:pt idx="15">
                  <c:v>-0.15757611399999999</c:v>
                </c:pt>
                <c:pt idx="16">
                  <c:v>-0.157132298</c:v>
                </c:pt>
                <c:pt idx="17">
                  <c:v>-0.156674385</c:v>
                </c:pt>
                <c:pt idx="18">
                  <c:v>-0.15596939600000001</c:v>
                </c:pt>
                <c:pt idx="19">
                  <c:v>-0.15427026199999999</c:v>
                </c:pt>
                <c:pt idx="20">
                  <c:v>-0.15255927999999999</c:v>
                </c:pt>
                <c:pt idx="21">
                  <c:v>-0.15035291000000001</c:v>
                </c:pt>
                <c:pt idx="22">
                  <c:v>-0.14798024300000001</c:v>
                </c:pt>
                <c:pt idx="23">
                  <c:v>-0.14509496099999999</c:v>
                </c:pt>
                <c:pt idx="24">
                  <c:v>-0.14174716200000001</c:v>
                </c:pt>
                <c:pt idx="25">
                  <c:v>-9.6031844599999999E-2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E6CF-46EC-A571-F012F5D1BDD7}"/>
            </c:ext>
          </c:extLst>
        </c:ser>
        <c:ser>
          <c:idx val="1"/>
          <c:order val="1"/>
          <c:spPr>
            <a:ln w="19050" cap="rnd">
              <a:solidFill>
                <a:srgbClr val="002060"/>
              </a:solidFill>
              <a:prstDash val="sysDash"/>
              <a:round/>
            </a:ln>
            <a:effectLst/>
          </c:spPr>
          <c:marker>
            <c:symbol val="none"/>
          </c:marker>
          <c:xVal>
            <c:numRef>
              <c:f>'[All plots 2 top inlets.xlsx]20 Sec'!$A$63:$A$89</c:f>
              <c:numCache>
                <c:formatCode>0.00</c:formatCode>
                <c:ptCount val="27"/>
                <c:pt idx="0">
                  <c:v>0.38140830399999998</c:v>
                </c:pt>
                <c:pt idx="1">
                  <c:v>0.39527764900000001</c:v>
                </c:pt>
                <c:pt idx="2">
                  <c:v>0.40914699399999999</c:v>
                </c:pt>
                <c:pt idx="3">
                  <c:v>0.42301631000000001</c:v>
                </c:pt>
                <c:pt idx="4">
                  <c:v>0.43688565499999998</c:v>
                </c:pt>
                <c:pt idx="5">
                  <c:v>0.45075500000000002</c:v>
                </c:pt>
                <c:pt idx="6">
                  <c:v>0.46462431599999998</c:v>
                </c:pt>
                <c:pt idx="7">
                  <c:v>0.47849366100000001</c:v>
                </c:pt>
                <c:pt idx="8">
                  <c:v>0.49236300599999999</c:v>
                </c:pt>
                <c:pt idx="9">
                  <c:v>0.50623232100000004</c:v>
                </c:pt>
                <c:pt idx="10">
                  <c:v>0.52010166599999996</c:v>
                </c:pt>
                <c:pt idx="11">
                  <c:v>0.53397101199999997</c:v>
                </c:pt>
                <c:pt idx="12">
                  <c:v>0.547840357</c:v>
                </c:pt>
                <c:pt idx="13">
                  <c:v>0.56170970200000003</c:v>
                </c:pt>
                <c:pt idx="14">
                  <c:v>0.57557904699999995</c:v>
                </c:pt>
                <c:pt idx="15">
                  <c:v>0.58944833299999999</c:v>
                </c:pt>
                <c:pt idx="16">
                  <c:v>0.60331767800000002</c:v>
                </c:pt>
                <c:pt idx="17">
                  <c:v>0.61718702299999995</c:v>
                </c:pt>
                <c:pt idx="18">
                  <c:v>0.63105642799999995</c:v>
                </c:pt>
                <c:pt idx="19">
                  <c:v>0.64492577299999998</c:v>
                </c:pt>
                <c:pt idx="20">
                  <c:v>0.65879517799999998</c:v>
                </c:pt>
                <c:pt idx="21">
                  <c:v>0.67266452300000001</c:v>
                </c:pt>
                <c:pt idx="22">
                  <c:v>0.68653386800000005</c:v>
                </c:pt>
                <c:pt idx="23">
                  <c:v>0.70040327300000005</c:v>
                </c:pt>
                <c:pt idx="24">
                  <c:v>0.71427261799999997</c:v>
                </c:pt>
                <c:pt idx="25">
                  <c:v>0.72814202299999997</c:v>
                </c:pt>
                <c:pt idx="26">
                  <c:v>0.742011368</c:v>
                </c:pt>
              </c:numCache>
            </c:numRef>
          </c:xVal>
          <c:yVal>
            <c:numRef>
              <c:f>'[All plots 2 top inlets.xlsx]20 Sec'!$B$63:$B$89</c:f>
              <c:numCache>
                <c:formatCode>0.00</c:formatCode>
                <c:ptCount val="27"/>
                <c:pt idx="0">
                  <c:v>0</c:v>
                </c:pt>
                <c:pt idx="1">
                  <c:v>-0.121964723</c:v>
                </c:pt>
                <c:pt idx="2">
                  <c:v>-0.18160042200000001</c:v>
                </c:pt>
                <c:pt idx="3">
                  <c:v>-0.18589720100000001</c:v>
                </c:pt>
                <c:pt idx="4">
                  <c:v>-0.18942603499999999</c:v>
                </c:pt>
                <c:pt idx="5">
                  <c:v>-0.19209077999999999</c:v>
                </c:pt>
                <c:pt idx="6">
                  <c:v>-0.19442784799999999</c:v>
                </c:pt>
                <c:pt idx="7">
                  <c:v>-0.195722014</c:v>
                </c:pt>
                <c:pt idx="8">
                  <c:v>-0.197015673</c:v>
                </c:pt>
                <c:pt idx="9">
                  <c:v>-0.19739077999999999</c:v>
                </c:pt>
                <c:pt idx="10">
                  <c:v>-0.19748395699999999</c:v>
                </c:pt>
                <c:pt idx="11">
                  <c:v>-0.19757714900000001</c:v>
                </c:pt>
                <c:pt idx="12">
                  <c:v>-0.19768232099999999</c:v>
                </c:pt>
                <c:pt idx="13">
                  <c:v>-0.197579056</c:v>
                </c:pt>
                <c:pt idx="14">
                  <c:v>-0.196623772</c:v>
                </c:pt>
                <c:pt idx="15">
                  <c:v>-0.195668489</c:v>
                </c:pt>
                <c:pt idx="16">
                  <c:v>-0.19481536699999999</c:v>
                </c:pt>
                <c:pt idx="17">
                  <c:v>-0.19403013599999999</c:v>
                </c:pt>
                <c:pt idx="18">
                  <c:v>-0.19258596</c:v>
                </c:pt>
                <c:pt idx="19">
                  <c:v>-0.19084310500000001</c:v>
                </c:pt>
                <c:pt idx="20">
                  <c:v>-0.189100131</c:v>
                </c:pt>
                <c:pt idx="21">
                  <c:v>-0.18662904199999999</c:v>
                </c:pt>
                <c:pt idx="22">
                  <c:v>-0.18376462199999999</c:v>
                </c:pt>
                <c:pt idx="23">
                  <c:v>-0.18083919600000001</c:v>
                </c:pt>
                <c:pt idx="24">
                  <c:v>-0.176619411</c:v>
                </c:pt>
                <c:pt idx="25">
                  <c:v>-0.17240329099999999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E6CF-46EC-A571-F012F5D1BDD7}"/>
            </c:ext>
          </c:extLst>
        </c:ser>
        <c:ser>
          <c:idx val="2"/>
          <c:order val="2"/>
          <c:tx>
            <c:v>30 sec</c:v>
          </c:tx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'[All plots 2 top inlets.xlsx]20 Sec'!$E$35:$E$61</c:f>
              <c:numCache>
                <c:formatCode>0.00</c:formatCode>
                <c:ptCount val="27"/>
                <c:pt idx="0">
                  <c:v>-0.74200892399999996</c:v>
                </c:pt>
                <c:pt idx="1">
                  <c:v>-0.72813952000000004</c:v>
                </c:pt>
                <c:pt idx="2">
                  <c:v>-0.71427017500000001</c:v>
                </c:pt>
                <c:pt idx="3">
                  <c:v>-0.70040077000000001</c:v>
                </c:pt>
                <c:pt idx="4">
                  <c:v>-0.68653142499999997</c:v>
                </c:pt>
                <c:pt idx="5">
                  <c:v>-0.67266201999999997</c:v>
                </c:pt>
                <c:pt idx="6">
                  <c:v>-0.65879267500000005</c:v>
                </c:pt>
                <c:pt idx="7">
                  <c:v>-0.64492327000000005</c:v>
                </c:pt>
                <c:pt idx="8">
                  <c:v>-0.63105392500000002</c:v>
                </c:pt>
                <c:pt idx="9">
                  <c:v>-0.61718452000000001</c:v>
                </c:pt>
                <c:pt idx="10">
                  <c:v>-0.60331517499999998</c:v>
                </c:pt>
                <c:pt idx="11">
                  <c:v>-0.58944588899999995</c:v>
                </c:pt>
                <c:pt idx="12">
                  <c:v>-0.57557654400000002</c:v>
                </c:pt>
                <c:pt idx="13">
                  <c:v>-0.56170719899999999</c:v>
                </c:pt>
                <c:pt idx="14">
                  <c:v>-0.54783785299999999</c:v>
                </c:pt>
                <c:pt idx="15">
                  <c:v>-0.53396850799999995</c:v>
                </c:pt>
                <c:pt idx="16">
                  <c:v>-0.52009916300000003</c:v>
                </c:pt>
                <c:pt idx="17">
                  <c:v>-0.506229818</c:v>
                </c:pt>
                <c:pt idx="18">
                  <c:v>-0.49236050199999998</c:v>
                </c:pt>
                <c:pt idx="19">
                  <c:v>-0.47849118699999998</c:v>
                </c:pt>
                <c:pt idx="20">
                  <c:v>-0.46462184200000001</c:v>
                </c:pt>
                <c:pt idx="21">
                  <c:v>-0.45075249699999997</c:v>
                </c:pt>
                <c:pt idx="22">
                  <c:v>-0.436883152</c:v>
                </c:pt>
                <c:pt idx="23">
                  <c:v>-0.42301383599999998</c:v>
                </c:pt>
                <c:pt idx="24">
                  <c:v>-0.409144491</c:v>
                </c:pt>
                <c:pt idx="25">
                  <c:v>-0.39527514600000002</c:v>
                </c:pt>
                <c:pt idx="26">
                  <c:v>-0.38140583</c:v>
                </c:pt>
              </c:numCache>
            </c:numRef>
          </c:xVal>
          <c:yVal>
            <c:numRef>
              <c:f>'[All plots 2 top inlets.xlsx]20 Sec'!$F$35:$F$61</c:f>
              <c:numCache>
                <c:formatCode>0.00</c:formatCode>
                <c:ptCount val="27"/>
                <c:pt idx="0">
                  <c:v>0</c:v>
                </c:pt>
                <c:pt idx="1">
                  <c:v>-0.24321052400000001</c:v>
                </c:pt>
                <c:pt idx="2">
                  <c:v>-0.247612312</c:v>
                </c:pt>
                <c:pt idx="3">
                  <c:v>-0.25201585900000001</c:v>
                </c:pt>
                <c:pt idx="4">
                  <c:v>-0.25376611900000001</c:v>
                </c:pt>
                <c:pt idx="5">
                  <c:v>-0.25537791799999998</c:v>
                </c:pt>
                <c:pt idx="6">
                  <c:v>-0.25639778400000002</c:v>
                </c:pt>
                <c:pt idx="7">
                  <c:v>-0.25630533700000002</c:v>
                </c:pt>
                <c:pt idx="8">
                  <c:v>-0.25621193599999997</c:v>
                </c:pt>
                <c:pt idx="9">
                  <c:v>-0.25571283700000003</c:v>
                </c:pt>
                <c:pt idx="10">
                  <c:v>-0.254284024</c:v>
                </c:pt>
                <c:pt idx="11">
                  <c:v>-0.25287944099999998</c:v>
                </c:pt>
                <c:pt idx="12">
                  <c:v>-0.25144684299999998</c:v>
                </c:pt>
                <c:pt idx="13">
                  <c:v>-0.24980981599999999</c:v>
                </c:pt>
                <c:pt idx="14">
                  <c:v>-0.24809199600000001</c:v>
                </c:pt>
                <c:pt idx="15">
                  <c:v>-0.24577048400000001</c:v>
                </c:pt>
                <c:pt idx="16">
                  <c:v>-0.243313104</c:v>
                </c:pt>
                <c:pt idx="17">
                  <c:v>-0.240843534</c:v>
                </c:pt>
                <c:pt idx="18">
                  <c:v>-0.23805542299999999</c:v>
                </c:pt>
                <c:pt idx="19">
                  <c:v>-0.23395444500000001</c:v>
                </c:pt>
                <c:pt idx="20">
                  <c:v>-0.229859129</c:v>
                </c:pt>
                <c:pt idx="21">
                  <c:v>-0.225023001</c:v>
                </c:pt>
                <c:pt idx="22">
                  <c:v>-0.21994043899999999</c:v>
                </c:pt>
                <c:pt idx="23">
                  <c:v>-0.21416217100000001</c:v>
                </c:pt>
                <c:pt idx="24">
                  <c:v>-0.20775079699999999</c:v>
                </c:pt>
                <c:pt idx="25">
                  <c:v>-0.140279025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E6CF-46EC-A571-F012F5D1BDD7}"/>
            </c:ext>
          </c:extLst>
        </c:ser>
        <c:ser>
          <c:idx val="3"/>
          <c:order val="3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'[All plots 2 top inlets.xlsx]20 Sec'!$E$63:$E$89</c:f>
              <c:numCache>
                <c:formatCode>0.00</c:formatCode>
                <c:ptCount val="27"/>
                <c:pt idx="0">
                  <c:v>0.38140830399999998</c:v>
                </c:pt>
                <c:pt idx="1">
                  <c:v>0.39527764900000001</c:v>
                </c:pt>
                <c:pt idx="2">
                  <c:v>0.40914699399999999</c:v>
                </c:pt>
                <c:pt idx="3">
                  <c:v>0.42301631000000001</c:v>
                </c:pt>
                <c:pt idx="4">
                  <c:v>0.43688565499999998</c:v>
                </c:pt>
                <c:pt idx="5">
                  <c:v>0.45075500000000002</c:v>
                </c:pt>
                <c:pt idx="6">
                  <c:v>0.46462431599999998</c:v>
                </c:pt>
                <c:pt idx="7">
                  <c:v>0.47849366100000001</c:v>
                </c:pt>
                <c:pt idx="8">
                  <c:v>0.49236300599999999</c:v>
                </c:pt>
                <c:pt idx="9">
                  <c:v>0.50623232100000004</c:v>
                </c:pt>
                <c:pt idx="10">
                  <c:v>0.52010166599999996</c:v>
                </c:pt>
                <c:pt idx="11">
                  <c:v>0.53397101199999997</c:v>
                </c:pt>
                <c:pt idx="12">
                  <c:v>0.547840357</c:v>
                </c:pt>
                <c:pt idx="13">
                  <c:v>0.56170970200000003</c:v>
                </c:pt>
                <c:pt idx="14">
                  <c:v>0.57557904699999995</c:v>
                </c:pt>
                <c:pt idx="15">
                  <c:v>0.58944833299999999</c:v>
                </c:pt>
                <c:pt idx="16">
                  <c:v>0.60331767800000002</c:v>
                </c:pt>
                <c:pt idx="17">
                  <c:v>0.61718702299999995</c:v>
                </c:pt>
                <c:pt idx="18">
                  <c:v>0.63105642799999995</c:v>
                </c:pt>
                <c:pt idx="19">
                  <c:v>0.64492577299999998</c:v>
                </c:pt>
                <c:pt idx="20">
                  <c:v>0.65879517799999998</c:v>
                </c:pt>
                <c:pt idx="21">
                  <c:v>0.67266452300000001</c:v>
                </c:pt>
                <c:pt idx="22">
                  <c:v>0.68653386800000005</c:v>
                </c:pt>
                <c:pt idx="23">
                  <c:v>0.70040327300000005</c:v>
                </c:pt>
                <c:pt idx="24">
                  <c:v>0.71427261799999997</c:v>
                </c:pt>
                <c:pt idx="25">
                  <c:v>0.72814202299999997</c:v>
                </c:pt>
                <c:pt idx="26">
                  <c:v>0.742011368</c:v>
                </c:pt>
              </c:numCache>
            </c:numRef>
          </c:xVal>
          <c:yVal>
            <c:numRef>
              <c:f>'[All plots 2 top inlets.xlsx]20 Sec'!$F$63:$F$89</c:f>
              <c:numCache>
                <c:formatCode>0.00</c:formatCode>
                <c:ptCount val="27"/>
                <c:pt idx="0">
                  <c:v>0</c:v>
                </c:pt>
                <c:pt idx="1">
                  <c:v>-0.119515687</c:v>
                </c:pt>
                <c:pt idx="2">
                  <c:v>-0.17781495999999999</c:v>
                </c:pt>
                <c:pt idx="3">
                  <c:v>-0.181688458</c:v>
                </c:pt>
                <c:pt idx="4">
                  <c:v>-0.185004592</c:v>
                </c:pt>
                <c:pt idx="5">
                  <c:v>-0.18769379</c:v>
                </c:pt>
                <c:pt idx="6">
                  <c:v>-0.190184608</c:v>
                </c:pt>
                <c:pt idx="7">
                  <c:v>-0.19204966700000001</c:v>
                </c:pt>
                <c:pt idx="8">
                  <c:v>-0.19391465199999999</c:v>
                </c:pt>
                <c:pt idx="9">
                  <c:v>-0.19490866400000001</c:v>
                </c:pt>
                <c:pt idx="10">
                  <c:v>-0.195640534</c:v>
                </c:pt>
                <c:pt idx="11">
                  <c:v>-0.19637241999999999</c:v>
                </c:pt>
                <c:pt idx="12">
                  <c:v>-0.19719146200000001</c:v>
                </c:pt>
                <c:pt idx="13">
                  <c:v>-0.19790273899999999</c:v>
                </c:pt>
                <c:pt idx="14">
                  <c:v>-0.19794051300000001</c:v>
                </c:pt>
                <c:pt idx="15">
                  <c:v>-0.19797827300000001</c:v>
                </c:pt>
                <c:pt idx="16">
                  <c:v>-0.197930247</c:v>
                </c:pt>
                <c:pt idx="17">
                  <c:v>-0.19784818600000001</c:v>
                </c:pt>
                <c:pt idx="18">
                  <c:v>-0.197190791</c:v>
                </c:pt>
                <c:pt idx="19">
                  <c:v>-0.196277171</c:v>
                </c:pt>
                <c:pt idx="20">
                  <c:v>-0.19536203099999999</c:v>
                </c:pt>
                <c:pt idx="21">
                  <c:v>-0.19360671900000001</c:v>
                </c:pt>
                <c:pt idx="22">
                  <c:v>-0.191389903</c:v>
                </c:pt>
                <c:pt idx="23">
                  <c:v>-0.18908470899999999</c:v>
                </c:pt>
                <c:pt idx="24">
                  <c:v>-0.185099348</c:v>
                </c:pt>
                <c:pt idx="25">
                  <c:v>-0.181111142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E6CF-46EC-A571-F012F5D1BDD7}"/>
            </c:ext>
          </c:extLst>
        </c:ser>
        <c:ser>
          <c:idx val="4"/>
          <c:order val="4"/>
          <c:tx>
            <c:v>40 Sec</c:v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'[All plots 2 top inlets.xlsx]20 Sec'!$I$35:$I$61</c:f>
              <c:numCache>
                <c:formatCode>0.00</c:formatCode>
                <c:ptCount val="27"/>
                <c:pt idx="0">
                  <c:v>-0.74200892399999996</c:v>
                </c:pt>
                <c:pt idx="1">
                  <c:v>-0.72813952000000004</c:v>
                </c:pt>
                <c:pt idx="2">
                  <c:v>-0.71427017500000001</c:v>
                </c:pt>
                <c:pt idx="3">
                  <c:v>-0.70040077000000001</c:v>
                </c:pt>
                <c:pt idx="4">
                  <c:v>-0.68653142499999997</c:v>
                </c:pt>
                <c:pt idx="5">
                  <c:v>-0.67266201999999997</c:v>
                </c:pt>
                <c:pt idx="6">
                  <c:v>-0.65879267500000005</c:v>
                </c:pt>
                <c:pt idx="7">
                  <c:v>-0.64492327000000005</c:v>
                </c:pt>
                <c:pt idx="8">
                  <c:v>-0.63105392500000002</c:v>
                </c:pt>
                <c:pt idx="9">
                  <c:v>-0.61718452000000001</c:v>
                </c:pt>
                <c:pt idx="10">
                  <c:v>-0.60331517499999998</c:v>
                </c:pt>
                <c:pt idx="11">
                  <c:v>-0.58944588899999995</c:v>
                </c:pt>
                <c:pt idx="12">
                  <c:v>-0.57557654400000002</c:v>
                </c:pt>
                <c:pt idx="13">
                  <c:v>-0.56170719899999999</c:v>
                </c:pt>
                <c:pt idx="14">
                  <c:v>-0.54783785299999999</c:v>
                </c:pt>
                <c:pt idx="15">
                  <c:v>-0.53396850799999995</c:v>
                </c:pt>
                <c:pt idx="16">
                  <c:v>-0.52009916300000003</c:v>
                </c:pt>
                <c:pt idx="17">
                  <c:v>-0.506229818</c:v>
                </c:pt>
                <c:pt idx="18">
                  <c:v>-0.49236050199999998</c:v>
                </c:pt>
                <c:pt idx="19">
                  <c:v>-0.47849118699999998</c:v>
                </c:pt>
                <c:pt idx="20">
                  <c:v>-0.46462184200000001</c:v>
                </c:pt>
                <c:pt idx="21">
                  <c:v>-0.45075249699999997</c:v>
                </c:pt>
                <c:pt idx="22">
                  <c:v>-0.436883152</c:v>
                </c:pt>
                <c:pt idx="23">
                  <c:v>-0.42301383599999998</c:v>
                </c:pt>
                <c:pt idx="24">
                  <c:v>-0.409144491</c:v>
                </c:pt>
                <c:pt idx="25">
                  <c:v>-0.39527514600000002</c:v>
                </c:pt>
                <c:pt idx="26">
                  <c:v>-0.38140583</c:v>
                </c:pt>
              </c:numCache>
            </c:numRef>
          </c:xVal>
          <c:yVal>
            <c:numRef>
              <c:f>'[All plots 2 top inlets.xlsx]20 Sec'!$J$35:$J$61</c:f>
              <c:numCache>
                <c:formatCode>0.00</c:formatCode>
                <c:ptCount val="27"/>
                <c:pt idx="0">
                  <c:v>0</c:v>
                </c:pt>
                <c:pt idx="1">
                  <c:v>-0.24377228300000001</c:v>
                </c:pt>
                <c:pt idx="2">
                  <c:v>-0.250707179</c:v>
                </c:pt>
                <c:pt idx="3">
                  <c:v>-0.257642329</c:v>
                </c:pt>
                <c:pt idx="4">
                  <c:v>-0.26148652999999999</c:v>
                </c:pt>
                <c:pt idx="5">
                  <c:v>-0.26516231899999998</c:v>
                </c:pt>
                <c:pt idx="6">
                  <c:v>-0.26802810999999999</c:v>
                </c:pt>
                <c:pt idx="7">
                  <c:v>-0.26938435399999999</c:v>
                </c:pt>
                <c:pt idx="8">
                  <c:v>-0.27073898899999999</c:v>
                </c:pt>
                <c:pt idx="9">
                  <c:v>-0.27166947699999999</c:v>
                </c:pt>
                <c:pt idx="10">
                  <c:v>-0.27158871299999998</c:v>
                </c:pt>
                <c:pt idx="11">
                  <c:v>-0.271490067</c:v>
                </c:pt>
                <c:pt idx="12">
                  <c:v>-0.27112555500000002</c:v>
                </c:pt>
                <c:pt idx="13">
                  <c:v>-0.27046081399999999</c:v>
                </c:pt>
                <c:pt idx="14">
                  <c:v>-0.26970761999999998</c:v>
                </c:pt>
                <c:pt idx="15">
                  <c:v>-0.26852494500000001</c:v>
                </c:pt>
                <c:pt idx="16">
                  <c:v>-0.26743936499999998</c:v>
                </c:pt>
                <c:pt idx="17">
                  <c:v>-0.26635685599999998</c:v>
                </c:pt>
                <c:pt idx="18">
                  <c:v>-0.264974922</c:v>
                </c:pt>
                <c:pt idx="19">
                  <c:v>-0.26224073799999997</c:v>
                </c:pt>
                <c:pt idx="20">
                  <c:v>-0.25949323200000002</c:v>
                </c:pt>
                <c:pt idx="21">
                  <c:v>-0.25574302700000001</c:v>
                </c:pt>
                <c:pt idx="22">
                  <c:v>-0.251657099</c:v>
                </c:pt>
                <c:pt idx="23">
                  <c:v>-0.246454641</c:v>
                </c:pt>
                <c:pt idx="24">
                  <c:v>-0.240241855</c:v>
                </c:pt>
                <c:pt idx="25">
                  <c:v>-0.16259464600000001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4-E6CF-46EC-A571-F012F5D1BDD7}"/>
            </c:ext>
          </c:extLst>
        </c:ser>
        <c:ser>
          <c:idx val="5"/>
          <c:order val="5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'[All plots 2 top inlets.xlsx]20 Sec'!$I$63:$I$89</c:f>
              <c:numCache>
                <c:formatCode>0.00</c:formatCode>
                <c:ptCount val="27"/>
                <c:pt idx="0">
                  <c:v>0.38140830399999998</c:v>
                </c:pt>
                <c:pt idx="1">
                  <c:v>0.39527764900000001</c:v>
                </c:pt>
                <c:pt idx="2">
                  <c:v>0.40914699399999999</c:v>
                </c:pt>
                <c:pt idx="3">
                  <c:v>0.42301631000000001</c:v>
                </c:pt>
                <c:pt idx="4">
                  <c:v>0.43688565499999998</c:v>
                </c:pt>
                <c:pt idx="5">
                  <c:v>0.45075500000000002</c:v>
                </c:pt>
                <c:pt idx="6">
                  <c:v>0.46462431599999998</c:v>
                </c:pt>
                <c:pt idx="7">
                  <c:v>0.47849366100000001</c:v>
                </c:pt>
                <c:pt idx="8">
                  <c:v>0.49236300599999999</c:v>
                </c:pt>
                <c:pt idx="9">
                  <c:v>0.50623232100000004</c:v>
                </c:pt>
                <c:pt idx="10">
                  <c:v>0.52010166599999996</c:v>
                </c:pt>
                <c:pt idx="11">
                  <c:v>0.53397101199999997</c:v>
                </c:pt>
                <c:pt idx="12">
                  <c:v>0.547840357</c:v>
                </c:pt>
                <c:pt idx="13">
                  <c:v>0.56170970200000003</c:v>
                </c:pt>
                <c:pt idx="14">
                  <c:v>0.57557904699999995</c:v>
                </c:pt>
                <c:pt idx="15">
                  <c:v>0.58944833299999999</c:v>
                </c:pt>
                <c:pt idx="16">
                  <c:v>0.60331767800000002</c:v>
                </c:pt>
                <c:pt idx="17">
                  <c:v>0.61718702299999995</c:v>
                </c:pt>
                <c:pt idx="18">
                  <c:v>0.63105642799999995</c:v>
                </c:pt>
                <c:pt idx="19">
                  <c:v>0.64492577299999998</c:v>
                </c:pt>
                <c:pt idx="20">
                  <c:v>0.65879517799999998</c:v>
                </c:pt>
                <c:pt idx="21">
                  <c:v>0.67266452300000001</c:v>
                </c:pt>
                <c:pt idx="22">
                  <c:v>0.68653386800000005</c:v>
                </c:pt>
                <c:pt idx="23">
                  <c:v>0.70040327300000005</c:v>
                </c:pt>
                <c:pt idx="24">
                  <c:v>0.71427261799999997</c:v>
                </c:pt>
                <c:pt idx="25">
                  <c:v>0.72814202299999997</c:v>
                </c:pt>
                <c:pt idx="26">
                  <c:v>0.742011368</c:v>
                </c:pt>
              </c:numCache>
            </c:numRef>
          </c:xVal>
          <c:yVal>
            <c:numRef>
              <c:f>'[All plots 2 top inlets.xlsx]20 Sec'!$J$63:$J$89</c:f>
              <c:numCache>
                <c:formatCode>0.00</c:formatCode>
                <c:ptCount val="27"/>
                <c:pt idx="0">
                  <c:v>0</c:v>
                </c:pt>
                <c:pt idx="1">
                  <c:v>-0.136105478</c:v>
                </c:pt>
                <c:pt idx="2">
                  <c:v>-0.202612504</c:v>
                </c:pt>
                <c:pt idx="3">
                  <c:v>-0.20729830899999999</c:v>
                </c:pt>
                <c:pt idx="4">
                  <c:v>-0.21111449600000001</c:v>
                </c:pt>
                <c:pt idx="5">
                  <c:v>-0.21395060399999999</c:v>
                </c:pt>
                <c:pt idx="6">
                  <c:v>-0.216438502</c:v>
                </c:pt>
                <c:pt idx="7">
                  <c:v>-0.217820764</c:v>
                </c:pt>
                <c:pt idx="8">
                  <c:v>-0.21919760099999999</c:v>
                </c:pt>
                <c:pt idx="9">
                  <c:v>-0.21976563299999999</c:v>
                </c:pt>
                <c:pt idx="10">
                  <c:v>-0.219978854</c:v>
                </c:pt>
                <c:pt idx="11">
                  <c:v>-0.22019209000000001</c:v>
                </c:pt>
                <c:pt idx="12">
                  <c:v>-0.220346972</c:v>
                </c:pt>
                <c:pt idx="13">
                  <c:v>-0.220281214</c:v>
                </c:pt>
                <c:pt idx="14">
                  <c:v>-0.21951785700000001</c:v>
                </c:pt>
                <c:pt idx="15">
                  <c:v>-0.21875447000000001</c:v>
                </c:pt>
                <c:pt idx="16">
                  <c:v>-0.217894703</c:v>
                </c:pt>
                <c:pt idx="17">
                  <c:v>-0.217245668</c:v>
                </c:pt>
                <c:pt idx="18">
                  <c:v>-0.215470254</c:v>
                </c:pt>
                <c:pt idx="19">
                  <c:v>-0.21321125299999999</c:v>
                </c:pt>
                <c:pt idx="20">
                  <c:v>-0.21095481499999999</c:v>
                </c:pt>
                <c:pt idx="21">
                  <c:v>-0.20785398799999999</c:v>
                </c:pt>
                <c:pt idx="22">
                  <c:v>-0.20429672300000001</c:v>
                </c:pt>
                <c:pt idx="23">
                  <c:v>-0.20066306</c:v>
                </c:pt>
                <c:pt idx="24">
                  <c:v>-0.195376351</c:v>
                </c:pt>
                <c:pt idx="25">
                  <c:v>-0.19009135699999999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5-E6CF-46EC-A571-F012F5D1BDD7}"/>
            </c:ext>
          </c:extLst>
        </c:ser>
        <c:ser>
          <c:idx val="6"/>
          <c:order val="6"/>
          <c:tx>
            <c:v>50 Sec</c:v>
          </c:tx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'[All plots 2 top inlets.xlsx]20 Sec'!$M$62:$M$115</c:f>
              <c:numCache>
                <c:formatCode>0.00</c:formatCode>
                <c:ptCount val="54"/>
                <c:pt idx="0">
                  <c:v>-0.75052511700000002</c:v>
                </c:pt>
                <c:pt idx="1">
                  <c:v>-0.74360781899999995</c:v>
                </c:pt>
                <c:pt idx="2">
                  <c:v>-0.73669052099999999</c:v>
                </c:pt>
                <c:pt idx="3">
                  <c:v>-0.72977322300000003</c:v>
                </c:pt>
                <c:pt idx="4">
                  <c:v>-0.72285592600000004</c:v>
                </c:pt>
                <c:pt idx="5">
                  <c:v>-0.71593862799999997</c:v>
                </c:pt>
                <c:pt idx="6">
                  <c:v>-0.70902133000000001</c:v>
                </c:pt>
                <c:pt idx="7">
                  <c:v>-0.70210397199999997</c:v>
                </c:pt>
                <c:pt idx="8">
                  <c:v>-0.69518667499999998</c:v>
                </c:pt>
                <c:pt idx="9">
                  <c:v>-0.68826937700000002</c:v>
                </c:pt>
                <c:pt idx="10">
                  <c:v>-0.68135207900000005</c:v>
                </c:pt>
                <c:pt idx="11">
                  <c:v>-0.67443478099999998</c:v>
                </c:pt>
                <c:pt idx="12">
                  <c:v>-0.66751748300000002</c:v>
                </c:pt>
                <c:pt idx="13">
                  <c:v>-0.66060012599999995</c:v>
                </c:pt>
                <c:pt idx="14">
                  <c:v>-0.65368282799999999</c:v>
                </c:pt>
                <c:pt idx="15">
                  <c:v>-0.64676553000000003</c:v>
                </c:pt>
                <c:pt idx="16">
                  <c:v>-0.63984823199999996</c:v>
                </c:pt>
                <c:pt idx="17">
                  <c:v>-0.632930934</c:v>
                </c:pt>
                <c:pt idx="18">
                  <c:v>-0.62601363700000001</c:v>
                </c:pt>
                <c:pt idx="19">
                  <c:v>-0.61909633900000005</c:v>
                </c:pt>
                <c:pt idx="20">
                  <c:v>-0.61217898100000001</c:v>
                </c:pt>
                <c:pt idx="21">
                  <c:v>-0.60526168300000005</c:v>
                </c:pt>
                <c:pt idx="22">
                  <c:v>-0.59834438599999995</c:v>
                </c:pt>
                <c:pt idx="23">
                  <c:v>-0.59142708799999999</c:v>
                </c:pt>
                <c:pt idx="24">
                  <c:v>-0.58450979000000003</c:v>
                </c:pt>
                <c:pt idx="25">
                  <c:v>-0.57759249199999996</c:v>
                </c:pt>
                <c:pt idx="26">
                  <c:v>-0.570675194</c:v>
                </c:pt>
                <c:pt idx="27">
                  <c:v>-0.56375783700000004</c:v>
                </c:pt>
                <c:pt idx="28">
                  <c:v>-0.55684053899999997</c:v>
                </c:pt>
                <c:pt idx="29">
                  <c:v>-0.54992324100000001</c:v>
                </c:pt>
                <c:pt idx="30">
                  <c:v>-0.54300594300000005</c:v>
                </c:pt>
                <c:pt idx="31">
                  <c:v>-0.53608864499999997</c:v>
                </c:pt>
                <c:pt idx="32">
                  <c:v>-0.52917134799999999</c:v>
                </c:pt>
                <c:pt idx="33">
                  <c:v>-0.52225405000000003</c:v>
                </c:pt>
                <c:pt idx="34">
                  <c:v>-0.51533669199999999</c:v>
                </c:pt>
                <c:pt idx="35">
                  <c:v>-0.50841939400000002</c:v>
                </c:pt>
                <c:pt idx="36">
                  <c:v>-0.50150209700000004</c:v>
                </c:pt>
                <c:pt idx="37">
                  <c:v>-0.49458479900000002</c:v>
                </c:pt>
                <c:pt idx="38">
                  <c:v>-0.487667501</c:v>
                </c:pt>
                <c:pt idx="39">
                  <c:v>-0.480750173</c:v>
                </c:pt>
                <c:pt idx="40">
                  <c:v>-0.47383287499999999</c:v>
                </c:pt>
                <c:pt idx="41">
                  <c:v>-0.466915578</c:v>
                </c:pt>
                <c:pt idx="42">
                  <c:v>-0.45999825</c:v>
                </c:pt>
                <c:pt idx="43">
                  <c:v>-0.45308095199999998</c:v>
                </c:pt>
                <c:pt idx="44">
                  <c:v>-0.44616365400000002</c:v>
                </c:pt>
                <c:pt idx="45">
                  <c:v>-0.43924632699999999</c:v>
                </c:pt>
                <c:pt idx="46">
                  <c:v>-0.43232902899999998</c:v>
                </c:pt>
                <c:pt idx="47">
                  <c:v>-0.42541173100000002</c:v>
                </c:pt>
                <c:pt idx="48">
                  <c:v>-0.418494433</c:v>
                </c:pt>
                <c:pt idx="49">
                  <c:v>-0.41157710600000003</c:v>
                </c:pt>
                <c:pt idx="50">
                  <c:v>-0.40465980800000001</c:v>
                </c:pt>
                <c:pt idx="51">
                  <c:v>-0.39774250999999999</c:v>
                </c:pt>
                <c:pt idx="52">
                  <c:v>-0.39082518199999999</c:v>
                </c:pt>
                <c:pt idx="53">
                  <c:v>-0.38390788399999998</c:v>
                </c:pt>
              </c:numCache>
            </c:numRef>
          </c:xVal>
          <c:yVal>
            <c:numRef>
              <c:f>'[All plots 2 top inlets.xlsx]20 Sec'!$N$62:$N$115</c:f>
              <c:numCache>
                <c:formatCode>0.00</c:formatCode>
                <c:ptCount val="54"/>
                <c:pt idx="0">
                  <c:v>0</c:v>
                </c:pt>
                <c:pt idx="1">
                  <c:v>-7.6511226599999996E-2</c:v>
                </c:pt>
                <c:pt idx="2">
                  <c:v>-0.12365448499999999</c:v>
                </c:pt>
                <c:pt idx="3">
                  <c:v>-0.17085078400000001</c:v>
                </c:pt>
                <c:pt idx="4">
                  <c:v>-0.17258636699999999</c:v>
                </c:pt>
                <c:pt idx="5">
                  <c:v>-0.174322426</c:v>
                </c:pt>
                <c:pt idx="6">
                  <c:v>-0.176058978</c:v>
                </c:pt>
                <c:pt idx="7">
                  <c:v>-0.17779603599999999</c:v>
                </c:pt>
                <c:pt idx="8">
                  <c:v>-0.178957537</c:v>
                </c:pt>
                <c:pt idx="9">
                  <c:v>-0.17981335500000001</c:v>
                </c:pt>
                <c:pt idx="10">
                  <c:v>-0.180669054</c:v>
                </c:pt>
                <c:pt idx="11">
                  <c:v>-0.181524783</c:v>
                </c:pt>
                <c:pt idx="12">
                  <c:v>-0.18238051199999999</c:v>
                </c:pt>
                <c:pt idx="13">
                  <c:v>-0.18295805200000001</c:v>
                </c:pt>
                <c:pt idx="14">
                  <c:v>-0.18317124200000001</c:v>
                </c:pt>
                <c:pt idx="15">
                  <c:v>-0.18338574499999999</c:v>
                </c:pt>
                <c:pt idx="16">
                  <c:v>-0.183600232</c:v>
                </c:pt>
                <c:pt idx="17">
                  <c:v>-0.18381471899999999</c:v>
                </c:pt>
                <c:pt idx="18">
                  <c:v>-0.184029102</c:v>
                </c:pt>
                <c:pt idx="19">
                  <c:v>-0.18412216000000001</c:v>
                </c:pt>
                <c:pt idx="20">
                  <c:v>-0.183965817</c:v>
                </c:pt>
                <c:pt idx="21">
                  <c:v>-0.18381386999999999</c:v>
                </c:pt>
                <c:pt idx="22">
                  <c:v>-0.18366186300000001</c:v>
                </c:pt>
                <c:pt idx="23">
                  <c:v>-0.183512434</c:v>
                </c:pt>
                <c:pt idx="24">
                  <c:v>-0.183336422</c:v>
                </c:pt>
                <c:pt idx="25">
                  <c:v>-0.18310373999999999</c:v>
                </c:pt>
                <c:pt idx="26">
                  <c:v>-0.18281519399999999</c:v>
                </c:pt>
                <c:pt idx="27">
                  <c:v>-0.18252666300000001</c:v>
                </c:pt>
                <c:pt idx="28">
                  <c:v>-0.18223811700000001</c:v>
                </c:pt>
                <c:pt idx="29">
                  <c:v>-0.18195560599999999</c:v>
                </c:pt>
                <c:pt idx="30">
                  <c:v>-0.181447566</c:v>
                </c:pt>
                <c:pt idx="31">
                  <c:v>-0.18105369800000001</c:v>
                </c:pt>
                <c:pt idx="32">
                  <c:v>-0.180715084</c:v>
                </c:pt>
                <c:pt idx="33">
                  <c:v>-0.18037647000000001</c:v>
                </c:pt>
                <c:pt idx="34">
                  <c:v>-0.180037856</c:v>
                </c:pt>
                <c:pt idx="35">
                  <c:v>-0.179701895</c:v>
                </c:pt>
                <c:pt idx="36">
                  <c:v>-0.17936936000000001</c:v>
                </c:pt>
                <c:pt idx="37">
                  <c:v>-0.179014862</c:v>
                </c:pt>
                <c:pt idx="38">
                  <c:v>-0.178237006</c:v>
                </c:pt>
                <c:pt idx="39">
                  <c:v>-0.17745634900000001</c:v>
                </c:pt>
                <c:pt idx="40">
                  <c:v>-0.17667263699999999</c:v>
                </c:pt>
                <c:pt idx="41">
                  <c:v>-0.17588564800000001</c:v>
                </c:pt>
                <c:pt idx="42">
                  <c:v>-0.175040796</c:v>
                </c:pt>
                <c:pt idx="43">
                  <c:v>-0.173921511</c:v>
                </c:pt>
                <c:pt idx="44">
                  <c:v>-0.17280083900000001</c:v>
                </c:pt>
                <c:pt idx="45">
                  <c:v>-0.17167864699999999</c:v>
                </c:pt>
                <c:pt idx="46">
                  <c:v>-0.170554921</c:v>
                </c:pt>
                <c:pt idx="47">
                  <c:v>-0.16903436199999999</c:v>
                </c:pt>
                <c:pt idx="48">
                  <c:v>-0.167347565</c:v>
                </c:pt>
                <c:pt idx="49">
                  <c:v>-0.16566054499999999</c:v>
                </c:pt>
                <c:pt idx="50">
                  <c:v>-0.163973331</c:v>
                </c:pt>
                <c:pt idx="51">
                  <c:v>-0.12893492000000001</c:v>
                </c:pt>
                <c:pt idx="52">
                  <c:v>-8.1447899300000001E-2</c:v>
                </c:pt>
                <c:pt idx="5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6-E6CF-46EC-A571-F012F5D1BDD7}"/>
            </c:ext>
          </c:extLst>
        </c:ser>
        <c:ser>
          <c:idx val="7"/>
          <c:order val="7"/>
          <c:spPr>
            <a:ln w="19050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xVal>
            <c:numRef>
              <c:f>'[All plots 2 top inlets.xlsx]20 Sec'!$M$117:$M$170</c:f>
              <c:numCache>
                <c:formatCode>0.00</c:formatCode>
                <c:ptCount val="54"/>
                <c:pt idx="0">
                  <c:v>0.383911848</c:v>
                </c:pt>
                <c:pt idx="1">
                  <c:v>0.39082914600000002</c:v>
                </c:pt>
                <c:pt idx="2">
                  <c:v>0.39774644399999998</c:v>
                </c:pt>
                <c:pt idx="3">
                  <c:v>0.40466377100000001</c:v>
                </c:pt>
                <c:pt idx="4">
                  <c:v>0.41158106900000002</c:v>
                </c:pt>
                <c:pt idx="5">
                  <c:v>0.41849836699999998</c:v>
                </c:pt>
                <c:pt idx="6">
                  <c:v>0.42541569499999998</c:v>
                </c:pt>
                <c:pt idx="7">
                  <c:v>0.432332993</c:v>
                </c:pt>
                <c:pt idx="8">
                  <c:v>0.43925028999999999</c:v>
                </c:pt>
                <c:pt idx="9">
                  <c:v>0.44616761799999999</c:v>
                </c:pt>
                <c:pt idx="10">
                  <c:v>0.453084916</c:v>
                </c:pt>
                <c:pt idx="11">
                  <c:v>0.46000221400000002</c:v>
                </c:pt>
                <c:pt idx="12">
                  <c:v>0.46691951199999998</c:v>
                </c:pt>
                <c:pt idx="13">
                  <c:v>0.47383683900000001</c:v>
                </c:pt>
                <c:pt idx="14">
                  <c:v>0.48075413700000003</c:v>
                </c:pt>
                <c:pt idx="15">
                  <c:v>0.48767143499999999</c:v>
                </c:pt>
                <c:pt idx="16">
                  <c:v>0.49458876299999999</c:v>
                </c:pt>
                <c:pt idx="17">
                  <c:v>0.50150603100000002</c:v>
                </c:pt>
                <c:pt idx="18">
                  <c:v>0.50842338799999998</c:v>
                </c:pt>
                <c:pt idx="19">
                  <c:v>0.51534068600000005</c:v>
                </c:pt>
                <c:pt idx="20">
                  <c:v>0.52225798400000001</c:v>
                </c:pt>
                <c:pt idx="21">
                  <c:v>0.52917528199999997</c:v>
                </c:pt>
                <c:pt idx="22">
                  <c:v>0.53609257899999996</c:v>
                </c:pt>
                <c:pt idx="23">
                  <c:v>0.54300987700000003</c:v>
                </c:pt>
                <c:pt idx="24">
                  <c:v>0.54992723499999996</c:v>
                </c:pt>
                <c:pt idx="25">
                  <c:v>0.55684453199999995</c:v>
                </c:pt>
                <c:pt idx="26">
                  <c:v>0.56376183000000002</c:v>
                </c:pt>
                <c:pt idx="27">
                  <c:v>0.57067912799999998</c:v>
                </c:pt>
                <c:pt idx="28">
                  <c:v>0.57759642600000005</c:v>
                </c:pt>
                <c:pt idx="29">
                  <c:v>0.58451372400000001</c:v>
                </c:pt>
                <c:pt idx="30">
                  <c:v>0.59143102199999997</c:v>
                </c:pt>
                <c:pt idx="31">
                  <c:v>0.59834837900000004</c:v>
                </c:pt>
                <c:pt idx="32">
                  <c:v>0.605265677</c:v>
                </c:pt>
                <c:pt idx="33">
                  <c:v>0.61218297499999996</c:v>
                </c:pt>
                <c:pt idx="34">
                  <c:v>0.61910027300000003</c:v>
                </c:pt>
                <c:pt idx="35">
                  <c:v>0.62601757000000002</c:v>
                </c:pt>
                <c:pt idx="36">
                  <c:v>0.63293486799999998</c:v>
                </c:pt>
                <c:pt idx="37">
                  <c:v>0.63985216600000006</c:v>
                </c:pt>
                <c:pt idx="38">
                  <c:v>0.64676952399999998</c:v>
                </c:pt>
                <c:pt idx="39">
                  <c:v>0.65368682099999997</c:v>
                </c:pt>
                <c:pt idx="40">
                  <c:v>0.66060411900000005</c:v>
                </c:pt>
                <c:pt idx="41">
                  <c:v>0.66752141700000001</c:v>
                </c:pt>
                <c:pt idx="42">
                  <c:v>0.67443871499999997</c:v>
                </c:pt>
                <c:pt idx="43">
                  <c:v>0.68135601300000004</c:v>
                </c:pt>
                <c:pt idx="44">
                  <c:v>0.68827337</c:v>
                </c:pt>
                <c:pt idx="45">
                  <c:v>0.69519066799999996</c:v>
                </c:pt>
                <c:pt idx="46">
                  <c:v>0.70210796600000003</c:v>
                </c:pt>
                <c:pt idx="47">
                  <c:v>0.70902526399999999</c:v>
                </c:pt>
                <c:pt idx="48">
                  <c:v>0.71594256199999995</c:v>
                </c:pt>
                <c:pt idx="49">
                  <c:v>0.72285985900000005</c:v>
                </c:pt>
                <c:pt idx="50">
                  <c:v>0.72977715700000001</c:v>
                </c:pt>
                <c:pt idx="51">
                  <c:v>0.73669451500000005</c:v>
                </c:pt>
                <c:pt idx="52">
                  <c:v>0.74361181300000001</c:v>
                </c:pt>
                <c:pt idx="53">
                  <c:v>0.75052911</c:v>
                </c:pt>
              </c:numCache>
            </c:numRef>
          </c:xVal>
          <c:yVal>
            <c:numRef>
              <c:f>'[All plots 2 top inlets.xlsx]20 Sec'!$N$117:$N$170</c:f>
              <c:numCache>
                <c:formatCode>0.00</c:formatCode>
                <c:ptCount val="54"/>
                <c:pt idx="0">
                  <c:v>0</c:v>
                </c:pt>
                <c:pt idx="1">
                  <c:v>-9.2552050900000002E-2</c:v>
                </c:pt>
                <c:pt idx="2">
                  <c:v>-0.147231787</c:v>
                </c:pt>
                <c:pt idx="3">
                  <c:v>-0.189018562</c:v>
                </c:pt>
                <c:pt idx="4">
                  <c:v>-0.19246593100000001</c:v>
                </c:pt>
                <c:pt idx="5">
                  <c:v>-0.19591361299999999</c:v>
                </c:pt>
                <c:pt idx="6">
                  <c:v>-0.199361548</c:v>
                </c:pt>
                <c:pt idx="7">
                  <c:v>-0.202638596</c:v>
                </c:pt>
                <c:pt idx="8">
                  <c:v>-0.20548692299999999</c:v>
                </c:pt>
                <c:pt idx="9">
                  <c:v>-0.20833575700000001</c:v>
                </c:pt>
                <c:pt idx="10">
                  <c:v>-0.211185023</c:v>
                </c:pt>
                <c:pt idx="11">
                  <c:v>-0.214034736</c:v>
                </c:pt>
                <c:pt idx="12">
                  <c:v>-0.21648521700000001</c:v>
                </c:pt>
                <c:pt idx="13">
                  <c:v>-0.218843818</c:v>
                </c:pt>
                <c:pt idx="14">
                  <c:v>-0.22120320800000001</c:v>
                </c:pt>
                <c:pt idx="15">
                  <c:v>-0.22356346199999999</c:v>
                </c:pt>
                <c:pt idx="16">
                  <c:v>-0.225924492</c:v>
                </c:pt>
                <c:pt idx="17">
                  <c:v>-0.22747303499999999</c:v>
                </c:pt>
                <c:pt idx="18">
                  <c:v>-0.22889642399999999</c:v>
                </c:pt>
                <c:pt idx="19">
                  <c:v>-0.230319828</c:v>
                </c:pt>
                <c:pt idx="20">
                  <c:v>-0.23174318699999999</c:v>
                </c:pt>
                <c:pt idx="21">
                  <c:v>-0.23316657499999999</c:v>
                </c:pt>
                <c:pt idx="22">
                  <c:v>-0.23458996400000001</c:v>
                </c:pt>
                <c:pt idx="23">
                  <c:v>-0.236006886</c:v>
                </c:pt>
                <c:pt idx="24">
                  <c:v>-0.237416193</c:v>
                </c:pt>
                <c:pt idx="25">
                  <c:v>-0.2388255</c:v>
                </c:pt>
                <c:pt idx="26">
                  <c:v>-0.23986512400000001</c:v>
                </c:pt>
                <c:pt idx="27">
                  <c:v>-0.240749359</c:v>
                </c:pt>
                <c:pt idx="28">
                  <c:v>-0.24163359400000001</c:v>
                </c:pt>
                <c:pt idx="29">
                  <c:v>-0.242517859</c:v>
                </c:pt>
                <c:pt idx="30">
                  <c:v>-0.243392199</c:v>
                </c:pt>
                <c:pt idx="31">
                  <c:v>-0.244245976</c:v>
                </c:pt>
                <c:pt idx="32">
                  <c:v>-0.24503904600000001</c:v>
                </c:pt>
                <c:pt idx="33">
                  <c:v>-0.24581781</c:v>
                </c:pt>
                <c:pt idx="34">
                  <c:v>-0.246591687</c:v>
                </c:pt>
                <c:pt idx="35">
                  <c:v>-0.246918157</c:v>
                </c:pt>
                <c:pt idx="36">
                  <c:v>-0.24701647500000001</c:v>
                </c:pt>
                <c:pt idx="37">
                  <c:v>-0.247114152</c:v>
                </c:pt>
                <c:pt idx="38">
                  <c:v>-0.24721115799999999</c:v>
                </c:pt>
                <c:pt idx="39">
                  <c:v>-0.24730745000000001</c:v>
                </c:pt>
                <c:pt idx="40">
                  <c:v>-0.24740324899999999</c:v>
                </c:pt>
                <c:pt idx="41">
                  <c:v>-0.24692961599999999</c:v>
                </c:pt>
                <c:pt idx="42">
                  <c:v>-0.245999947</c:v>
                </c:pt>
                <c:pt idx="43">
                  <c:v>-0.245068282</c:v>
                </c:pt>
                <c:pt idx="44">
                  <c:v>-0.244134665</c:v>
                </c:pt>
                <c:pt idx="45">
                  <c:v>-0.24319918500000001</c:v>
                </c:pt>
                <c:pt idx="46">
                  <c:v>-0.24175275900000001</c:v>
                </c:pt>
                <c:pt idx="47">
                  <c:v>-0.23931865399999999</c:v>
                </c:pt>
                <c:pt idx="48">
                  <c:v>-0.23688404299999999</c:v>
                </c:pt>
                <c:pt idx="49">
                  <c:v>-0.234448776</c:v>
                </c:pt>
                <c:pt idx="50">
                  <c:v>-0.23201292800000001</c:v>
                </c:pt>
                <c:pt idx="51">
                  <c:v>-0.16831210299999999</c:v>
                </c:pt>
                <c:pt idx="52">
                  <c:v>-0.10424916400000001</c:v>
                </c:pt>
                <c:pt idx="53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E6CF-46EC-A571-F012F5D1BDD7}"/>
            </c:ext>
          </c:extLst>
        </c:ser>
        <c:ser>
          <c:idx val="8"/>
          <c:order val="8"/>
          <c:tx>
            <c:v>60 Sec</c:v>
          </c:tx>
          <c:spPr>
            <a:ln w="19050" cap="rnd">
              <a:solidFill>
                <a:schemeClr val="tx1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'[All plots 2 top inlets.xlsx]20 Sec'!$Q$35:$Q$61</c:f>
              <c:numCache>
                <c:formatCode>0.00</c:formatCode>
                <c:ptCount val="27"/>
                <c:pt idx="0">
                  <c:v>-0.74200892399999996</c:v>
                </c:pt>
                <c:pt idx="1">
                  <c:v>-0.72813952000000004</c:v>
                </c:pt>
                <c:pt idx="2">
                  <c:v>-0.71427017500000001</c:v>
                </c:pt>
                <c:pt idx="3">
                  <c:v>-0.70040077000000001</c:v>
                </c:pt>
                <c:pt idx="4">
                  <c:v>-0.68653142499999997</c:v>
                </c:pt>
                <c:pt idx="5">
                  <c:v>-0.67266201999999997</c:v>
                </c:pt>
                <c:pt idx="6">
                  <c:v>-0.65879267500000005</c:v>
                </c:pt>
                <c:pt idx="7">
                  <c:v>-0.64492327000000005</c:v>
                </c:pt>
                <c:pt idx="8">
                  <c:v>-0.63105392500000002</c:v>
                </c:pt>
                <c:pt idx="9">
                  <c:v>-0.61718452000000001</c:v>
                </c:pt>
                <c:pt idx="10">
                  <c:v>-0.60331517499999998</c:v>
                </c:pt>
                <c:pt idx="11">
                  <c:v>-0.58944588899999995</c:v>
                </c:pt>
                <c:pt idx="12">
                  <c:v>-0.57557654400000002</c:v>
                </c:pt>
                <c:pt idx="13">
                  <c:v>-0.56170719899999999</c:v>
                </c:pt>
                <c:pt idx="14">
                  <c:v>-0.54783785299999999</c:v>
                </c:pt>
                <c:pt idx="15">
                  <c:v>-0.53396850799999995</c:v>
                </c:pt>
                <c:pt idx="16">
                  <c:v>-0.52009916300000003</c:v>
                </c:pt>
                <c:pt idx="17">
                  <c:v>-0.506229818</c:v>
                </c:pt>
                <c:pt idx="18">
                  <c:v>-0.49236050199999998</c:v>
                </c:pt>
                <c:pt idx="19">
                  <c:v>-0.47849118699999998</c:v>
                </c:pt>
                <c:pt idx="20">
                  <c:v>-0.46462184200000001</c:v>
                </c:pt>
                <c:pt idx="21">
                  <c:v>-0.45075249699999997</c:v>
                </c:pt>
                <c:pt idx="22">
                  <c:v>-0.436883152</c:v>
                </c:pt>
                <c:pt idx="23">
                  <c:v>-0.42301383599999998</c:v>
                </c:pt>
                <c:pt idx="24">
                  <c:v>-0.409144491</c:v>
                </c:pt>
                <c:pt idx="25">
                  <c:v>-0.39527514600000002</c:v>
                </c:pt>
                <c:pt idx="26">
                  <c:v>-0.38140583</c:v>
                </c:pt>
              </c:numCache>
            </c:numRef>
          </c:xVal>
          <c:yVal>
            <c:numRef>
              <c:f>'[All plots 2 top inlets.xlsx]20 Sec'!$R$35:$R$61</c:f>
              <c:numCache>
                <c:formatCode>0.00</c:formatCode>
                <c:ptCount val="27"/>
                <c:pt idx="0">
                  <c:v>0</c:v>
                </c:pt>
                <c:pt idx="1">
                  <c:v>-0.14734233899999999</c:v>
                </c:pt>
                <c:pt idx="2">
                  <c:v>-0.151196197</c:v>
                </c:pt>
                <c:pt idx="3">
                  <c:v>-0.15505091800000001</c:v>
                </c:pt>
                <c:pt idx="4">
                  <c:v>-0.157414362</c:v>
                </c:pt>
                <c:pt idx="5">
                  <c:v>-0.159697741</c:v>
                </c:pt>
                <c:pt idx="6">
                  <c:v>-0.16153931599999999</c:v>
                </c:pt>
                <c:pt idx="7">
                  <c:v>-0.16255445800000001</c:v>
                </c:pt>
                <c:pt idx="8">
                  <c:v>-0.16356852699999999</c:v>
                </c:pt>
                <c:pt idx="9">
                  <c:v>-0.164280593</c:v>
                </c:pt>
                <c:pt idx="10">
                  <c:v>-0.16430236400000001</c:v>
                </c:pt>
                <c:pt idx="11">
                  <c:v>-0.16434183699999999</c:v>
                </c:pt>
                <c:pt idx="12">
                  <c:v>-0.16437496200000001</c:v>
                </c:pt>
                <c:pt idx="13">
                  <c:v>-0.164282069</c:v>
                </c:pt>
                <c:pt idx="14">
                  <c:v>-0.16413575399999999</c:v>
                </c:pt>
                <c:pt idx="15">
                  <c:v>-0.16364267499999999</c:v>
                </c:pt>
                <c:pt idx="16">
                  <c:v>-0.16311541199999999</c:v>
                </c:pt>
                <c:pt idx="17">
                  <c:v>-0.162574992</c:v>
                </c:pt>
                <c:pt idx="18">
                  <c:v>-0.16175642600000001</c:v>
                </c:pt>
                <c:pt idx="19">
                  <c:v>-0.159804106</c:v>
                </c:pt>
                <c:pt idx="20">
                  <c:v>-0.15784812000000001</c:v>
                </c:pt>
                <c:pt idx="21">
                  <c:v>-0.15537789499999999</c:v>
                </c:pt>
                <c:pt idx="22">
                  <c:v>-0.15273597799999999</c:v>
                </c:pt>
                <c:pt idx="23">
                  <c:v>-0.149584621</c:v>
                </c:pt>
                <c:pt idx="24">
                  <c:v>-0.14597159600000001</c:v>
                </c:pt>
                <c:pt idx="25">
                  <c:v>-9.8842412199999993E-2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8-E6CF-46EC-A571-F012F5D1BDD7}"/>
            </c:ext>
          </c:extLst>
        </c:ser>
        <c:ser>
          <c:idx val="9"/>
          <c:order val="9"/>
          <c:spPr>
            <a:ln w="19050" cap="rnd">
              <a:solidFill>
                <a:schemeClr val="tx1"/>
              </a:solidFill>
              <a:prstDash val="dashDot"/>
              <a:round/>
            </a:ln>
            <a:effectLst/>
          </c:spPr>
          <c:marker>
            <c:symbol val="none"/>
          </c:marker>
          <c:xVal>
            <c:numRef>
              <c:f>'[All plots 2 top inlets.xlsx]20 Sec'!$Q$63:$Q$89</c:f>
              <c:numCache>
                <c:formatCode>0.00</c:formatCode>
                <c:ptCount val="27"/>
                <c:pt idx="0">
                  <c:v>0.38140830399999998</c:v>
                </c:pt>
                <c:pt idx="1">
                  <c:v>0.39527764900000001</c:v>
                </c:pt>
                <c:pt idx="2">
                  <c:v>0.40914699399999999</c:v>
                </c:pt>
                <c:pt idx="3">
                  <c:v>0.42301631000000001</c:v>
                </c:pt>
                <c:pt idx="4">
                  <c:v>0.43688565499999998</c:v>
                </c:pt>
                <c:pt idx="5">
                  <c:v>0.45075500000000002</c:v>
                </c:pt>
                <c:pt idx="6">
                  <c:v>0.46462431599999998</c:v>
                </c:pt>
                <c:pt idx="7">
                  <c:v>0.47849366100000001</c:v>
                </c:pt>
                <c:pt idx="8">
                  <c:v>0.49236300599999999</c:v>
                </c:pt>
                <c:pt idx="9">
                  <c:v>0.50623232100000004</c:v>
                </c:pt>
                <c:pt idx="10">
                  <c:v>0.52010166599999996</c:v>
                </c:pt>
                <c:pt idx="11">
                  <c:v>0.53397101199999997</c:v>
                </c:pt>
                <c:pt idx="12">
                  <c:v>0.547840357</c:v>
                </c:pt>
                <c:pt idx="13">
                  <c:v>0.56170970200000003</c:v>
                </c:pt>
                <c:pt idx="14">
                  <c:v>0.57557904699999995</c:v>
                </c:pt>
                <c:pt idx="15">
                  <c:v>0.58944833299999999</c:v>
                </c:pt>
                <c:pt idx="16">
                  <c:v>0.60331767800000002</c:v>
                </c:pt>
                <c:pt idx="17">
                  <c:v>0.61718702299999995</c:v>
                </c:pt>
                <c:pt idx="18">
                  <c:v>0.63105642799999995</c:v>
                </c:pt>
                <c:pt idx="19">
                  <c:v>0.64492577299999998</c:v>
                </c:pt>
                <c:pt idx="20">
                  <c:v>0.65879517799999998</c:v>
                </c:pt>
                <c:pt idx="21">
                  <c:v>0.67266452300000001</c:v>
                </c:pt>
                <c:pt idx="22">
                  <c:v>0.68653386800000005</c:v>
                </c:pt>
                <c:pt idx="23">
                  <c:v>0.70040327300000005</c:v>
                </c:pt>
                <c:pt idx="24">
                  <c:v>0.71427261799999997</c:v>
                </c:pt>
                <c:pt idx="25">
                  <c:v>0.72814202299999997</c:v>
                </c:pt>
                <c:pt idx="26">
                  <c:v>0.742011368</c:v>
                </c:pt>
              </c:numCache>
            </c:numRef>
          </c:xVal>
          <c:yVal>
            <c:numRef>
              <c:f>'[All plots 2 top inlets.xlsx]20 Sec'!$R$63:$R$89</c:f>
              <c:numCache>
                <c:formatCode>0.00</c:formatCode>
                <c:ptCount val="27"/>
                <c:pt idx="0">
                  <c:v>0</c:v>
                </c:pt>
                <c:pt idx="1">
                  <c:v>-0.11940476999999999</c:v>
                </c:pt>
                <c:pt idx="2">
                  <c:v>-0.177788049</c:v>
                </c:pt>
                <c:pt idx="3">
                  <c:v>-0.18199178599999999</c:v>
                </c:pt>
                <c:pt idx="4">
                  <c:v>-0.18549342499999999</c:v>
                </c:pt>
                <c:pt idx="5">
                  <c:v>-0.188205123</c:v>
                </c:pt>
                <c:pt idx="6">
                  <c:v>-0.190618381</c:v>
                </c:pt>
                <c:pt idx="7">
                  <c:v>-0.192081794</c:v>
                </c:pt>
                <c:pt idx="8">
                  <c:v>-0.19354471600000001</c:v>
                </c:pt>
                <c:pt idx="9">
                  <c:v>-0.194051325</c:v>
                </c:pt>
                <c:pt idx="10">
                  <c:v>-0.194253653</c:v>
                </c:pt>
                <c:pt idx="11">
                  <c:v>-0.19445595099999999</c:v>
                </c:pt>
                <c:pt idx="12">
                  <c:v>-0.19467891800000001</c:v>
                </c:pt>
                <c:pt idx="13">
                  <c:v>-0.19471713900000001</c:v>
                </c:pt>
                <c:pt idx="14">
                  <c:v>-0.193971634</c:v>
                </c:pt>
                <c:pt idx="15">
                  <c:v>-0.193226069</c:v>
                </c:pt>
                <c:pt idx="16">
                  <c:v>-0.19259720999999999</c:v>
                </c:pt>
                <c:pt idx="17">
                  <c:v>-0.192018732</c:v>
                </c:pt>
                <c:pt idx="18">
                  <c:v>-0.19082318200000001</c:v>
                </c:pt>
                <c:pt idx="19">
                  <c:v>-0.18934999399999999</c:v>
                </c:pt>
                <c:pt idx="20">
                  <c:v>-0.18787689499999999</c:v>
                </c:pt>
                <c:pt idx="21">
                  <c:v>-0.18571357399999999</c:v>
                </c:pt>
                <c:pt idx="22">
                  <c:v>-0.18317672600000001</c:v>
                </c:pt>
                <c:pt idx="23">
                  <c:v>-0.180578023</c:v>
                </c:pt>
                <c:pt idx="24">
                  <c:v>-0.17667782300000001</c:v>
                </c:pt>
                <c:pt idx="25">
                  <c:v>-0.172779828</c:v>
                </c:pt>
                <c:pt idx="26">
                  <c:v>0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9-E6CF-46EC-A571-F012F5D1BD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9585968"/>
        <c:axId val="379586296"/>
      </c:scatterChart>
      <c:valAx>
        <c:axId val="379585968"/>
        <c:scaling>
          <c:orientation val="minMax"/>
          <c:max val="0.8"/>
          <c:min val="-0.8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chemeClr val="accent6">
                        <a:lumMod val="50000"/>
                      </a:schemeClr>
                    </a:solidFill>
                  </a:rPr>
                  <a:t>X position, In.</a:t>
                </a:r>
              </a:p>
            </c:rich>
          </c:tx>
          <c:layout>
            <c:manualLayout>
              <c:xMode val="edge"/>
              <c:yMode val="edge"/>
              <c:x val="0.41273802313172392"/>
              <c:y val="0.9531211325856995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586296"/>
        <c:crosses val="autoZero"/>
        <c:crossBetween val="midCat"/>
      </c:valAx>
      <c:valAx>
        <c:axId val="37958629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accent6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chemeClr val="accent6">
                        <a:lumMod val="50000"/>
                      </a:schemeClr>
                    </a:solidFill>
                  </a:rPr>
                  <a:t>Y velocity, m/s</a:t>
                </a:r>
              </a:p>
            </c:rich>
          </c:tx>
          <c:layout>
            <c:manualLayout>
              <c:xMode val="edge"/>
              <c:yMode val="edge"/>
              <c:x val="1.0256410256410256E-2"/>
              <c:y val="0.3885705877674382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accent6">
                      <a:lumMod val="5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585968"/>
        <c:crosses val="autoZero"/>
        <c:crossBetween val="midCat"/>
      </c:valAx>
      <c:spPr>
        <a:noFill/>
        <a:ln>
          <a:solidFill>
            <a:schemeClr val="accent6">
              <a:lumMod val="50000"/>
            </a:schemeClr>
          </a:solidFill>
        </a:ln>
        <a:effectLst/>
      </c:spPr>
    </c:plotArea>
    <c:legend>
      <c:legendPos val="r"/>
      <c:legendEntry>
        <c:idx val="1"/>
        <c:delete val="1"/>
      </c:legendEntry>
      <c:legendEntry>
        <c:idx val="3"/>
        <c:delete val="1"/>
      </c:legendEntry>
      <c:legendEntry>
        <c:idx val="5"/>
        <c:delete val="1"/>
      </c:legendEntry>
      <c:legendEntry>
        <c:idx val="7"/>
        <c:delete val="1"/>
      </c:legendEntry>
      <c:legendEntry>
        <c:idx val="9"/>
        <c:delete val="1"/>
      </c:legendEntry>
      <c:overlay val="0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accent6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86504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97369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88170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08181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9879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6647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633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1634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27594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7318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485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944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649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4638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9696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2006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572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39123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74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14767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8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3892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BFB643-3B51-4A23-96A6-8ED93A064CCD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9224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3/14/2018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6.wmv"/><Relationship Id="rId7" Type="http://schemas.openxmlformats.org/officeDocument/2006/relationships/image" Target="../media/image23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wm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164893"/>
            <a:ext cx="7526338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Mu2E Septa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Fluorinert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 (FC-40) Feedthrough Preliminary Flow Modeling</a:t>
            </a: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26338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Abhishek Deshpande (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Dez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)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Update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March 12, 2018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Results: Animation (Hover over and click play)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FC40 feedthrough top inlet 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450" y="956345"/>
            <a:ext cx="6357748" cy="4288041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165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Modified design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814838"/>
            <a:ext cx="8672513" cy="67040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Following design changes were made to the geometry: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5" y="1208015"/>
            <a:ext cx="7343600" cy="4194495"/>
          </a:xfrm>
          <a:prstGeom prst="rect">
            <a:avLst/>
          </a:prstGeom>
        </p:spPr>
      </p:pic>
      <p:sp>
        <p:nvSpPr>
          <p:cNvPr id="8" name="Content Placeholder 29"/>
          <p:cNvSpPr txBox="1">
            <a:spLocks/>
          </p:cNvSpPr>
          <p:nvPr/>
        </p:nvSpPr>
        <p:spPr bwMode="auto">
          <a:xfrm>
            <a:off x="242887" y="5539369"/>
            <a:ext cx="8672513" cy="670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 transient simulation was generated with a total time of 40 Sec.</a:t>
            </a:r>
          </a:p>
        </p:txBody>
      </p:sp>
    </p:spTree>
    <p:extLst>
      <p:ext uri="{BB962C8B-B14F-4D97-AF65-F5344CB8AC3E}">
        <p14:creationId xmlns:p14="http://schemas.microsoft.com/office/powerpoint/2010/main" val="4099735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Velocity profiles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9360365"/>
              </p:ext>
            </p:extLst>
          </p:nvPr>
        </p:nvGraphicFramePr>
        <p:xfrm>
          <a:off x="228600" y="870013"/>
          <a:ext cx="8394309" cy="5609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484045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Velocity profiles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7" name="Char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415097"/>
              </p:ext>
            </p:extLst>
          </p:nvPr>
        </p:nvGraphicFramePr>
        <p:xfrm>
          <a:off x="497150" y="285750"/>
          <a:ext cx="8406654" cy="57421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4518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Velocity profiles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307456"/>
              </p:ext>
            </p:extLst>
          </p:nvPr>
        </p:nvGraphicFramePr>
        <p:xfrm>
          <a:off x="240195" y="285750"/>
          <a:ext cx="8663609" cy="593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71139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V velocity animation (Hover over and click play)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pic>
        <p:nvPicPr>
          <p:cNvPr id="3" name="FC-40 feed through top inlet 0.5 in. gap V velocity 1 Gp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838" y="1002128"/>
            <a:ext cx="6402533" cy="4802282"/>
          </a:xfrm>
        </p:spPr>
      </p:pic>
    </p:spTree>
    <p:extLst>
      <p:ext uri="{BB962C8B-B14F-4D97-AF65-F5344CB8AC3E}">
        <p14:creationId xmlns:p14="http://schemas.microsoft.com/office/powerpoint/2010/main" val="392055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modified: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An annular tube section is placed in the shell</a:t>
            </a: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3/14/2018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212" y="957157"/>
            <a:ext cx="4014047" cy="4999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" y="957157"/>
            <a:ext cx="4032251" cy="499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7660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modified: Flow path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3/14/2018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1647825" y="932155"/>
            <a:ext cx="5285635" cy="520763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140171" y="1003177"/>
            <a:ext cx="8878" cy="577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150528" y="1848035"/>
            <a:ext cx="8878" cy="577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141650" y="2692893"/>
            <a:ext cx="8878" cy="577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5159406" y="3705386"/>
            <a:ext cx="8878" cy="577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131293" y="4804300"/>
            <a:ext cx="8878" cy="577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140171" y="5461871"/>
            <a:ext cx="19235" cy="4151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231908" y="5862845"/>
            <a:ext cx="38765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4421080" y="1580225"/>
            <a:ext cx="480875" cy="6924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421080" y="2494945"/>
            <a:ext cx="1" cy="7749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4421081" y="3431238"/>
            <a:ext cx="1" cy="7749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4421079" y="4398014"/>
            <a:ext cx="1" cy="77499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4413681" y="5281946"/>
            <a:ext cx="2" cy="580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3956480" y="5862845"/>
            <a:ext cx="45720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976962" y="4774995"/>
            <a:ext cx="1" cy="5704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 flipV="1">
            <a:off x="3976961" y="4017791"/>
            <a:ext cx="1" cy="5704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956480" y="3297965"/>
            <a:ext cx="1" cy="5704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 flipV="1">
            <a:off x="3956479" y="2597217"/>
            <a:ext cx="1" cy="5704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3978208" y="1854631"/>
            <a:ext cx="1" cy="5704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3978210" y="1476029"/>
            <a:ext cx="1" cy="3351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>
            <a:off x="3292805" y="1442098"/>
            <a:ext cx="4009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2726114" y="1442098"/>
            <a:ext cx="4009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>
            <a:off x="2202332" y="1429738"/>
            <a:ext cx="4009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H="1">
            <a:off x="1714059" y="1442098"/>
            <a:ext cx="40097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596990" y="5013709"/>
            <a:ext cx="8878" cy="5586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 flipV="1">
            <a:off x="5566532" y="4361973"/>
            <a:ext cx="8878" cy="5586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 flipV="1">
            <a:off x="5557654" y="3734170"/>
            <a:ext cx="8878" cy="5586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5548776" y="2977284"/>
            <a:ext cx="8878" cy="5586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5575410" y="2215602"/>
            <a:ext cx="8878" cy="5586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5521750" y="1382323"/>
            <a:ext cx="0" cy="6897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5536760" y="1227732"/>
            <a:ext cx="165610" cy="1067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>
            <a:off x="5615126" y="1477089"/>
            <a:ext cx="8878" cy="5770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092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profiles in the inner shell 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3/14/2018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18</a:t>
            </a:fld>
            <a:endParaRPr lang="en-US" alt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833006"/>
              </p:ext>
            </p:extLst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954284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Geometry modified: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An annular tube section is placed in the shell and two inlets are added</a:t>
            </a:r>
            <a:r>
              <a:rPr lang="en-US" dirty="0"/>
              <a:t>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3/14/2018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7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9"/>
            <a:ext cx="8686800" cy="11142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 geometry was made with two 0.25 In. ID inlets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The inlets are symmetric about the axis of the feedthrough</a:t>
            </a:r>
          </a:p>
          <a:p>
            <a:pPr eaLnBrk="1" hangingPunct="1"/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7979" y="1894875"/>
            <a:ext cx="3308042" cy="420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659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Overview</a:t>
            </a:r>
          </a:p>
        </p:txBody>
      </p:sp>
      <p:sp>
        <p:nvSpPr>
          <p:cNvPr id="24578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935037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Geometry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Inlet and outlet in the same plane (Horizontal inlet)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Inlet and outlet in different planes (Vertical inlet)</a:t>
            </a:r>
          </a:p>
          <a:p>
            <a:pPr eaLnBrk="1" hangingPunct="1"/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Flow model details</a:t>
            </a:r>
          </a:p>
          <a:p>
            <a:pPr eaLnBrk="1" hangingPunct="1"/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Results</a:t>
            </a:r>
          </a:p>
          <a:p>
            <a:pPr eaLnBrk="1" hangingPunct="1"/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Geometry modified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Fluid gap reduced to 0.5 In.</a:t>
            </a:r>
          </a:p>
          <a:p>
            <a:pPr eaLnBrk="1" hangingPunct="1"/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Velocity profiles for the modified geometry</a:t>
            </a:r>
          </a:p>
          <a:p>
            <a:pPr eaLnBrk="1" hangingPunct="1"/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Geometry modified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An annular tube section is placed in the shell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Velocity profiles in the inner shell section</a:t>
            </a:r>
          </a:p>
          <a:p>
            <a:pPr eaLnBrk="1" hangingPunct="1"/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Conclusions</a:t>
            </a:r>
          </a:p>
          <a:p>
            <a:pPr eaLnBrk="1" hangingPunct="1"/>
            <a:r>
              <a:rPr lang="en-US" altLang="en-US" sz="2200" dirty="0">
                <a:latin typeface="Helvetica" panose="020B0604020202020204" pitchFamily="34" charset="0"/>
                <a:ea typeface="Geneva" pitchFamily="121" charset="-128"/>
              </a:rPr>
              <a:t>Future work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0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Velocity profiles in the inner shell section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3/14/2018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20</a:t>
            </a:fld>
            <a:endParaRPr lang="en-US" altLang="en-US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612803"/>
              </p:ext>
            </p:extLst>
          </p:nvPr>
        </p:nvGraphicFramePr>
        <p:xfrm>
          <a:off x="228600" y="1042988"/>
          <a:ext cx="8672513" cy="4987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3724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drop through the geometry	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3/14/2018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52" y="905772"/>
            <a:ext cx="5918606" cy="5089586"/>
          </a:xfrm>
          <a:prstGeom prst="rect">
            <a:avLst/>
          </a:prstGeom>
        </p:spPr>
      </p:pic>
      <p:sp>
        <p:nvSpPr>
          <p:cNvPr id="9" name="Content Placeholder 29"/>
          <p:cNvSpPr>
            <a:spLocks noGrp="1"/>
          </p:cNvSpPr>
          <p:nvPr>
            <p:ph idx="1"/>
          </p:nvPr>
        </p:nvSpPr>
        <p:spPr bwMode="auto">
          <a:xfrm>
            <a:off x="6288659" y="905772"/>
            <a:ext cx="2626742" cy="111428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1400" dirty="0">
                <a:latin typeface="Helvetica" panose="020B0604020202020204" pitchFamily="34" charset="0"/>
                <a:ea typeface="Geneva" pitchFamily="121" charset="-128"/>
              </a:rPr>
              <a:t>For a total flow of 2 Gpm through the geometry (1 Gpm per inlet), the pressure drop is 12.98 Psid.</a:t>
            </a: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0026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 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(Hover over and click play)</a:t>
            </a:r>
            <a:endParaRPr lang="en-US" dirty="0"/>
          </a:p>
        </p:txBody>
      </p:sp>
      <p:pic>
        <p:nvPicPr>
          <p:cNvPr id="7" name="FC-40 feedthrough top inlet annular flow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1859356"/>
            <a:ext cx="4229309" cy="317223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3/14/2018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b="1" dirty="0"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8" name="FC-40 feedthrough 2 top inlets annular flow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21213" y="1859356"/>
            <a:ext cx="4230596" cy="31722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41788" y="1397691"/>
            <a:ext cx="3726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 Gpm through each inlet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4837" y="1397691"/>
            <a:ext cx="3726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 Gpm through one top inlet</a:t>
            </a:r>
          </a:p>
        </p:txBody>
      </p:sp>
    </p:spTree>
    <p:extLst>
      <p:ext uri="{BB962C8B-B14F-4D97-AF65-F5344CB8AC3E}">
        <p14:creationId xmlns:p14="http://schemas.microsoft.com/office/powerpoint/2010/main" val="289467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Results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8672513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Enhanced flow along the feedthrough in the model with vertical inlet.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Reversing flow predicted along the feedthrough in the model where the inlet and outlet were in the same plane.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With no gap between the feedthrough and the shell, the Y velocities observed in the region of interest are very low. On the order of 0.04 m/s.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Annular geometry with two inlets at the top results in highest velocity (~0.25 m/s (0.82 </a:t>
            </a:r>
            <a:r>
              <a:rPr lang="en-US" altLang="en-US" dirty="0" err="1">
                <a:latin typeface="Helvetica" panose="020B0604020202020204" pitchFamily="34" charset="0"/>
                <a:ea typeface="Geneva" pitchFamily="121" charset="-128"/>
              </a:rPr>
              <a:t>ft</a:t>
            </a: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/s) and more symmetric velocity profiles in the bottom portion of the geometry.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Future iterations: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Increase the length of the annulus region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Add one more inlet?</a:t>
            </a:r>
          </a:p>
        </p:txBody>
      </p:sp>
    </p:spTree>
    <p:extLst>
      <p:ext uri="{BB962C8B-B14F-4D97-AF65-F5344CB8AC3E}">
        <p14:creationId xmlns:p14="http://schemas.microsoft.com/office/powerpoint/2010/main" val="3624481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66D78-C2A1-4864-A70B-5EF4F6CD3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work: Adding more detail to the geometry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05253-B97E-44E9-B413-BA363853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3/14/2018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DEE74-E709-4DE2-82F2-5501E8C7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24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824568-C6C7-4B81-9748-0225E106F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544" y="1487302"/>
            <a:ext cx="6294149" cy="4540291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66922E0-98FB-461E-910B-BF151D361015}"/>
              </a:ext>
            </a:extLst>
          </p:cNvPr>
          <p:cNvCxnSpPr/>
          <p:nvPr/>
        </p:nvCxnSpPr>
        <p:spPr>
          <a:xfrm flipV="1">
            <a:off x="3260436" y="2161309"/>
            <a:ext cx="332509" cy="73891"/>
          </a:xfrm>
          <a:prstGeom prst="straightConnector1">
            <a:avLst/>
          </a:prstGeom>
          <a:ln>
            <a:solidFill>
              <a:srgbClr val="0F2D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824EC38-B6BB-41CF-80E9-7844D6F727D9}"/>
              </a:ext>
            </a:extLst>
          </p:cNvPr>
          <p:cNvCxnSpPr/>
          <p:nvPr/>
        </p:nvCxnSpPr>
        <p:spPr>
          <a:xfrm>
            <a:off x="3260436" y="2235200"/>
            <a:ext cx="637309" cy="129309"/>
          </a:xfrm>
          <a:prstGeom prst="straightConnector1">
            <a:avLst/>
          </a:prstGeom>
          <a:ln>
            <a:solidFill>
              <a:srgbClr val="0F2D6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2438A8D-4130-430E-927C-4F278572BC56}"/>
              </a:ext>
            </a:extLst>
          </p:cNvPr>
          <p:cNvSpPr txBox="1"/>
          <p:nvPr/>
        </p:nvSpPr>
        <p:spPr>
          <a:xfrm>
            <a:off x="2244436" y="2105005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Inlets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7AB17B1-8094-4315-9301-050E34FD17C2}"/>
              </a:ext>
            </a:extLst>
          </p:cNvPr>
          <p:cNvCxnSpPr>
            <a:cxnSpLocks/>
          </p:cNvCxnSpPr>
          <p:nvPr/>
        </p:nvCxnSpPr>
        <p:spPr>
          <a:xfrm flipH="1" flipV="1">
            <a:off x="2641600" y="3698279"/>
            <a:ext cx="415636" cy="61770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E384845-9C09-4E17-B517-8D064680ECB6}"/>
              </a:ext>
            </a:extLst>
          </p:cNvPr>
          <p:cNvSpPr txBox="1"/>
          <p:nvPr/>
        </p:nvSpPr>
        <p:spPr>
          <a:xfrm>
            <a:off x="2477294" y="4245165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Outlet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1314D6F-44F4-482F-B6A2-0474CAEE241D}"/>
              </a:ext>
            </a:extLst>
          </p:cNvPr>
          <p:cNvCxnSpPr>
            <a:cxnSpLocks/>
          </p:cNvCxnSpPr>
          <p:nvPr/>
        </p:nvCxnSpPr>
        <p:spPr>
          <a:xfrm flipH="1" flipV="1">
            <a:off x="5015488" y="2471368"/>
            <a:ext cx="415636" cy="61770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AF2BEA2-F4BD-4829-9881-B8B827E140AF}"/>
              </a:ext>
            </a:extLst>
          </p:cNvPr>
          <p:cNvSpPr txBox="1"/>
          <p:nvPr/>
        </p:nvSpPr>
        <p:spPr>
          <a:xfrm>
            <a:off x="4851182" y="3018254"/>
            <a:ext cx="101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Outlet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D8851FB-54F3-4EAC-9530-B1508470A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7086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66D78-C2A1-4864-A70B-5EF4F6CD3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work: Adding more detail to the geometry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05253-B97E-44E9-B413-BA363853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3/14/2018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DEE74-E709-4DE2-82F2-5501E8C7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7069A2-DCFE-4692-89A0-98AB741CD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653" y="927753"/>
            <a:ext cx="4199124" cy="5002493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584B5E-3164-404D-AACF-F09F96CD428E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3622603" y="1311036"/>
            <a:ext cx="478342" cy="1922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6A83858-EBA5-42D6-8DFC-B61C4A3F66A0}"/>
              </a:ext>
            </a:extLst>
          </p:cNvPr>
          <p:cNvSpPr txBox="1"/>
          <p:nvPr/>
        </p:nvSpPr>
        <p:spPr>
          <a:xfrm>
            <a:off x="2336801" y="1141759"/>
            <a:ext cx="1285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Feedthrough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ADD4C7F-E728-451B-9186-76D07AB1E631}"/>
              </a:ext>
            </a:extLst>
          </p:cNvPr>
          <p:cNvCxnSpPr>
            <a:cxnSpLocks/>
            <a:stCxn id="22" idx="3"/>
          </p:cNvCxnSpPr>
          <p:nvPr/>
        </p:nvCxnSpPr>
        <p:spPr>
          <a:xfrm flipV="1">
            <a:off x="3622603" y="3131128"/>
            <a:ext cx="228961" cy="24271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565A03D-1D61-4FAE-90FB-5C635CDBDBFE}"/>
              </a:ext>
            </a:extLst>
          </p:cNvPr>
          <p:cNvSpPr txBox="1"/>
          <p:nvPr/>
        </p:nvSpPr>
        <p:spPr>
          <a:xfrm>
            <a:off x="2336801" y="3204561"/>
            <a:ext cx="1285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Annulus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2CDC9A-8279-4B22-90D8-CF0B53597A8A}"/>
              </a:ext>
            </a:extLst>
          </p:cNvPr>
          <p:cNvCxnSpPr>
            <a:cxnSpLocks/>
          </p:cNvCxnSpPr>
          <p:nvPr/>
        </p:nvCxnSpPr>
        <p:spPr>
          <a:xfrm flipV="1">
            <a:off x="3334327" y="4127969"/>
            <a:ext cx="440676" cy="6416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60B9B00-118B-43FB-844C-F494A9A11719}"/>
              </a:ext>
            </a:extLst>
          </p:cNvPr>
          <p:cNvSpPr txBox="1"/>
          <p:nvPr/>
        </p:nvSpPr>
        <p:spPr>
          <a:xfrm>
            <a:off x="2207492" y="4022856"/>
            <a:ext cx="1285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Outer shell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EF4BB0A-9F2D-4353-AFBF-5089509DD469}"/>
              </a:ext>
            </a:extLst>
          </p:cNvPr>
          <p:cNvCxnSpPr>
            <a:cxnSpLocks/>
          </p:cNvCxnSpPr>
          <p:nvPr/>
        </p:nvCxnSpPr>
        <p:spPr>
          <a:xfrm flipV="1">
            <a:off x="3368488" y="5454039"/>
            <a:ext cx="732457" cy="292534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3E5BD72-28C8-4B52-A78B-1FC9404F0637}"/>
              </a:ext>
            </a:extLst>
          </p:cNvPr>
          <p:cNvSpPr txBox="1"/>
          <p:nvPr/>
        </p:nvSpPr>
        <p:spPr>
          <a:xfrm>
            <a:off x="2162170" y="5591692"/>
            <a:ext cx="1285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Feedthrough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2B24B50-2846-4A2E-99E8-C2B4D99BD2CF}"/>
              </a:ext>
            </a:extLst>
          </p:cNvPr>
          <p:cNvSpPr/>
          <p:nvPr/>
        </p:nvSpPr>
        <p:spPr>
          <a:xfrm>
            <a:off x="3971760" y="5546964"/>
            <a:ext cx="738910" cy="520904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A5B1F79-D978-46C6-8E45-029DBD203789}"/>
              </a:ext>
            </a:extLst>
          </p:cNvPr>
          <p:cNvCxnSpPr>
            <a:cxnSpLocks/>
            <a:endCxn id="30" idx="6"/>
          </p:cNvCxnSpPr>
          <p:nvPr/>
        </p:nvCxnSpPr>
        <p:spPr>
          <a:xfrm flipH="1">
            <a:off x="4710670" y="5118525"/>
            <a:ext cx="523788" cy="68889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B5DD7CE-E95D-4FFE-AF90-18802B584850}"/>
              </a:ext>
            </a:extLst>
          </p:cNvPr>
          <p:cNvSpPr txBox="1"/>
          <p:nvPr/>
        </p:nvSpPr>
        <p:spPr>
          <a:xfrm>
            <a:off x="4958218" y="4041307"/>
            <a:ext cx="12858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Need efficient circulation in this region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D943D37-9D4A-4E63-B6AD-1AA219A3EC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15439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66D78-C2A1-4864-A70B-5EF4F6CD3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work: Desired flow pattern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05253-B97E-44E9-B413-BA3638530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3/14/2018</a:t>
            </a:fld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DEE74-E709-4DE2-82F2-5501E8C7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2D6CF0-F2C8-40BC-B9A8-1A34C97F3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532" y="1116298"/>
            <a:ext cx="2403907" cy="4625404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38098A1B-3047-458F-9F3A-F7DC270D6EB7}"/>
              </a:ext>
            </a:extLst>
          </p:cNvPr>
          <p:cNvSpPr/>
          <p:nvPr/>
        </p:nvSpPr>
        <p:spPr>
          <a:xfrm>
            <a:off x="3805382" y="1431636"/>
            <a:ext cx="175491" cy="4433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D21F7DF7-36C8-48E1-9810-F8C86F9FEF1A}"/>
              </a:ext>
            </a:extLst>
          </p:cNvPr>
          <p:cNvSpPr/>
          <p:nvPr/>
        </p:nvSpPr>
        <p:spPr>
          <a:xfrm>
            <a:off x="3782291" y="2245877"/>
            <a:ext cx="175491" cy="4433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AFBD8F3A-7174-455C-B9BB-CA56CF62D76F}"/>
              </a:ext>
            </a:extLst>
          </p:cNvPr>
          <p:cNvSpPr/>
          <p:nvPr/>
        </p:nvSpPr>
        <p:spPr>
          <a:xfrm>
            <a:off x="3805382" y="3143323"/>
            <a:ext cx="175491" cy="4433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id="{F4251962-AD49-4082-A28B-7B7542B87933}"/>
              </a:ext>
            </a:extLst>
          </p:cNvPr>
          <p:cNvSpPr/>
          <p:nvPr/>
        </p:nvSpPr>
        <p:spPr>
          <a:xfrm>
            <a:off x="3805382" y="4168778"/>
            <a:ext cx="175491" cy="4433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Curved Up 10">
            <a:extLst>
              <a:ext uri="{FF2B5EF4-FFF2-40B4-BE49-F238E27FC236}">
                <a16:creationId xmlns:a16="http://schemas.microsoft.com/office/drawing/2014/main" id="{AC261F8C-B93B-42CE-905C-41B3A97576FA}"/>
              </a:ext>
            </a:extLst>
          </p:cNvPr>
          <p:cNvSpPr/>
          <p:nvPr/>
        </p:nvSpPr>
        <p:spPr>
          <a:xfrm>
            <a:off x="4738120" y="5213927"/>
            <a:ext cx="110836" cy="263237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Left 11">
            <a:extLst>
              <a:ext uri="{FF2B5EF4-FFF2-40B4-BE49-F238E27FC236}">
                <a16:creationId xmlns:a16="http://schemas.microsoft.com/office/drawing/2014/main" id="{B62DA223-D419-482F-B84E-9684D36EECC0}"/>
              </a:ext>
            </a:extLst>
          </p:cNvPr>
          <p:cNvSpPr/>
          <p:nvPr/>
        </p:nvSpPr>
        <p:spPr>
          <a:xfrm rot="5638037">
            <a:off x="3884869" y="5269225"/>
            <a:ext cx="364832" cy="166451"/>
          </a:xfrm>
          <a:prstGeom prst="curved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6FD0A870-1E82-4B1F-B44F-39DAFA845D20}"/>
              </a:ext>
            </a:extLst>
          </p:cNvPr>
          <p:cNvSpPr/>
          <p:nvPr/>
        </p:nvSpPr>
        <p:spPr>
          <a:xfrm rot="8145136">
            <a:off x="3678009" y="4589299"/>
            <a:ext cx="158144" cy="4129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Down 25">
            <a:extLst>
              <a:ext uri="{FF2B5EF4-FFF2-40B4-BE49-F238E27FC236}">
                <a16:creationId xmlns:a16="http://schemas.microsoft.com/office/drawing/2014/main" id="{242ADA41-7F8D-49F1-A111-A56CC375E210}"/>
              </a:ext>
            </a:extLst>
          </p:cNvPr>
          <p:cNvSpPr/>
          <p:nvPr/>
        </p:nvSpPr>
        <p:spPr>
          <a:xfrm rot="10800000">
            <a:off x="3472832" y="3819293"/>
            <a:ext cx="158144" cy="4129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35A87039-00A1-46F7-8784-0CFD97527598}"/>
              </a:ext>
            </a:extLst>
          </p:cNvPr>
          <p:cNvSpPr/>
          <p:nvPr/>
        </p:nvSpPr>
        <p:spPr>
          <a:xfrm rot="10800000">
            <a:off x="3467087" y="2977421"/>
            <a:ext cx="158144" cy="4129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2903C019-8AFF-4216-B7E3-219AFCBE5BCE}"/>
              </a:ext>
            </a:extLst>
          </p:cNvPr>
          <p:cNvSpPr/>
          <p:nvPr/>
        </p:nvSpPr>
        <p:spPr>
          <a:xfrm rot="10800000">
            <a:off x="3481502" y="2384264"/>
            <a:ext cx="110795" cy="4129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Down 30">
            <a:extLst>
              <a:ext uri="{FF2B5EF4-FFF2-40B4-BE49-F238E27FC236}">
                <a16:creationId xmlns:a16="http://schemas.microsoft.com/office/drawing/2014/main" id="{E38DA63A-D62C-49DA-A95C-D32DAFFC9FE9}"/>
              </a:ext>
            </a:extLst>
          </p:cNvPr>
          <p:cNvSpPr/>
          <p:nvPr/>
        </p:nvSpPr>
        <p:spPr>
          <a:xfrm rot="10800000">
            <a:off x="3495737" y="1467929"/>
            <a:ext cx="110795" cy="4129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Down 31">
            <a:extLst>
              <a:ext uri="{FF2B5EF4-FFF2-40B4-BE49-F238E27FC236}">
                <a16:creationId xmlns:a16="http://schemas.microsoft.com/office/drawing/2014/main" id="{550B377C-8718-4941-8695-859666470B51}"/>
              </a:ext>
            </a:extLst>
          </p:cNvPr>
          <p:cNvSpPr/>
          <p:nvPr/>
        </p:nvSpPr>
        <p:spPr>
          <a:xfrm>
            <a:off x="4761210" y="1456979"/>
            <a:ext cx="175491" cy="4433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79CF823E-7D3D-445E-BFC9-62232AC61E4B}"/>
              </a:ext>
            </a:extLst>
          </p:cNvPr>
          <p:cNvSpPr/>
          <p:nvPr/>
        </p:nvSpPr>
        <p:spPr>
          <a:xfrm>
            <a:off x="4738119" y="2271220"/>
            <a:ext cx="175491" cy="4433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Down 33">
            <a:extLst>
              <a:ext uri="{FF2B5EF4-FFF2-40B4-BE49-F238E27FC236}">
                <a16:creationId xmlns:a16="http://schemas.microsoft.com/office/drawing/2014/main" id="{6AA5B842-CEE2-442A-B9AC-C5FED388AE71}"/>
              </a:ext>
            </a:extLst>
          </p:cNvPr>
          <p:cNvSpPr/>
          <p:nvPr/>
        </p:nvSpPr>
        <p:spPr>
          <a:xfrm>
            <a:off x="4761210" y="3168666"/>
            <a:ext cx="175491" cy="4433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Down 34">
            <a:extLst>
              <a:ext uri="{FF2B5EF4-FFF2-40B4-BE49-F238E27FC236}">
                <a16:creationId xmlns:a16="http://schemas.microsoft.com/office/drawing/2014/main" id="{D9400FDC-240D-4EE1-A04B-3628EED68851}"/>
              </a:ext>
            </a:extLst>
          </p:cNvPr>
          <p:cNvSpPr/>
          <p:nvPr/>
        </p:nvSpPr>
        <p:spPr>
          <a:xfrm>
            <a:off x="4761210" y="4194121"/>
            <a:ext cx="175491" cy="44334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Down 35">
            <a:extLst>
              <a:ext uri="{FF2B5EF4-FFF2-40B4-BE49-F238E27FC236}">
                <a16:creationId xmlns:a16="http://schemas.microsoft.com/office/drawing/2014/main" id="{E5B7CDB4-7C7D-4F87-9DAB-4F990F7C936C}"/>
              </a:ext>
            </a:extLst>
          </p:cNvPr>
          <p:cNvSpPr/>
          <p:nvPr/>
        </p:nvSpPr>
        <p:spPr>
          <a:xfrm rot="12912362">
            <a:off x="4884112" y="4673894"/>
            <a:ext cx="158144" cy="4129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Down 36">
            <a:extLst>
              <a:ext uri="{FF2B5EF4-FFF2-40B4-BE49-F238E27FC236}">
                <a16:creationId xmlns:a16="http://schemas.microsoft.com/office/drawing/2014/main" id="{D6B413C7-AD4B-41DE-B7AC-814D97BD41DF}"/>
              </a:ext>
            </a:extLst>
          </p:cNvPr>
          <p:cNvSpPr/>
          <p:nvPr/>
        </p:nvSpPr>
        <p:spPr>
          <a:xfrm rot="10800000">
            <a:off x="5190369" y="3955176"/>
            <a:ext cx="158144" cy="4129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Arrow: Down 37">
            <a:extLst>
              <a:ext uri="{FF2B5EF4-FFF2-40B4-BE49-F238E27FC236}">
                <a16:creationId xmlns:a16="http://schemas.microsoft.com/office/drawing/2014/main" id="{1ADC3678-E482-4F1D-9374-44A6C772F1CF}"/>
              </a:ext>
            </a:extLst>
          </p:cNvPr>
          <p:cNvSpPr/>
          <p:nvPr/>
        </p:nvSpPr>
        <p:spPr>
          <a:xfrm rot="10800000">
            <a:off x="5184624" y="3113304"/>
            <a:ext cx="158144" cy="4129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D639CEB0-2B9E-4BAE-90E2-1102E3332A3F}"/>
              </a:ext>
            </a:extLst>
          </p:cNvPr>
          <p:cNvSpPr/>
          <p:nvPr/>
        </p:nvSpPr>
        <p:spPr>
          <a:xfrm rot="10800000">
            <a:off x="5199039" y="2520147"/>
            <a:ext cx="110795" cy="4129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Arrow: Down 39">
            <a:extLst>
              <a:ext uri="{FF2B5EF4-FFF2-40B4-BE49-F238E27FC236}">
                <a16:creationId xmlns:a16="http://schemas.microsoft.com/office/drawing/2014/main" id="{D59933F6-2FF7-45BF-92C3-A1891ED8205D}"/>
              </a:ext>
            </a:extLst>
          </p:cNvPr>
          <p:cNvSpPr/>
          <p:nvPr/>
        </p:nvSpPr>
        <p:spPr>
          <a:xfrm rot="10800000">
            <a:off x="5213274" y="1603812"/>
            <a:ext cx="110795" cy="412917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590296-6702-4AB3-9B66-F859901ED9F3}"/>
              </a:ext>
            </a:extLst>
          </p:cNvPr>
          <p:cNvSpPr txBox="1"/>
          <p:nvPr/>
        </p:nvSpPr>
        <p:spPr>
          <a:xfrm>
            <a:off x="3664033" y="849342"/>
            <a:ext cx="99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Inlet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5D1542F-7C9D-4E2A-8AD8-8E47AE1DCB51}"/>
              </a:ext>
            </a:extLst>
          </p:cNvPr>
          <p:cNvSpPr txBox="1"/>
          <p:nvPr/>
        </p:nvSpPr>
        <p:spPr>
          <a:xfrm>
            <a:off x="4647921" y="854172"/>
            <a:ext cx="99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Inlet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4C1C1A7-FDB6-4BE6-98E4-575DD8989C74}"/>
              </a:ext>
            </a:extLst>
          </p:cNvPr>
          <p:cNvCxnSpPr>
            <a:cxnSpLocks/>
          </p:cNvCxnSpPr>
          <p:nvPr/>
        </p:nvCxnSpPr>
        <p:spPr>
          <a:xfrm flipH="1">
            <a:off x="5256304" y="933141"/>
            <a:ext cx="581078" cy="15700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DB791BA5-8D62-4427-ABBF-5B25C7D34766}"/>
              </a:ext>
            </a:extLst>
          </p:cNvPr>
          <p:cNvSpPr txBox="1"/>
          <p:nvPr/>
        </p:nvSpPr>
        <p:spPr>
          <a:xfrm>
            <a:off x="5837382" y="816986"/>
            <a:ext cx="99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Outlet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A8ADCE02-210E-49F4-9743-F843CA54E32E}"/>
              </a:ext>
            </a:extLst>
          </p:cNvPr>
          <p:cNvCxnSpPr>
            <a:cxnSpLocks/>
          </p:cNvCxnSpPr>
          <p:nvPr/>
        </p:nvCxnSpPr>
        <p:spPr>
          <a:xfrm>
            <a:off x="2633178" y="975818"/>
            <a:ext cx="862559" cy="12457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423D27CC-7591-4804-859F-B7BC1D9E748A}"/>
              </a:ext>
            </a:extLst>
          </p:cNvPr>
          <p:cNvSpPr txBox="1"/>
          <p:nvPr/>
        </p:nvSpPr>
        <p:spPr>
          <a:xfrm>
            <a:off x="2167336" y="870077"/>
            <a:ext cx="997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Outlet</a:t>
            </a:r>
          </a:p>
        </p:txBody>
      </p:sp>
      <p:sp>
        <p:nvSpPr>
          <p:cNvPr id="42" name="Footer Placeholder 4">
            <a:extLst>
              <a:ext uri="{FF2B5EF4-FFF2-40B4-BE49-F238E27FC236}">
                <a16:creationId xmlns:a16="http://schemas.microsoft.com/office/drawing/2014/main" id="{39F50CAE-1783-4058-9A37-0D3D7992A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98104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Geometry: Inlet and outlet in the same plane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25" y="975883"/>
            <a:ext cx="4253219" cy="308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224" y="975882"/>
            <a:ext cx="4090224" cy="30843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725" y="4135773"/>
            <a:ext cx="4253219" cy="2095500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554781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45530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Geometry: Inlet and outlet in different planes</a:t>
            </a: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endParaRPr lang="en-US" altLang="en-US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004" y="881459"/>
            <a:ext cx="4041395" cy="4915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881459"/>
            <a:ext cx="4454554" cy="4915334"/>
          </a:xfrm>
          <a:prstGeom prst="rect">
            <a:avLst/>
          </a:prstGeom>
        </p:spPr>
      </p:pic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452437" y="6503565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12710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Flow model details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9" name="Content Placeholder 29"/>
          <p:cNvSpPr>
            <a:spLocks noGrp="1"/>
          </p:cNvSpPr>
          <p:nvPr>
            <p:ph idx="1"/>
          </p:nvPr>
        </p:nvSpPr>
        <p:spPr bwMode="auto">
          <a:xfrm>
            <a:off x="228600" y="1042988"/>
            <a:ext cx="5048075" cy="4987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ANSYS CFX was used to model the flow.</a:t>
            </a:r>
          </a:p>
          <a:p>
            <a:pPr eaLnBrk="1" hangingPunct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Transient simulation: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Total time: 4 s.</a:t>
            </a:r>
          </a:p>
          <a:p>
            <a:pPr lvl="1"/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Time step: 0.01 s.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Turbulence model: k-epsilon.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Isothermal solids and fluids. 25 Deg.C.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Grid independent solution simulated.</a:t>
            </a:r>
          </a:p>
          <a:p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FC-40 properties used.</a:t>
            </a:r>
          </a:p>
        </p:txBody>
      </p:sp>
      <p:pic>
        <p:nvPicPr>
          <p:cNvPr id="10" name="Picture 9"/>
          <p:cNvPicPr/>
          <p:nvPr/>
        </p:nvPicPr>
        <p:blipFill>
          <a:blip r:embed="rId3"/>
          <a:stretch>
            <a:fillRect/>
          </a:stretch>
        </p:blipFill>
        <p:spPr>
          <a:xfrm>
            <a:off x="4920289" y="1459684"/>
            <a:ext cx="3854596" cy="4381952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V="1">
            <a:off x="3733101" y="4773336"/>
            <a:ext cx="1006679" cy="54528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571558" y="6503172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2972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Results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/>
          <a:stretch>
            <a:fillRect/>
          </a:stretch>
        </p:blipFill>
        <p:spPr>
          <a:xfrm>
            <a:off x="299907" y="1417739"/>
            <a:ext cx="4171425" cy="3926047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4"/>
          <a:stretch>
            <a:fillRect/>
          </a:stretch>
        </p:blipFill>
        <p:spPr>
          <a:xfrm>
            <a:off x="4657573" y="1417740"/>
            <a:ext cx="4108922" cy="3926046"/>
          </a:xfrm>
          <a:prstGeom prst="rect">
            <a:avLst/>
          </a:prstGeom>
        </p:spPr>
      </p:pic>
      <p:sp>
        <p:nvSpPr>
          <p:cNvPr id="13" name="Content Placeholder 29"/>
          <p:cNvSpPr>
            <a:spLocks noGrp="1"/>
          </p:cNvSpPr>
          <p:nvPr>
            <p:ph idx="1"/>
          </p:nvPr>
        </p:nvSpPr>
        <p:spPr bwMode="auto">
          <a:xfrm>
            <a:off x="452437" y="859624"/>
            <a:ext cx="4018895" cy="44461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en-US" altLang="en-US" sz="1600" dirty="0">
                <a:latin typeface="Helvetica" panose="020B0604020202020204" pitchFamily="34" charset="0"/>
                <a:ea typeface="Geneva" pitchFamily="121" charset="-128"/>
              </a:rPr>
              <a:t>Mid-plane vertical component velocity contour</a:t>
            </a:r>
          </a:p>
        </p:txBody>
      </p:sp>
      <p:sp>
        <p:nvSpPr>
          <p:cNvPr id="14" name="Content Placeholder 29"/>
          <p:cNvSpPr txBox="1">
            <a:spLocks/>
          </p:cNvSpPr>
          <p:nvPr/>
        </p:nvSpPr>
        <p:spPr bwMode="auto">
          <a:xfrm>
            <a:off x="4657573" y="831413"/>
            <a:ext cx="4018895" cy="4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en-US" sz="1600">
                <a:latin typeface="Helvetica" panose="020B0604020202020204" pitchFamily="34" charset="0"/>
                <a:ea typeface="Geneva" pitchFamily="121" charset="-128"/>
              </a:rPr>
              <a:t>Mid-plane vertical component velocity contour</a:t>
            </a:r>
            <a:endParaRPr lang="en-US" altLang="en-US" sz="16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521224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8200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Results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546391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  <p:graphicFrame>
        <p:nvGraphicFramePr>
          <p:cNvPr id="8" name="Char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278630"/>
              </p:ext>
            </p:extLst>
          </p:nvPr>
        </p:nvGraphicFramePr>
        <p:xfrm>
          <a:off x="240196" y="914400"/>
          <a:ext cx="8220224" cy="5273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24968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Results: Animation (Hover over and click play)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FC-40 feedthrough side inlet slow inlet midplan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4733" y="903579"/>
            <a:ext cx="6954473" cy="4742212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9383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b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Geneva" pitchFamily="121" charset="-128"/>
              </a:rPr>
              <a:t>Results: Animation (Hover over and click play)</a:t>
            </a:r>
          </a:p>
        </p:txBody>
      </p:sp>
      <p:sp>
        <p:nvSpPr>
          <p:cNvPr id="24579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3/14/2018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FC-40 feedthrough side inlet slow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8335" y="911473"/>
            <a:ext cx="6329144" cy="4746858"/>
          </a:xfrm>
          <a:prstGeom prst="rect">
            <a:avLst/>
          </a:prstGeom>
        </p:spPr>
      </p:pic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806450" y="6515100"/>
            <a:ext cx="5373688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004C97"/>
                </a:solidFill>
                <a:latin typeface="Helvetica" panose="020B0604020202020204" pitchFamily="34" charset="0"/>
                <a:ea typeface="MS PGothic" panose="020B0600070205080204" pitchFamily="34" charset="-128"/>
              </a:rPr>
              <a:t>A. Deshpande | </a:t>
            </a:r>
            <a:r>
              <a:rPr lang="en-US" altLang="en-US" sz="1200" dirty="0">
                <a:latin typeface="Helvetica" panose="020B0604020202020204" pitchFamily="34" charset="0"/>
              </a:rPr>
              <a:t>Mu2E Septa (FC-40) Feedthrough Preliminary Flow Modeling</a:t>
            </a:r>
            <a:endParaRPr lang="en-US" altLang="en-US" sz="1200" b="1" dirty="0">
              <a:solidFill>
                <a:srgbClr val="004C97"/>
              </a:solidFill>
              <a:latin typeface="Helvetica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779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1996</TotalTime>
  <Words>1025</Words>
  <Application>Microsoft Office PowerPoint</Application>
  <PresentationFormat>On-screen Show (4:3)</PresentationFormat>
  <Paragraphs>194</Paragraphs>
  <Slides>26</Slides>
  <Notes>23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ＭＳ Ｐゴシック</vt:lpstr>
      <vt:lpstr>ＭＳ Ｐゴシック</vt:lpstr>
      <vt:lpstr>Arial</vt:lpstr>
      <vt:lpstr>Calibri</vt:lpstr>
      <vt:lpstr>Geneva</vt:lpstr>
      <vt:lpstr>Helvetica</vt:lpstr>
      <vt:lpstr>FNAL_TemplateMac_060514</vt:lpstr>
      <vt:lpstr>Fermilab: Footer Only</vt:lpstr>
      <vt:lpstr>Mu2E Septa Fluorinert (FC-40) Feedthrough Preliminary Flow Modeling</vt:lpstr>
      <vt:lpstr>Overview</vt:lpstr>
      <vt:lpstr>  Geometry: Inlet and outlet in the same plane </vt:lpstr>
      <vt:lpstr>  Geometry: Inlet and outlet in different planes </vt:lpstr>
      <vt:lpstr>                 Flow model details</vt:lpstr>
      <vt:lpstr>                 Results</vt:lpstr>
      <vt:lpstr>                 Results</vt:lpstr>
      <vt:lpstr>                 Results: Animation (Hover over and click play)</vt:lpstr>
      <vt:lpstr>                 Results: Animation (Hover over and click play)</vt:lpstr>
      <vt:lpstr>                 Results: Animation (Hover over and click play)</vt:lpstr>
      <vt:lpstr>                 Modified design</vt:lpstr>
      <vt:lpstr>                 Velocity profiles</vt:lpstr>
      <vt:lpstr>                 Velocity profiles</vt:lpstr>
      <vt:lpstr>                 Velocity profiles</vt:lpstr>
      <vt:lpstr>                 V velocity animation (Hover over and click play)</vt:lpstr>
      <vt:lpstr>Geometry modified: An annular tube section is placed in the shell </vt:lpstr>
      <vt:lpstr>Geometry modified: Flow path</vt:lpstr>
      <vt:lpstr>Velocity profiles in the inner shell section</vt:lpstr>
      <vt:lpstr>Geometry modified: An annular tube section is placed in the shell and two inlets are added </vt:lpstr>
      <vt:lpstr>Velocity profiles in the inner shell section</vt:lpstr>
      <vt:lpstr>Pressure drop through the geometry </vt:lpstr>
      <vt:lpstr>Animation (Hover over and click play)</vt:lpstr>
      <vt:lpstr>                 Results</vt:lpstr>
      <vt:lpstr>Future work: Adding more detail to the geometry</vt:lpstr>
      <vt:lpstr>Future work: Adding more detail to the geometry</vt:lpstr>
      <vt:lpstr>Future work: Desired flow pattern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Mu2E Septa Fluorinert Feedthrough Preliminary Flow Modeling</dc:title>
  <dc:creator>Abhishek Deshpande  x4448 15608N</dc:creator>
  <cp:lastModifiedBy>Vladimir P. Nagaslaev x4670 13469N</cp:lastModifiedBy>
  <cp:revision>49</cp:revision>
  <cp:lastPrinted>2014-01-20T19:40:21Z</cp:lastPrinted>
  <dcterms:created xsi:type="dcterms:W3CDTF">2016-11-16T20:50:02Z</dcterms:created>
  <dcterms:modified xsi:type="dcterms:W3CDTF">2018-03-14T18:49:35Z</dcterms:modified>
</cp:coreProperties>
</file>