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Monthly downtime on 3/15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3/19/18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EED67A-3AF6-5847-A96A-D216C14D16C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4087" b="14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3/19/18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78E1301-CAD1-0E4B-B705-DF85A2D636F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5602" b="5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Needed to block </a:t>
            </a:r>
            <a:r>
              <a:rPr lang="en-US" dirty="0" err="1"/>
              <a:t>uboone</a:t>
            </a:r>
            <a:r>
              <a:rPr lang="en-US" dirty="0"/>
              <a:t> production because of unintentional DOS attach on </a:t>
            </a:r>
            <a:r>
              <a:rPr lang="en-US" dirty="0" err="1"/>
              <a:t>dCache</a:t>
            </a:r>
            <a:r>
              <a:rPr lang="en-US" dirty="0"/>
              <a:t>. Was off hour – working on communication path to the experiments when </a:t>
            </a:r>
            <a:r>
              <a:rPr lang="en-US"/>
              <a:t>that happens. </a:t>
            </a:r>
            <a:endParaRPr lang="en-US" dirty="0"/>
          </a:p>
          <a:p>
            <a:r>
              <a:rPr lang="en-US" dirty="0"/>
              <a:t>Are experiments unable to get their work done because of the above inefficiencies? Primary source this week is production code self-DOS attacks on services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AACD1ED-3987-CC40-AE3F-EB4FAE19649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990" b="4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39861</TotalTime>
  <Words>86</Words>
  <Application>Microsoft Macintosh PowerPoint</Application>
  <PresentationFormat>On-screen Show (4:3)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125</cp:revision>
  <cp:lastPrinted>2014-01-20T19:40:21Z</cp:lastPrinted>
  <dcterms:created xsi:type="dcterms:W3CDTF">2016-11-14T19:42:34Z</dcterms:created>
  <dcterms:modified xsi:type="dcterms:W3CDTF">2018-03-19T20:42:50Z</dcterms:modified>
</cp:coreProperties>
</file>