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303" y="-8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3/9/18 – 3/16/18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4439" y="4816663"/>
            <a:ext cx="464147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~3.36E19 delivered this week.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Linac</a:t>
            </a:r>
            <a:r>
              <a:rPr lang="en-US" sz="1200" dirty="0"/>
              <a:t> Laser </a:t>
            </a:r>
            <a:r>
              <a:rPr lang="en-US" sz="1200" dirty="0" err="1"/>
              <a:t>Notcher</a:t>
            </a:r>
            <a:r>
              <a:rPr lang="en-US" sz="1200" dirty="0"/>
              <a:t> working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Currently $15 ~4.6E12 94% $1D ~4.6 E12 94% (5hz),  $1C 4.2E12 94%, $13 5E11 91%. Beam to Muon Campus and SY provided as requested.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Conducted beam studies(coupling and beta function) with J-PARC collaboration.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Preparing for scheduled Tuesday shutdown next week.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Tu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828266" y="3162899"/>
            <a:ext cx="3163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Downtime: ~ 2hrs.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Misc</a:t>
            </a:r>
            <a:r>
              <a:rPr lang="en-US" sz="1200" dirty="0"/>
              <a:t> RF station trip. (11min.)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VL2 corrector amp replaced. (40min.)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DOGL3 water flow switch problem. (67min.)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Chopper on trigger box replaced. (5 min.)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Th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262001" y="3631384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Access period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80ED97-2C42-49ED-AB1D-F22611B1D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820" y="693346"/>
            <a:ext cx="3394710" cy="2468880"/>
          </a:xfrm>
          <a:prstGeom prst="rect">
            <a:avLst/>
          </a:prstGeom>
        </p:spPr>
      </p:pic>
      <p:sp>
        <p:nvSpPr>
          <p:cNvPr id="147" name="TextBox 146">
            <a:extLst>
              <a:ext uri="{FF2B5EF4-FFF2-40B4-BE49-F238E27FC236}">
                <a16:creationId xmlns:a16="http://schemas.microsoft.com/office/drawing/2014/main" id="{47DDAB20-B93B-487A-9A28-5A3BC29A54E6}"/>
              </a:ext>
            </a:extLst>
          </p:cNvPr>
          <p:cNvSpPr txBox="1"/>
          <p:nvPr/>
        </p:nvSpPr>
        <p:spPr>
          <a:xfrm>
            <a:off x="4823376" y="4806608"/>
            <a:ext cx="41682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Next week: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Shutdown work scheduled for Tuesday, vacuum leak checks, RF PA replacements, RF phase matching, other smaller jobs.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highlight>
                  <a:srgbClr val="FFFF00"/>
                </a:highlight>
              </a:rPr>
              <a:t>Tuesday evening shift beam studies.(2-3hrs.)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highlight>
                  <a:srgbClr val="FFFF00"/>
                </a:highlight>
              </a:rPr>
              <a:t>Wednesday beam studies to start by 0800. (~8hrs.)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A0E0C9C-02DA-432B-BC2C-85C958FE47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90" y="437996"/>
            <a:ext cx="5372100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11610</TotalTime>
  <Words>316</Words>
  <Application>Microsoft Office PowerPoint</Application>
  <PresentationFormat>On-screen Show (4:3)</PresentationFormat>
  <Paragraphs>153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Salah J Chaurize</cp:lastModifiedBy>
  <cp:revision>333</cp:revision>
  <dcterms:created xsi:type="dcterms:W3CDTF">2014-12-05T13:27:43Z</dcterms:created>
  <dcterms:modified xsi:type="dcterms:W3CDTF">2018-03-16T13:43:06Z</dcterms:modified>
</cp:coreProperties>
</file>