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FF9900"/>
    <a:srgbClr val="00CC00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1554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err="1" smtClean="0"/>
              <a:t>Preacc</a:t>
            </a:r>
            <a:r>
              <a:rPr lang="en-US" dirty="0" smtClean="0"/>
              <a:t>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(Mar. 09 –</a:t>
            </a:r>
            <a:r>
              <a:rPr lang="en-US" dirty="0"/>
              <a:t> </a:t>
            </a:r>
            <a:r>
              <a:rPr lang="en-US" dirty="0" smtClean="0"/>
              <a:t>Mar. 16</a:t>
            </a:r>
            <a:r>
              <a:rPr lang="en-US" dirty="0" smtClean="0"/>
              <a:t>, </a:t>
            </a:r>
            <a:r>
              <a:rPr lang="en-US" dirty="0" smtClean="0"/>
              <a:t>2018)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22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 </a:t>
            </a:r>
            <a:r>
              <a:rPr lang="en-US" dirty="0" smtClean="0">
                <a:solidFill>
                  <a:srgbClr val="00CC00"/>
                </a:solidFill>
              </a:rPr>
              <a:t>20.3 </a:t>
            </a:r>
            <a:r>
              <a:rPr lang="en-US" dirty="0" smtClean="0">
                <a:solidFill>
                  <a:srgbClr val="00CC00"/>
                </a:solidFill>
              </a:rPr>
              <a:t>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1951588"/>
            <a:ext cx="197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BTOR: </a:t>
            </a:r>
            <a:r>
              <a:rPr lang="en-US" dirty="0" smtClean="0">
                <a:solidFill>
                  <a:srgbClr val="FF0000"/>
                </a:solidFill>
              </a:rPr>
              <a:t>57.9</a:t>
            </a:r>
            <a:r>
              <a:rPr lang="en-US" dirty="0" smtClean="0">
                <a:solidFill>
                  <a:srgbClr val="FF0000"/>
                </a:solidFill>
              </a:rPr>
              <a:t>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503" y="3170744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22.8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89.0%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6" y="1027168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2250" y="3807870"/>
            <a:ext cx="8672513" cy="907822"/>
          </a:xfrm>
        </p:spPr>
        <p:txBody>
          <a:bodyPr/>
          <a:lstStyle/>
          <a:p>
            <a:r>
              <a:rPr lang="en-US" dirty="0" smtClean="0"/>
              <a:t>Switched to old modulator from Marx on LRF5</a:t>
            </a:r>
            <a:endParaRPr lang="en-US" dirty="0" smtClean="0"/>
          </a:p>
          <a:p>
            <a:r>
              <a:rPr lang="en-US" dirty="0" smtClean="0"/>
              <a:t>Replaced 12 Marx cells in LRF2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04684" y="46902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Plans (next Tuesday)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28600" y="5065700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Chipmunk replacement</a:t>
            </a:r>
          </a:p>
          <a:p>
            <a:r>
              <a:rPr lang="en-US" dirty="0" smtClean="0"/>
              <a:t>120V breaker panel</a:t>
            </a:r>
          </a:p>
          <a:p>
            <a:r>
              <a:rPr lang="en-US" dirty="0" smtClean="0"/>
              <a:t>High voltage connection box installation on LRF1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" y="174447"/>
            <a:ext cx="4336256" cy="315364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04683" y="174447"/>
            <a:ext cx="4290105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Beam inhibit downtime</a:t>
            </a:r>
            <a:br>
              <a:rPr lang="en-US" sz="2400" dirty="0" smtClean="0"/>
            </a:br>
            <a:r>
              <a:rPr lang="en-US" sz="2400" dirty="0" smtClean="0"/>
              <a:t> (2hr 38min) </a:t>
            </a:r>
            <a:endParaRPr lang="en-US" sz="2400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104683" y="340539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Shutdown (last Monday)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7763</TotalTime>
  <Words>78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  (Mar. 09 – Mar. 16, 2018)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temp</cp:lastModifiedBy>
  <cp:revision>278</cp:revision>
  <cp:lastPrinted>2014-01-20T19:40:21Z</cp:lastPrinted>
  <dcterms:created xsi:type="dcterms:W3CDTF">2014-01-03T20:18:13Z</dcterms:created>
  <dcterms:modified xsi:type="dcterms:W3CDTF">2018-03-16T13:13:10Z</dcterms:modified>
</cp:coreProperties>
</file>