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0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26 March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March     19, 2018 (0000 hours)</a:t>
            </a:r>
          </a:p>
          <a:p>
            <a:pPr marL="0" indent="0" algn="just">
              <a:buNone/>
            </a:pPr>
            <a:r>
              <a:rPr lang="en-US" sz="1100" dirty="0"/>
              <a:t>To:      March     26,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12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1.52 E19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126.9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6.74 E18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111.1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1.82 E18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105.3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2.07 E14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76.5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CA0FFD-BD2F-4F83-8DA9-582BBC34EB8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2488" y="807855"/>
            <a:ext cx="4370377" cy="3121699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8C41640-872F-477C-AD6E-0336976E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2B2D23-E1E9-435B-AA4A-EE2EB2F20A0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F6FB496-883E-46A2-BD28-32B06EC9534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722576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F1ED7B4-A4FE-4E2E-80BA-FC6F79F2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BF86-6B86-49E9-8C37-88724E5C32D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680C5EE-13C6-440F-8EA7-0100B7DCAD7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98722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4BD4CD-6BAE-45F8-83AB-491952BA6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5D6A12-21D5-4F31-9684-93E1E8AB7C7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E23AAD-44F7-405D-82C8-D033C57084B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66917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</a:t>
            </a:r>
          </a:p>
          <a:p>
            <a:pPr lvl="1"/>
            <a:r>
              <a:rPr lang="en-US" sz="1500" dirty="0"/>
              <a:t>Study request</a:t>
            </a:r>
            <a:endParaRPr lang="en-US" sz="1400" dirty="0"/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~650kW with SY</a:t>
            </a:r>
          </a:p>
          <a:p>
            <a:pPr lvl="1"/>
            <a:r>
              <a:rPr lang="en-US" sz="1500" dirty="0"/>
              <a:t>&gt;710kW without SY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</a:t>
            </a:r>
          </a:p>
          <a:p>
            <a:pPr lvl="1"/>
            <a:r>
              <a:rPr lang="en-US" sz="1500" dirty="0"/>
              <a:t>BNB off during </a:t>
            </a:r>
            <a:r>
              <a:rPr lang="en-US" sz="1500"/>
              <a:t>the day for </a:t>
            </a:r>
            <a:r>
              <a:rPr lang="en-US" sz="1500" dirty="0"/>
              <a:t>berm work Monday, Tuesday &amp; Wednesday?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taking beam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500" dirty="0"/>
              <a:t>Tuning &amp; studies</a:t>
            </a:r>
          </a:p>
          <a:p>
            <a:pPr lvl="1"/>
            <a:r>
              <a:rPr lang="en-US" sz="1500" dirty="0"/>
              <a:t>g-2 operation</a:t>
            </a:r>
          </a:p>
          <a:p>
            <a:pPr lvl="1"/>
            <a:r>
              <a:rPr lang="en-US" sz="1500" dirty="0"/>
              <a:t>16 pulse test looking good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89BBC4-941A-4814-9969-903636470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All RF components operating in CW mode</a:t>
            </a:r>
          </a:p>
          <a:p>
            <a:pPr lvl="2"/>
            <a:r>
              <a:rPr lang="en-US" dirty="0"/>
              <a:t>Working on delivering higher power beam to the dump</a:t>
            </a:r>
          </a:p>
          <a:p>
            <a:pPr lvl="2"/>
            <a:r>
              <a:rPr lang="en-US" dirty="0"/>
              <a:t>Testing MPS operation</a:t>
            </a:r>
          </a:p>
          <a:p>
            <a:pPr lvl="2"/>
            <a:r>
              <a:rPr lang="en-US" dirty="0"/>
              <a:t>April/May </a:t>
            </a:r>
            <a:r>
              <a:rPr lang="en-US" dirty="0" err="1"/>
              <a:t>Cryo</a:t>
            </a:r>
            <a:r>
              <a:rPr lang="en-US" dirty="0"/>
              <a:t> work shutdown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 ion pump cables have been terminated.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BPM terminations are nearly complete at the electrical service building.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IOTA LCW manifold testing continues.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Power supplies for 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RadialBeam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quads should arrive next week.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Controls installation for the ring power supplies should begin next week.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Installation of the RF cavity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beamtube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should be completed within 2 weeks.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Assembly and leak checking of IOTA vacuum spools continues at CMTF.</a:t>
            </a: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EFC8B1-EE43-492A-B30A-89BDB63A7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Testing to conclude this week</a:t>
            </a:r>
          </a:p>
          <a:p>
            <a:pPr lvl="1"/>
            <a:r>
              <a:rPr lang="en-US" dirty="0"/>
              <a:t>Module has performed well</a:t>
            </a:r>
          </a:p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Cyro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Cold Compressor R&amp;D</a:t>
            </a:r>
          </a:p>
          <a:p>
            <a:pPr lvl="1"/>
            <a:r>
              <a:rPr lang="en-US" dirty="0"/>
              <a:t>2-3 days this week</a:t>
            </a:r>
          </a:p>
          <a:p>
            <a:pPr lvl="1"/>
            <a:r>
              <a:rPr lang="en-US" dirty="0"/>
              <a:t>Full warm up next week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F1.3-07</a:t>
            </a:r>
            <a:endParaRPr lang="en-US" dirty="0"/>
          </a:p>
          <a:p>
            <a:pPr lvl="1"/>
            <a:r>
              <a:rPr lang="en-US" dirty="0"/>
              <a:t>Best module</a:t>
            </a:r>
          </a:p>
          <a:p>
            <a:pPr lvl="1"/>
            <a:r>
              <a:rPr lang="en-US" dirty="0"/>
              <a:t>Being instrumented for move to SLAC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3752EA-1F29-4074-8020-8B605D6C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30802</TotalTime>
  <Words>411</Words>
  <Application>Microsoft Office PowerPoint</Application>
  <PresentationFormat>On-screen Show (16:9)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605</cp:revision>
  <cp:lastPrinted>2014-01-20T19:40:21Z</cp:lastPrinted>
  <dcterms:created xsi:type="dcterms:W3CDTF">2016-08-16T13:41:08Z</dcterms:created>
  <dcterms:modified xsi:type="dcterms:W3CDTF">2018-03-26T19:18:39Z</dcterms:modified>
</cp:coreProperties>
</file>