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61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5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26614" y="88529"/>
            <a:ext cx="554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Booster Operations 03/16/18 – 03/23/18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63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8065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9832" y="93221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004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5338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232145" y="3056801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DOGL3 Flow Switch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2107" y="9042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98065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98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3357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54806" y="93458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53293" y="9442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2946995" y="2359013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BRF8 Cable Fault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3145927" y="2156552"/>
            <a:ext cx="16329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Access to  replace BRF16 Cavity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5208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59080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59580" y="84778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19840" y="82681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6258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11480" y="86074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88144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23941" y="8676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48305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722725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6875" y="9038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93326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205396" y="9000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05563" y="89825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448332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711806" y="9093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4013953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Collimator  Studies</a:t>
            </a:r>
          </a:p>
        </p:txBody>
      </p:sp>
      <p:sp>
        <p:nvSpPr>
          <p:cNvPr id="59" name="TextBox 58"/>
          <p:cNvSpPr txBox="1"/>
          <p:nvPr/>
        </p:nvSpPr>
        <p:spPr>
          <a:xfrm rot="16200000">
            <a:off x="2526949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MKS06 Cable  Termi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15269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153239" y="85689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262319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909939" y="8786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53476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827983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15242" y="8590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182175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374313" y="8814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00567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5848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5228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163880" y="8583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72141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01839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572505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857176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05824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152668" y="81970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243484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869669" y="8538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553978" y="8729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847143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49211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29634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224354" y="8829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839911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476968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6" name="TextBox 66"/>
          <p:cNvSpPr txBox="1"/>
          <p:nvPr/>
        </p:nvSpPr>
        <p:spPr>
          <a:xfrm>
            <a:off x="3085214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71269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34740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86829" y="94122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078603" y="92163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262108" y="95080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887646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485644" y="94072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760161" y="9383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375666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13773" y="9073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998647" y="8911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786160" y="9236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420105" y="92839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1" name="TextBox 66"/>
          <p:cNvSpPr txBox="1"/>
          <p:nvPr/>
        </p:nvSpPr>
        <p:spPr>
          <a:xfrm>
            <a:off x="3052524" y="93140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695029" y="9251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318124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69177" y="8859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056036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17995" y="90131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840124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484878" y="89738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8" name="TextBox 66"/>
          <p:cNvSpPr txBox="1"/>
          <p:nvPr/>
        </p:nvSpPr>
        <p:spPr>
          <a:xfrm>
            <a:off x="3086372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751847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353366" y="8963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46504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024313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226920" y="91779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806998" y="92734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473045" y="9143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739900" y="90740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52723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58767" y="99883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918083" y="98751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207550" y="993652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799048" y="9958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442341" y="10032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687348" y="9958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62882" y="9502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174890" y="952673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793998" y="94793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411731" y="94326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039640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253211" y="95575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25140" y="9722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235999" y="97448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841481" y="9965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2484876" y="99090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748208" y="98987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48945" y="8848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182705" y="89596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1808561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453135" y="8928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1" name="TextBox 160"/>
          <p:cNvSpPr txBox="1"/>
          <p:nvPr/>
        </p:nvSpPr>
        <p:spPr>
          <a:xfrm rot="16200000">
            <a:off x="2438860" y="3267781"/>
            <a:ext cx="1767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Access, BRF21 installed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3553" y="5441601"/>
            <a:ext cx="49080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This week: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Shutdown, BRF work, leak checking L2 area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Studies – BRF phasing at injection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Tuning for better efficiency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615446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5013652" y="9161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1191982" y="917698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2452775" y="93528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03782" y="89596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1247126" y="905547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1874877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2497445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5089948" y="8777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1177245" y="896242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718077" y="8667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5223081" y="88099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1307687" y="89089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1931193" y="89590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2586964" y="9025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3229774" y="88486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3906264" y="88099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5394748" y="5494644"/>
            <a:ext cx="3520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Downtime</a:t>
            </a:r>
            <a:r>
              <a:rPr lang="en-US" sz="2000" dirty="0"/>
              <a:t>: 30 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BRF trips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BRF5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4518576" y="87984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3262001" y="3631384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Access period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25C79F-AFE7-4C98-86A3-1824424445BA}"/>
              </a:ext>
            </a:extLst>
          </p:cNvPr>
          <p:cNvSpPr/>
          <p:nvPr/>
        </p:nvSpPr>
        <p:spPr>
          <a:xfrm>
            <a:off x="6898596" y="2270626"/>
            <a:ext cx="157119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900" dirty="0">
                <a:solidFill>
                  <a:srgbClr val="00B050"/>
                </a:solidFill>
              </a:rPr>
              <a:t>$15 – 4.6E12</a:t>
            </a:r>
          </a:p>
          <a:p>
            <a:r>
              <a:rPr lang="en-US" sz="2000" dirty="0">
                <a:solidFill>
                  <a:srgbClr val="990099"/>
                </a:solidFill>
              </a:rPr>
              <a:t>$1C – 4.2E12</a:t>
            </a:r>
            <a:endParaRPr lang="en-US" sz="1900" dirty="0">
              <a:solidFill>
                <a:srgbClr val="00B050"/>
              </a:solidFill>
            </a:endParaRPr>
          </a:p>
          <a:p>
            <a:pPr lvl="0"/>
            <a:r>
              <a:rPr lang="en-US" sz="1900" dirty="0">
                <a:solidFill>
                  <a:srgbClr val="00B0F0"/>
                </a:solidFill>
              </a:rPr>
              <a:t>$1D – 4.0E12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ADCE7D-DF68-4AAB-9BE0-812F9D563EAB}"/>
              </a:ext>
            </a:extLst>
          </p:cNvPr>
          <p:cNvSpPr/>
          <p:nvPr/>
        </p:nvSpPr>
        <p:spPr>
          <a:xfrm>
            <a:off x="6861195" y="4446330"/>
            <a:ext cx="1643492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dirty="0">
                <a:solidFill>
                  <a:srgbClr val="0000FF"/>
                </a:solidFill>
              </a:rPr>
              <a:t>$13 – 5.0E11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553A4D-B508-437C-A95B-0222A7103038}"/>
              </a:ext>
            </a:extLst>
          </p:cNvPr>
          <p:cNvSpPr/>
          <p:nvPr/>
        </p:nvSpPr>
        <p:spPr>
          <a:xfrm>
            <a:off x="6900179" y="1936416"/>
            <a:ext cx="9564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20000"/>
                </a:solidFill>
              </a:rPr>
              <a:t>Eff 93%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7AB43F2-4290-4DEE-94D6-57D4C89CD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269" y="609226"/>
            <a:ext cx="6096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916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11688</TotalTime>
  <Words>203</Words>
  <Application>Microsoft Office PowerPoint</Application>
  <PresentationFormat>On-screen Show (4:3)</PresentationFormat>
  <Paragraphs>148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Todd M. Sullivan x8345,3721 07092N</cp:lastModifiedBy>
  <cp:revision>335</cp:revision>
  <dcterms:created xsi:type="dcterms:W3CDTF">2014-12-05T13:27:43Z</dcterms:created>
  <dcterms:modified xsi:type="dcterms:W3CDTF">2018-03-23T13:44:36Z</dcterms:modified>
</cp:coreProperties>
</file>